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c690621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c690621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ed3192d0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ed3192d0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ed3192d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ed3192d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Mean kernel of dyad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ed3192d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ed3192d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Mean kernel of dyad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efc996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efc996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ed3192d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ed3192d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f6d54db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f6d54db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fa9effd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fa9effd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ed3192d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ed3192d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f6d54db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f6d54db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fa9effdc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fa9effdc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d3192d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d3192d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ed3192d0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ed3192d0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ed3192d0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ed3192d0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ed3192d0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ed3192d0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6d54db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f6d54db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a9effdc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fa9effdc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ed3192d0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ed3192d0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f6d54db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f6d54db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fa9effdc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fa9effdc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ed3192d0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ed3192d0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6d54db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f6d54db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f6d54db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f6d54db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ed3192d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ed3192d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ed3192d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ed3192d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5c690621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5c690621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5c690621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5c690621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5c6906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5c6906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efc996f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efc996f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c6906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c6906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d3192d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ed3192d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d3192d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ed3192d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DPZ Meeting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Fitted Kernel Profile of one agent in multiple dyads</a:t>
            </a:r>
            <a:endParaRPr sz="240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1884538" y="712125"/>
            <a:ext cx="5366828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Fitted Kernel Profile of one agent in dyads vs mean </a:t>
            </a:r>
            <a:endParaRPr sz="2400"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1884538" y="712125"/>
            <a:ext cx="5366828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one agent in dyad vs solo</a:t>
            </a:r>
            <a:endParaRPr sz="2400"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884538" y="712125"/>
            <a:ext cx="5368176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Fitting the Kernels with: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44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piecewise exponential model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54075" y="3796550"/>
            <a:ext cx="415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mu : Reaction time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tau1 : first convergence time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tau2 : second convergence time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67115" r="52" t="54446"/>
          <a:stretch/>
        </p:blipFill>
        <p:spPr>
          <a:xfrm>
            <a:off x="6185873" y="2571750"/>
            <a:ext cx="2310103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5"/>
          <p:cNvCxnSpPr/>
          <p:nvPr/>
        </p:nvCxnSpPr>
        <p:spPr>
          <a:xfrm flipH="1">
            <a:off x="7275300" y="3196950"/>
            <a:ext cx="663900" cy="6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5"/>
          <p:cNvSpPr txBox="1"/>
          <p:nvPr/>
        </p:nvSpPr>
        <p:spPr>
          <a:xfrm>
            <a:off x="7803900" y="2858250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tau2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75" y="1890525"/>
            <a:ext cx="4298199" cy="1721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6243800" y="3405700"/>
            <a:ext cx="401700" cy="6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5"/>
          <p:cNvSpPr txBox="1"/>
          <p:nvPr/>
        </p:nvSpPr>
        <p:spPr>
          <a:xfrm>
            <a:off x="5860475" y="3067000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tau1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6776500" y="2130750"/>
            <a:ext cx="351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5"/>
          <p:cNvSpPr txBox="1"/>
          <p:nvPr/>
        </p:nvSpPr>
        <p:spPr>
          <a:xfrm>
            <a:off x="6533800" y="1792050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mu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Fitted </a:t>
            </a:r>
            <a:r>
              <a:rPr lang="fr" sz="2400"/>
              <a:t>Kernel Profile of one agent in dyad</a:t>
            </a:r>
            <a:endParaRPr sz="2400"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59" r="69" t="0"/>
          <a:stretch/>
        </p:blipFill>
        <p:spPr>
          <a:xfrm>
            <a:off x="1884538" y="712125"/>
            <a:ext cx="5369524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are the questions ?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is there a </a:t>
            </a:r>
            <a:r>
              <a:rPr lang="fr"/>
              <a:t>difference</a:t>
            </a:r>
            <a:r>
              <a:rPr lang="fr"/>
              <a:t> in parameters between solo and dyad</a:t>
            </a:r>
            <a:r>
              <a:rPr lang="fr"/>
              <a:t>? is it bigger than for the same agent in multiple dyads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is the difference in parameters between two agents in the same dyad bigger than the difference in parameters of one agent in multiple dyads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What is the distribution of parameters ? are they related to each other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Are the parameters distributed differently in solo vs dyadic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150850"/>
            <a:ext cx="85206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is there a difference in parameters between solo and dyad?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25" y="0"/>
            <a:ext cx="6510850" cy="23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420" y="2571750"/>
            <a:ext cx="6510854" cy="25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323350" y="157275"/>
            <a:ext cx="5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91440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 Quartiles" id="178" name="Google Shape;178;p31" title="Box Plot Explained: Interpretation, Examples, &amp; Compariso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25" y="1116225"/>
            <a:ext cx="7614751" cy="29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88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new ?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39350" y="957850"/>
            <a:ext cx="56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Complex notation (I added the eccentricity):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39350" y="2571750"/>
            <a:ext cx="670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Kernel profile for each agent (one kernel per coherence)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divided the data into training set and test set for each agent and per coherence 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Averaged kernels over agents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Lasso regularisation of the kernels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149" y="1585750"/>
            <a:ext cx="5687701" cy="81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50" y="0"/>
            <a:ext cx="6216300" cy="2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850" y="2571759"/>
            <a:ext cx="6216300" cy="242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48550" y="104875"/>
            <a:ext cx="10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Tau1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50" y="7"/>
            <a:ext cx="6216300" cy="244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850" y="2673134"/>
            <a:ext cx="6216300" cy="238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63" y="71175"/>
            <a:ext cx="6384475" cy="25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025" y="2571739"/>
            <a:ext cx="6384475" cy="248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227200" y="183475"/>
            <a:ext cx="109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Tau2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13" y="849050"/>
            <a:ext cx="8658576" cy="3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435750" y="2133375"/>
            <a:ext cx="8272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What is the distribution of parameters ? are they related to each other ?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 b="0" l="0" r="7969" t="0"/>
          <a:stretch/>
        </p:blipFill>
        <p:spPr>
          <a:xfrm>
            <a:off x="4683300" y="687600"/>
            <a:ext cx="4249126" cy="4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0" l="0" r="9494" t="0"/>
          <a:stretch/>
        </p:blipFill>
        <p:spPr>
          <a:xfrm>
            <a:off x="223750" y="687588"/>
            <a:ext cx="3943450" cy="41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720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10104" t="0"/>
          <a:stretch/>
        </p:blipFill>
        <p:spPr>
          <a:xfrm>
            <a:off x="4760525" y="667113"/>
            <a:ext cx="4187500" cy="4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 rotWithShape="1">
          <a:blip r:embed="rId4">
            <a:alphaModFix/>
          </a:blip>
          <a:srcRect b="0" l="-413" r="10566" t="0"/>
          <a:stretch/>
        </p:blipFill>
        <p:spPr>
          <a:xfrm>
            <a:off x="269675" y="964875"/>
            <a:ext cx="3948825" cy="41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720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Dyad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125250" y="2150850"/>
            <a:ext cx="8893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Are the parameters distributed differently in solo vs dyadic ?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1465" l="0" r="0" t="1456"/>
          <a:stretch/>
        </p:blipFill>
        <p:spPr>
          <a:xfrm>
            <a:off x="4754336" y="915112"/>
            <a:ext cx="4389663" cy="405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5" y="959813"/>
            <a:ext cx="4167476" cy="3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720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Dyad and Solo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2487963" y="590738"/>
            <a:ext cx="4168068" cy="3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848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Previously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271925" y="1786800"/>
            <a:ext cx="670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Kernel profile for each agent (one kernel per coherence)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divided the data into training set and test set for each agent and per coherence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both agents in dyad</a:t>
            </a:r>
            <a:endParaRPr sz="2400"/>
          </a:p>
        </p:txBody>
      </p:sp>
      <p:pic>
        <p:nvPicPr>
          <p:cNvPr id="245" name="Google Shape;245;p42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884538" y="712125"/>
            <a:ext cx="5370871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both agents in dyad</a:t>
            </a:r>
            <a:endParaRPr sz="2400"/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 b="0" l="59" r="69" t="0"/>
          <a:stretch/>
        </p:blipFill>
        <p:spPr>
          <a:xfrm>
            <a:off x="1884538" y="712125"/>
            <a:ext cx="5369524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for 4 agents</a:t>
            </a:r>
            <a:endParaRPr sz="2400"/>
          </a:p>
        </p:txBody>
      </p:sp>
      <p:pic>
        <p:nvPicPr>
          <p:cNvPr id="257" name="Google Shape;257;p4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1740908" y="445025"/>
            <a:ext cx="5854223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848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new ? 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151450" y="1509750"/>
            <a:ext cx="670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Smoother Kernels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Extracting the Kernel profile for each agent from the dyadic data  (one kernel per coherence)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Fitting the Kernels with a piecewise exponential 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1075" y="1934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Basic kernel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288" y="1589375"/>
            <a:ext cx="4490073" cy="7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9833" l="0" r="0" t="9825"/>
          <a:stretch/>
        </p:blipFill>
        <p:spPr>
          <a:xfrm>
            <a:off x="424075" y="2654775"/>
            <a:ext cx="8295850" cy="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Smoothing the Kernels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Linear interpolation of the data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35050" y="2152350"/>
            <a:ext cx="807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time frames of the dot position and time frame of the joystick data don’t match due to different sampling times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Linear extrapolation of the joystick data to the timeframes of the dot positions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solo agent </a:t>
            </a:r>
            <a:endParaRPr sz="2400"/>
          </a:p>
        </p:txBody>
      </p:sp>
      <p:sp>
        <p:nvSpPr>
          <p:cNvPr id="95" name="Google Shape;95;p19"/>
          <p:cNvSpPr txBox="1"/>
          <p:nvPr/>
        </p:nvSpPr>
        <p:spPr>
          <a:xfrm>
            <a:off x="1606725" y="821713"/>
            <a:ext cx="12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Before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425" y="1283425"/>
            <a:ext cx="4340046" cy="348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29" r="19" t="0"/>
          <a:stretch/>
        </p:blipFill>
        <p:spPr>
          <a:xfrm>
            <a:off x="4572000" y="1283425"/>
            <a:ext cx="4340036" cy="34840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256138" y="821713"/>
            <a:ext cx="12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After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166750" y="554100"/>
            <a:ext cx="481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After linear interpolation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one agent in dyad</a:t>
            </a:r>
            <a:endParaRPr sz="24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884538" y="712125"/>
            <a:ext cx="5370871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both agents in dyad</a:t>
            </a:r>
            <a:endParaRPr sz="2400"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884538" y="712125"/>
            <a:ext cx="5370871" cy="4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