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89" r:id="rId3"/>
    <p:sldId id="290" r:id="rId4"/>
    <p:sldId id="258" r:id="rId5"/>
    <p:sldId id="286" r:id="rId6"/>
    <p:sldId id="287" r:id="rId7"/>
    <p:sldId id="288" r:id="rId8"/>
    <p:sldId id="285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x="9144000" cy="5143500" type="screen16x9"/>
  <p:notesSz cx="6858000" cy="9144000"/>
  <p:embeddedFontLst>
    <p:embeddedFont>
      <p:font typeface="Mali SemiBold" panose="020B0604020202020204" charset="-34"/>
      <p:bold r:id="rId37"/>
      <p:boldItalic r:id="rId38"/>
    </p:embeddedFont>
    <p:embeddedFont>
      <p:font typeface="Nunito Light" panose="020B0604020202020204" charset="0"/>
      <p:regular r:id="rId39"/>
    </p:embeddedFon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Nunito" panose="020B0604020202020204" charset="0"/>
      <p:regular r:id="rId44"/>
      <p:bold r:id="rId45"/>
      <p:italic r:id="rId46"/>
      <p:boldItalic r:id="rId47"/>
    </p:embeddedFont>
    <p:embeddedFont>
      <p:font typeface="맑은 고딕" panose="020B0503020000020004" pitchFamily="34" charset="-127"/>
      <p:regular r:id="rId48"/>
      <p:bold r:id="rId49"/>
    </p:embeddedFont>
    <p:embeddedFont>
      <p:font typeface="Mali" panose="020B0604020202020204" charset="-34"/>
      <p:regular r:id="rId50"/>
    </p:embeddedFont>
    <p:embeddedFont>
      <p:font typeface="Montserrat" panose="020B0604020202020204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FC8C6CF-1DC6-4504-871A-BBF90EA452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49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font" Target="fonts/font17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54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707c566b48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707c566b48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g35694cd56_0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Google Shape;1089;g35694cd56_0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8" name="Google Shape;1188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829000" y="772625"/>
            <a:ext cx="71469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3409171" y="2429676"/>
            <a:ext cx="5318543" cy="7882145"/>
            <a:chOff x="3485371" y="1424851"/>
            <a:chExt cx="5318543" cy="7882145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3485371" y="1958251"/>
              <a:ext cx="468816" cy="7120145"/>
              <a:chOff x="1447800" y="152400"/>
              <a:chExt cx="318597" cy="4838699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14" name="Google Shape;14;p2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" name="Google Shape;15;p2"/>
            <p:cNvGrpSpPr/>
            <p:nvPr/>
          </p:nvGrpSpPr>
          <p:grpSpPr>
            <a:xfrm>
              <a:off x="3808592" y="1577251"/>
              <a:ext cx="468816" cy="7120145"/>
              <a:chOff x="1600200" y="152400"/>
              <a:chExt cx="318597" cy="4838699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17" name="Google Shape;17;p2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" name="Google Shape;18;p2"/>
            <p:cNvGrpSpPr/>
            <p:nvPr/>
          </p:nvGrpSpPr>
          <p:grpSpPr>
            <a:xfrm>
              <a:off x="4131812" y="2186851"/>
              <a:ext cx="468816" cy="7120145"/>
              <a:chOff x="533400" y="152400"/>
              <a:chExt cx="318597" cy="4838699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20" name="Google Shape;20;p2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" name="Google Shape;21;p2"/>
            <p:cNvGrpSpPr/>
            <p:nvPr/>
          </p:nvGrpSpPr>
          <p:grpSpPr>
            <a:xfrm>
              <a:off x="4455033" y="1729651"/>
              <a:ext cx="468816" cy="7120145"/>
              <a:chOff x="685800" y="152400"/>
              <a:chExt cx="318597" cy="4838699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23" name="Google Shape;23;p2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" name="Google Shape;24;p2"/>
            <p:cNvGrpSpPr/>
            <p:nvPr/>
          </p:nvGrpSpPr>
          <p:grpSpPr>
            <a:xfrm>
              <a:off x="4778254" y="1424851"/>
              <a:ext cx="468816" cy="7120145"/>
              <a:chOff x="838200" y="152400"/>
              <a:chExt cx="318597" cy="4838699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842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26" name="Google Shape;26;p2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8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" name="Google Shape;27;p2"/>
            <p:cNvGrpSpPr/>
            <p:nvPr/>
          </p:nvGrpSpPr>
          <p:grpSpPr>
            <a:xfrm>
              <a:off x="5101474" y="1882051"/>
              <a:ext cx="468816" cy="7120145"/>
              <a:chOff x="990600" y="152400"/>
              <a:chExt cx="318597" cy="4838699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29" name="Google Shape;29;p2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0" name="Google Shape;30;p2"/>
            <p:cNvGrpSpPr/>
            <p:nvPr/>
          </p:nvGrpSpPr>
          <p:grpSpPr>
            <a:xfrm>
              <a:off x="5424695" y="1729651"/>
              <a:ext cx="468816" cy="7120145"/>
              <a:chOff x="3663063" y="152400"/>
              <a:chExt cx="318597" cy="4838699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32" name="Google Shape;32;p2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3" name="Google Shape;33;p2"/>
            <p:cNvGrpSpPr/>
            <p:nvPr/>
          </p:nvGrpSpPr>
          <p:grpSpPr>
            <a:xfrm>
              <a:off x="5747916" y="2034451"/>
              <a:ext cx="468816" cy="7120145"/>
              <a:chOff x="1295400" y="152400"/>
              <a:chExt cx="318597" cy="4838699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35" name="Google Shape;35;p2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" name="Google Shape;36;p2"/>
            <p:cNvGrpSpPr/>
            <p:nvPr/>
          </p:nvGrpSpPr>
          <p:grpSpPr>
            <a:xfrm>
              <a:off x="6072553" y="1958251"/>
              <a:ext cx="468816" cy="7120145"/>
              <a:chOff x="1447800" y="152400"/>
              <a:chExt cx="318597" cy="4838699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38" name="Google Shape;38;p2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9" name="Google Shape;39;p2"/>
            <p:cNvGrpSpPr/>
            <p:nvPr/>
          </p:nvGrpSpPr>
          <p:grpSpPr>
            <a:xfrm>
              <a:off x="6395774" y="1653451"/>
              <a:ext cx="468816" cy="7120145"/>
              <a:chOff x="1600200" y="152400"/>
              <a:chExt cx="318597" cy="4838699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41" name="Google Shape;41;p2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2" name="Google Shape;42;p2"/>
            <p:cNvGrpSpPr/>
            <p:nvPr/>
          </p:nvGrpSpPr>
          <p:grpSpPr>
            <a:xfrm>
              <a:off x="6718994" y="1424851"/>
              <a:ext cx="468816" cy="7120145"/>
              <a:chOff x="533400" y="152400"/>
              <a:chExt cx="318597" cy="4838699"/>
            </a:xfrm>
          </p:grpSpPr>
          <p:sp>
            <p:nvSpPr>
              <p:cNvPr id="43" name="Google Shape;43;p2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44" name="Google Shape;44;p2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5" name="Google Shape;45;p2"/>
            <p:cNvGrpSpPr/>
            <p:nvPr/>
          </p:nvGrpSpPr>
          <p:grpSpPr>
            <a:xfrm>
              <a:off x="7042215" y="1501051"/>
              <a:ext cx="468816" cy="7120145"/>
              <a:chOff x="685800" y="152400"/>
              <a:chExt cx="318597" cy="4838699"/>
            </a:xfrm>
          </p:grpSpPr>
          <p:sp>
            <p:nvSpPr>
              <p:cNvPr id="46" name="Google Shape;46;p2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47" name="Google Shape;47;p2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8" name="Google Shape;48;p2"/>
            <p:cNvGrpSpPr/>
            <p:nvPr/>
          </p:nvGrpSpPr>
          <p:grpSpPr>
            <a:xfrm>
              <a:off x="7365436" y="1882051"/>
              <a:ext cx="468816" cy="7120145"/>
              <a:chOff x="838200" y="152400"/>
              <a:chExt cx="318597" cy="4838699"/>
            </a:xfrm>
          </p:grpSpPr>
          <p:sp>
            <p:nvSpPr>
              <p:cNvPr id="49" name="Google Shape;49;p2"/>
              <p:cNvSpPr/>
              <p:nvPr/>
            </p:nvSpPr>
            <p:spPr>
              <a:xfrm>
                <a:off x="842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50" name="Google Shape;50;p2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8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1" name="Google Shape;51;p2"/>
            <p:cNvGrpSpPr/>
            <p:nvPr/>
          </p:nvGrpSpPr>
          <p:grpSpPr>
            <a:xfrm>
              <a:off x="7688656" y="1424851"/>
              <a:ext cx="468816" cy="7120145"/>
              <a:chOff x="990600" y="152400"/>
              <a:chExt cx="318597" cy="4838699"/>
            </a:xfrm>
          </p:grpSpPr>
          <p:sp>
            <p:nvSpPr>
              <p:cNvPr id="52" name="Google Shape;52;p2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53" name="Google Shape;53;p2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4" name="Google Shape;54;p2"/>
            <p:cNvGrpSpPr/>
            <p:nvPr/>
          </p:nvGrpSpPr>
          <p:grpSpPr>
            <a:xfrm>
              <a:off x="8011877" y="2186851"/>
              <a:ext cx="468816" cy="7120145"/>
              <a:chOff x="3663063" y="152400"/>
              <a:chExt cx="318597" cy="4838699"/>
            </a:xfrm>
          </p:grpSpPr>
          <p:sp>
            <p:nvSpPr>
              <p:cNvPr id="55" name="Google Shape;55;p2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56" name="Google Shape;56;p2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7" name="Google Shape;57;p2"/>
            <p:cNvGrpSpPr/>
            <p:nvPr/>
          </p:nvGrpSpPr>
          <p:grpSpPr>
            <a:xfrm>
              <a:off x="8335098" y="1805851"/>
              <a:ext cx="468816" cy="7120145"/>
              <a:chOff x="1295400" y="152400"/>
              <a:chExt cx="318597" cy="4838699"/>
            </a:xfrm>
          </p:grpSpPr>
          <p:sp>
            <p:nvSpPr>
              <p:cNvPr id="58" name="Google Shape;58;p2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59" name="Google Shape;59;p2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1"/>
          <p:cNvSpPr txBox="1">
            <a:spLocks noGrp="1"/>
          </p:cNvSpPr>
          <p:nvPr>
            <p:ph type="sldNum" idx="12"/>
          </p:nvPr>
        </p:nvSpPr>
        <p:spPr>
          <a:xfrm>
            <a:off x="8665029" y="127279"/>
            <a:ext cx="326700" cy="2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grpSp>
        <p:nvGrpSpPr>
          <p:cNvPr id="666" name="Google Shape;666;p11"/>
          <p:cNvGrpSpPr/>
          <p:nvPr/>
        </p:nvGrpSpPr>
        <p:grpSpPr>
          <a:xfrm rot="-5400000" flipH="1">
            <a:off x="2172082" y="3352950"/>
            <a:ext cx="4799834" cy="6154586"/>
            <a:chOff x="8004404" y="372498"/>
            <a:chExt cx="3529549" cy="4525764"/>
          </a:xfrm>
        </p:grpSpPr>
        <p:grpSp>
          <p:nvGrpSpPr>
            <p:cNvPr id="667" name="Google Shape;667;p11"/>
            <p:cNvGrpSpPr/>
            <p:nvPr/>
          </p:nvGrpSpPr>
          <p:grpSpPr>
            <a:xfrm rot="-5400000" flipH="1">
              <a:off x="8541351" y="-164449"/>
              <a:ext cx="2227938" cy="3301831"/>
              <a:chOff x="3485371" y="1424851"/>
              <a:chExt cx="5318543" cy="7882145"/>
            </a:xfrm>
          </p:grpSpPr>
          <p:grpSp>
            <p:nvGrpSpPr>
              <p:cNvPr id="668" name="Google Shape;668;p11"/>
              <p:cNvGrpSpPr/>
              <p:nvPr/>
            </p:nvGrpSpPr>
            <p:grpSpPr>
              <a:xfrm>
                <a:off x="3485371" y="1958251"/>
                <a:ext cx="468816" cy="7120145"/>
                <a:chOff x="1447800" y="152400"/>
                <a:chExt cx="318597" cy="4838699"/>
              </a:xfrm>
            </p:grpSpPr>
            <p:sp>
              <p:nvSpPr>
                <p:cNvPr id="669" name="Google Shape;669;p11"/>
                <p:cNvSpPr/>
                <p:nvPr/>
              </p:nvSpPr>
              <p:spPr>
                <a:xfrm>
                  <a:off x="14521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670" name="Google Shape;670;p11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447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671" name="Google Shape;671;p11"/>
              <p:cNvGrpSpPr/>
              <p:nvPr/>
            </p:nvGrpSpPr>
            <p:grpSpPr>
              <a:xfrm>
                <a:off x="3808592" y="1577251"/>
                <a:ext cx="468816" cy="7120145"/>
                <a:chOff x="1600200" y="152400"/>
                <a:chExt cx="318597" cy="4838699"/>
              </a:xfrm>
            </p:grpSpPr>
            <p:sp>
              <p:nvSpPr>
                <p:cNvPr id="672" name="Google Shape;672;p11"/>
                <p:cNvSpPr/>
                <p:nvPr/>
              </p:nvSpPr>
              <p:spPr>
                <a:xfrm>
                  <a:off x="1604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673" name="Google Shape;673;p11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600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674" name="Google Shape;674;p11"/>
              <p:cNvGrpSpPr/>
              <p:nvPr/>
            </p:nvGrpSpPr>
            <p:grpSpPr>
              <a:xfrm>
                <a:off x="4131812" y="2186851"/>
                <a:ext cx="468816" cy="7120145"/>
                <a:chOff x="533400" y="152400"/>
                <a:chExt cx="318597" cy="4838699"/>
              </a:xfrm>
            </p:grpSpPr>
            <p:sp>
              <p:nvSpPr>
                <p:cNvPr id="675" name="Google Shape;675;p11"/>
                <p:cNvSpPr/>
                <p:nvPr/>
              </p:nvSpPr>
              <p:spPr>
                <a:xfrm>
                  <a:off x="5377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676" name="Google Shape;676;p11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33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677" name="Google Shape;677;p11"/>
              <p:cNvGrpSpPr/>
              <p:nvPr/>
            </p:nvGrpSpPr>
            <p:grpSpPr>
              <a:xfrm>
                <a:off x="4455033" y="1729651"/>
                <a:ext cx="468816" cy="7120145"/>
                <a:chOff x="685800" y="152400"/>
                <a:chExt cx="318597" cy="4838699"/>
              </a:xfrm>
            </p:grpSpPr>
            <p:sp>
              <p:nvSpPr>
                <p:cNvPr id="678" name="Google Shape;678;p11"/>
                <p:cNvSpPr/>
                <p:nvPr/>
              </p:nvSpPr>
              <p:spPr>
                <a:xfrm>
                  <a:off x="6901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679" name="Google Shape;679;p11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85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680" name="Google Shape;680;p11"/>
              <p:cNvGrpSpPr/>
              <p:nvPr/>
            </p:nvGrpSpPr>
            <p:grpSpPr>
              <a:xfrm>
                <a:off x="4778254" y="1424851"/>
                <a:ext cx="468816" cy="7120145"/>
                <a:chOff x="838200" y="152400"/>
                <a:chExt cx="318597" cy="4838699"/>
              </a:xfrm>
            </p:grpSpPr>
            <p:sp>
              <p:nvSpPr>
                <p:cNvPr id="681" name="Google Shape;681;p11"/>
                <p:cNvSpPr/>
                <p:nvPr/>
              </p:nvSpPr>
              <p:spPr>
                <a:xfrm>
                  <a:off x="842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682" name="Google Shape;682;p11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38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683" name="Google Shape;683;p11"/>
              <p:cNvGrpSpPr/>
              <p:nvPr/>
            </p:nvGrpSpPr>
            <p:grpSpPr>
              <a:xfrm>
                <a:off x="5101474" y="1882051"/>
                <a:ext cx="468816" cy="7120145"/>
                <a:chOff x="990600" y="152400"/>
                <a:chExt cx="318597" cy="4838699"/>
              </a:xfrm>
            </p:grpSpPr>
            <p:sp>
              <p:nvSpPr>
                <p:cNvPr id="684" name="Google Shape;684;p11"/>
                <p:cNvSpPr/>
                <p:nvPr/>
              </p:nvSpPr>
              <p:spPr>
                <a:xfrm>
                  <a:off x="9949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685" name="Google Shape;685;p11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9906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686" name="Google Shape;686;p11"/>
              <p:cNvGrpSpPr/>
              <p:nvPr/>
            </p:nvGrpSpPr>
            <p:grpSpPr>
              <a:xfrm>
                <a:off x="5424695" y="1729651"/>
                <a:ext cx="468816" cy="7120145"/>
                <a:chOff x="3663063" y="152400"/>
                <a:chExt cx="318597" cy="4838699"/>
              </a:xfrm>
            </p:grpSpPr>
            <p:sp>
              <p:nvSpPr>
                <p:cNvPr id="687" name="Google Shape;687;p11"/>
                <p:cNvSpPr/>
                <p:nvPr/>
              </p:nvSpPr>
              <p:spPr>
                <a:xfrm>
                  <a:off x="3667406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688" name="Google Shape;688;p11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663063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689" name="Google Shape;689;p11"/>
              <p:cNvGrpSpPr/>
              <p:nvPr/>
            </p:nvGrpSpPr>
            <p:grpSpPr>
              <a:xfrm>
                <a:off x="5929821" y="2034451"/>
                <a:ext cx="468816" cy="7120145"/>
                <a:chOff x="1419019" y="152400"/>
                <a:chExt cx="318597" cy="4838699"/>
              </a:xfrm>
            </p:grpSpPr>
            <p:sp>
              <p:nvSpPr>
                <p:cNvPr id="690" name="Google Shape;690;p11"/>
                <p:cNvSpPr/>
                <p:nvPr/>
              </p:nvSpPr>
              <p:spPr>
                <a:xfrm>
                  <a:off x="1423362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691" name="Google Shape;691;p11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419019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692" name="Google Shape;692;p11"/>
              <p:cNvGrpSpPr/>
              <p:nvPr/>
            </p:nvGrpSpPr>
            <p:grpSpPr>
              <a:xfrm>
                <a:off x="6395774" y="1653451"/>
                <a:ext cx="468816" cy="7120145"/>
                <a:chOff x="1600200" y="152400"/>
                <a:chExt cx="318597" cy="4838699"/>
              </a:xfrm>
            </p:grpSpPr>
            <p:sp>
              <p:nvSpPr>
                <p:cNvPr id="693" name="Google Shape;693;p11"/>
                <p:cNvSpPr/>
                <p:nvPr/>
              </p:nvSpPr>
              <p:spPr>
                <a:xfrm>
                  <a:off x="1604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694" name="Google Shape;694;p11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600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695" name="Google Shape;695;p11"/>
              <p:cNvGrpSpPr/>
              <p:nvPr/>
            </p:nvGrpSpPr>
            <p:grpSpPr>
              <a:xfrm>
                <a:off x="6718994" y="1424851"/>
                <a:ext cx="468816" cy="7120145"/>
                <a:chOff x="533400" y="152400"/>
                <a:chExt cx="318597" cy="4838699"/>
              </a:xfrm>
            </p:grpSpPr>
            <p:sp>
              <p:nvSpPr>
                <p:cNvPr id="696" name="Google Shape;696;p11"/>
                <p:cNvSpPr/>
                <p:nvPr/>
              </p:nvSpPr>
              <p:spPr>
                <a:xfrm>
                  <a:off x="5377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697" name="Google Shape;697;p11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33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698" name="Google Shape;698;p11"/>
              <p:cNvGrpSpPr/>
              <p:nvPr/>
            </p:nvGrpSpPr>
            <p:grpSpPr>
              <a:xfrm>
                <a:off x="7042215" y="1501051"/>
                <a:ext cx="468816" cy="7120145"/>
                <a:chOff x="685800" y="152400"/>
                <a:chExt cx="318597" cy="4838699"/>
              </a:xfrm>
            </p:grpSpPr>
            <p:sp>
              <p:nvSpPr>
                <p:cNvPr id="699" name="Google Shape;699;p11"/>
                <p:cNvSpPr/>
                <p:nvPr/>
              </p:nvSpPr>
              <p:spPr>
                <a:xfrm>
                  <a:off x="6901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700" name="Google Shape;700;p11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85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701" name="Google Shape;701;p11"/>
              <p:cNvGrpSpPr/>
              <p:nvPr/>
            </p:nvGrpSpPr>
            <p:grpSpPr>
              <a:xfrm>
                <a:off x="7365436" y="1882051"/>
                <a:ext cx="468816" cy="7120145"/>
                <a:chOff x="838200" y="152400"/>
                <a:chExt cx="318597" cy="4838699"/>
              </a:xfrm>
            </p:grpSpPr>
            <p:sp>
              <p:nvSpPr>
                <p:cNvPr id="702" name="Google Shape;702;p11"/>
                <p:cNvSpPr/>
                <p:nvPr/>
              </p:nvSpPr>
              <p:spPr>
                <a:xfrm>
                  <a:off x="842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703" name="Google Shape;703;p11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38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704" name="Google Shape;704;p11"/>
              <p:cNvGrpSpPr/>
              <p:nvPr/>
            </p:nvGrpSpPr>
            <p:grpSpPr>
              <a:xfrm>
                <a:off x="8011877" y="2186851"/>
                <a:ext cx="468816" cy="7120145"/>
                <a:chOff x="3663063" y="152400"/>
                <a:chExt cx="318597" cy="4838699"/>
              </a:xfrm>
            </p:grpSpPr>
            <p:sp>
              <p:nvSpPr>
                <p:cNvPr id="705" name="Google Shape;705;p11"/>
                <p:cNvSpPr/>
                <p:nvPr/>
              </p:nvSpPr>
              <p:spPr>
                <a:xfrm>
                  <a:off x="3667406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706" name="Google Shape;706;p11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663063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707" name="Google Shape;707;p11"/>
              <p:cNvGrpSpPr/>
              <p:nvPr/>
            </p:nvGrpSpPr>
            <p:grpSpPr>
              <a:xfrm>
                <a:off x="8335098" y="1805851"/>
                <a:ext cx="468816" cy="7120145"/>
                <a:chOff x="1295400" y="152400"/>
                <a:chExt cx="318597" cy="4838699"/>
              </a:xfrm>
            </p:grpSpPr>
            <p:sp>
              <p:nvSpPr>
                <p:cNvPr id="708" name="Google Shape;708;p11"/>
                <p:cNvSpPr/>
                <p:nvPr/>
              </p:nvSpPr>
              <p:spPr>
                <a:xfrm>
                  <a:off x="12997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709" name="Google Shape;709;p11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295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710" name="Google Shape;710;p11"/>
            <p:cNvGrpSpPr/>
            <p:nvPr/>
          </p:nvGrpSpPr>
          <p:grpSpPr>
            <a:xfrm rot="-5400000" flipH="1">
              <a:off x="9848714" y="1201031"/>
              <a:ext cx="196383" cy="2982574"/>
              <a:chOff x="1447800" y="152400"/>
              <a:chExt cx="318597" cy="4838699"/>
            </a:xfrm>
          </p:grpSpPr>
          <p:sp>
            <p:nvSpPr>
              <p:cNvPr id="711" name="Google Shape;711;p11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712" name="Google Shape;712;p11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13" name="Google Shape;713;p11"/>
            <p:cNvGrpSpPr/>
            <p:nvPr/>
          </p:nvGrpSpPr>
          <p:grpSpPr>
            <a:xfrm rot="-5400000" flipH="1">
              <a:off x="9689113" y="1336426"/>
              <a:ext cx="196383" cy="2982574"/>
              <a:chOff x="1600200" y="152400"/>
              <a:chExt cx="318597" cy="4838699"/>
            </a:xfrm>
          </p:grpSpPr>
          <p:sp>
            <p:nvSpPr>
              <p:cNvPr id="714" name="Google Shape;714;p11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715" name="Google Shape;715;p11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16" name="Google Shape;716;p11"/>
            <p:cNvGrpSpPr/>
            <p:nvPr/>
          </p:nvGrpSpPr>
          <p:grpSpPr>
            <a:xfrm rot="-5400000" flipH="1">
              <a:off x="9944475" y="1471836"/>
              <a:ext cx="196383" cy="2982574"/>
              <a:chOff x="533400" y="152400"/>
              <a:chExt cx="318597" cy="4838699"/>
            </a:xfrm>
          </p:grpSpPr>
          <p:sp>
            <p:nvSpPr>
              <p:cNvPr id="717" name="Google Shape;717;p11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718" name="Google Shape;718;p11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19" name="Google Shape;719;p11"/>
            <p:cNvGrpSpPr/>
            <p:nvPr/>
          </p:nvGrpSpPr>
          <p:grpSpPr>
            <a:xfrm rot="-5400000" flipH="1">
              <a:off x="9752954" y="1607231"/>
              <a:ext cx="196383" cy="2982574"/>
              <a:chOff x="685800" y="152400"/>
              <a:chExt cx="318597" cy="4838699"/>
            </a:xfrm>
          </p:grpSpPr>
          <p:sp>
            <p:nvSpPr>
              <p:cNvPr id="720" name="Google Shape;720;p11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721" name="Google Shape;721;p11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22" name="Google Shape;722;p11"/>
            <p:cNvGrpSpPr/>
            <p:nvPr/>
          </p:nvGrpSpPr>
          <p:grpSpPr>
            <a:xfrm rot="-5400000" flipH="1">
              <a:off x="9816794" y="1954222"/>
              <a:ext cx="196383" cy="2982574"/>
              <a:chOff x="990600" y="152400"/>
              <a:chExt cx="318597" cy="4838699"/>
            </a:xfrm>
          </p:grpSpPr>
          <p:sp>
            <p:nvSpPr>
              <p:cNvPr id="723" name="Google Shape;723;p11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724" name="Google Shape;724;p11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25" name="Google Shape;725;p11"/>
            <p:cNvGrpSpPr/>
            <p:nvPr/>
          </p:nvGrpSpPr>
          <p:grpSpPr>
            <a:xfrm rot="-5400000" flipH="1">
              <a:off x="9752954" y="2089589"/>
              <a:ext cx="196383" cy="2982574"/>
              <a:chOff x="3663063" y="152400"/>
              <a:chExt cx="318597" cy="4838699"/>
            </a:xfrm>
          </p:grpSpPr>
          <p:sp>
            <p:nvSpPr>
              <p:cNvPr id="726" name="Google Shape;726;p11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727" name="Google Shape;727;p11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28" name="Google Shape;728;p11"/>
            <p:cNvGrpSpPr/>
            <p:nvPr/>
          </p:nvGrpSpPr>
          <p:grpSpPr>
            <a:xfrm rot="-5400000" flipH="1">
              <a:off x="9880634" y="2225013"/>
              <a:ext cx="196383" cy="2982574"/>
              <a:chOff x="1295400" y="152400"/>
              <a:chExt cx="318597" cy="4838699"/>
            </a:xfrm>
          </p:grpSpPr>
          <p:sp>
            <p:nvSpPr>
              <p:cNvPr id="729" name="Google Shape;729;p11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730" name="Google Shape;730;p11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31" name="Google Shape;731;p11"/>
            <p:cNvGrpSpPr/>
            <p:nvPr/>
          </p:nvGrpSpPr>
          <p:grpSpPr>
            <a:xfrm rot="-5400000" flipH="1">
              <a:off x="9848714" y="2361002"/>
              <a:ext cx="196383" cy="2982574"/>
              <a:chOff x="1447800" y="152400"/>
              <a:chExt cx="318597" cy="4838699"/>
            </a:xfrm>
          </p:grpSpPr>
          <p:sp>
            <p:nvSpPr>
              <p:cNvPr id="732" name="Google Shape;732;p11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733" name="Google Shape;733;p11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34" name="Google Shape;734;p11"/>
            <p:cNvGrpSpPr/>
            <p:nvPr/>
          </p:nvGrpSpPr>
          <p:grpSpPr>
            <a:xfrm rot="-5400000" flipH="1">
              <a:off x="9721033" y="2496397"/>
              <a:ext cx="196383" cy="2982574"/>
              <a:chOff x="1600200" y="152400"/>
              <a:chExt cx="318597" cy="4838699"/>
            </a:xfrm>
          </p:grpSpPr>
          <p:sp>
            <p:nvSpPr>
              <p:cNvPr id="735" name="Google Shape;735;p11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736" name="Google Shape;736;p11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37" name="Google Shape;737;p11"/>
            <p:cNvGrpSpPr/>
            <p:nvPr/>
          </p:nvGrpSpPr>
          <p:grpSpPr>
            <a:xfrm rot="-5400000" flipH="1">
              <a:off x="9625273" y="2631806"/>
              <a:ext cx="196383" cy="2982574"/>
              <a:chOff x="533400" y="152400"/>
              <a:chExt cx="318597" cy="4838699"/>
            </a:xfrm>
          </p:grpSpPr>
          <p:sp>
            <p:nvSpPr>
              <p:cNvPr id="738" name="Google Shape;738;p11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739" name="Google Shape;739;p11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40" name="Google Shape;740;p11"/>
            <p:cNvGrpSpPr/>
            <p:nvPr/>
          </p:nvGrpSpPr>
          <p:grpSpPr>
            <a:xfrm rot="-5400000" flipH="1">
              <a:off x="9657193" y="2767202"/>
              <a:ext cx="196383" cy="2982574"/>
              <a:chOff x="685800" y="152400"/>
              <a:chExt cx="318597" cy="4838699"/>
            </a:xfrm>
          </p:grpSpPr>
          <p:sp>
            <p:nvSpPr>
              <p:cNvPr id="741" name="Google Shape;741;p11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742" name="Google Shape;742;p11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43" name="Google Shape;743;p11"/>
            <p:cNvGrpSpPr/>
            <p:nvPr/>
          </p:nvGrpSpPr>
          <p:grpSpPr>
            <a:xfrm rot="-5400000" flipH="1">
              <a:off x="9816794" y="2902597"/>
              <a:ext cx="196383" cy="2982574"/>
              <a:chOff x="838200" y="152400"/>
              <a:chExt cx="318597" cy="4838699"/>
            </a:xfrm>
          </p:grpSpPr>
          <p:sp>
            <p:nvSpPr>
              <p:cNvPr id="744" name="Google Shape;744;p11"/>
              <p:cNvSpPr/>
              <p:nvPr/>
            </p:nvSpPr>
            <p:spPr>
              <a:xfrm>
                <a:off x="842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745" name="Google Shape;745;p11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8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46" name="Google Shape;746;p11"/>
            <p:cNvGrpSpPr/>
            <p:nvPr/>
          </p:nvGrpSpPr>
          <p:grpSpPr>
            <a:xfrm rot="-5400000" flipH="1">
              <a:off x="9625273" y="3037992"/>
              <a:ext cx="196383" cy="2982574"/>
              <a:chOff x="990600" y="152400"/>
              <a:chExt cx="318597" cy="4838699"/>
            </a:xfrm>
          </p:grpSpPr>
          <p:sp>
            <p:nvSpPr>
              <p:cNvPr id="747" name="Google Shape;747;p11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748" name="Google Shape;748;p11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49" name="Google Shape;749;p11"/>
            <p:cNvGrpSpPr/>
            <p:nvPr/>
          </p:nvGrpSpPr>
          <p:grpSpPr>
            <a:xfrm rot="-5400000" flipH="1">
              <a:off x="9944475" y="3173359"/>
              <a:ext cx="196383" cy="2982574"/>
              <a:chOff x="3663063" y="152400"/>
              <a:chExt cx="318597" cy="4838699"/>
            </a:xfrm>
          </p:grpSpPr>
          <p:sp>
            <p:nvSpPr>
              <p:cNvPr id="750" name="Google Shape;750;p11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751" name="Google Shape;751;p11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52" name="Google Shape;752;p11"/>
            <p:cNvGrpSpPr/>
            <p:nvPr/>
          </p:nvGrpSpPr>
          <p:grpSpPr>
            <a:xfrm rot="-5400000" flipH="1">
              <a:off x="9784874" y="3308783"/>
              <a:ext cx="196383" cy="2982574"/>
              <a:chOff x="1295400" y="152400"/>
              <a:chExt cx="318597" cy="4838699"/>
            </a:xfrm>
          </p:grpSpPr>
          <p:sp>
            <p:nvSpPr>
              <p:cNvPr id="753" name="Google Shape;753;p11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754" name="Google Shape;754;p11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no pencils">
  <p:cSld name="BLANK_1"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12"/>
          <p:cNvSpPr txBox="1">
            <a:spLocks noGrp="1"/>
          </p:cNvSpPr>
          <p:nvPr>
            <p:ph type="sldNum" idx="12"/>
          </p:nvPr>
        </p:nvSpPr>
        <p:spPr>
          <a:xfrm>
            <a:off x="8665029" y="127279"/>
            <a:ext cx="326700" cy="2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pencil - Light paper">
  <p:cSld name="BLANK_1_1">
    <p:bg>
      <p:bgPr>
        <a:solidFill>
          <a:schemeClr val="accent5"/>
        </a:solidFill>
        <a:effectLst/>
      </p:bgPr>
    </p:bg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8" name="Google Shape;758;p1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Google Shape;759;p13"/>
          <p:cNvSpPr txBox="1">
            <a:spLocks noGrp="1"/>
          </p:cNvSpPr>
          <p:nvPr>
            <p:ph type="sldNum" idx="12"/>
          </p:nvPr>
        </p:nvSpPr>
        <p:spPr>
          <a:xfrm>
            <a:off x="8665029" y="127279"/>
            <a:ext cx="326700" cy="2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pencil - Dark paper">
  <p:cSld name="BLANK_1_1_1">
    <p:bg>
      <p:bgPr>
        <a:solidFill>
          <a:schemeClr val="accent5"/>
        </a:solidFill>
        <a:effectLst/>
      </p:bgPr>
    </p:bg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1" name="Google Shape;761;p1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2" name="Google Shape;762;p14"/>
          <p:cNvSpPr txBox="1">
            <a:spLocks noGrp="1"/>
          </p:cNvSpPr>
          <p:nvPr>
            <p:ph type="sldNum" idx="12"/>
          </p:nvPr>
        </p:nvSpPr>
        <p:spPr>
          <a:xfrm>
            <a:off x="8665029" y="127279"/>
            <a:ext cx="326700" cy="2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"/>
          <p:cNvSpPr txBox="1">
            <a:spLocks noGrp="1"/>
          </p:cNvSpPr>
          <p:nvPr>
            <p:ph type="ctrTitle"/>
          </p:nvPr>
        </p:nvSpPr>
        <p:spPr>
          <a:xfrm>
            <a:off x="752800" y="440350"/>
            <a:ext cx="7485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endParaRPr/>
          </a:p>
        </p:txBody>
      </p:sp>
      <p:sp>
        <p:nvSpPr>
          <p:cNvPr id="62" name="Google Shape;62;p3"/>
          <p:cNvSpPr txBox="1">
            <a:spLocks noGrp="1"/>
          </p:cNvSpPr>
          <p:nvPr>
            <p:ph type="subTitle" idx="1"/>
          </p:nvPr>
        </p:nvSpPr>
        <p:spPr>
          <a:xfrm>
            <a:off x="752800" y="1697054"/>
            <a:ext cx="7485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grpSp>
        <p:nvGrpSpPr>
          <p:cNvPr id="63" name="Google Shape;63;p3"/>
          <p:cNvGrpSpPr/>
          <p:nvPr/>
        </p:nvGrpSpPr>
        <p:grpSpPr>
          <a:xfrm>
            <a:off x="3409171" y="2429676"/>
            <a:ext cx="5318543" cy="7882145"/>
            <a:chOff x="3485371" y="1424851"/>
            <a:chExt cx="5318543" cy="7882145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3485371" y="1958251"/>
              <a:ext cx="468816" cy="7120145"/>
              <a:chOff x="1447800" y="152400"/>
              <a:chExt cx="318597" cy="4838699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66" name="Google Shape;66;p3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7" name="Google Shape;67;p3"/>
            <p:cNvGrpSpPr/>
            <p:nvPr/>
          </p:nvGrpSpPr>
          <p:grpSpPr>
            <a:xfrm>
              <a:off x="3808592" y="1577251"/>
              <a:ext cx="468816" cy="7120145"/>
              <a:chOff x="1600200" y="152400"/>
              <a:chExt cx="318597" cy="4838699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69" name="Google Shape;69;p3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0" name="Google Shape;70;p3"/>
            <p:cNvGrpSpPr/>
            <p:nvPr/>
          </p:nvGrpSpPr>
          <p:grpSpPr>
            <a:xfrm>
              <a:off x="4131812" y="2186851"/>
              <a:ext cx="468816" cy="7120145"/>
              <a:chOff x="533400" y="152400"/>
              <a:chExt cx="318597" cy="4838699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72" name="Google Shape;72;p3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3" name="Google Shape;73;p3"/>
            <p:cNvGrpSpPr/>
            <p:nvPr/>
          </p:nvGrpSpPr>
          <p:grpSpPr>
            <a:xfrm>
              <a:off x="4455033" y="1729651"/>
              <a:ext cx="468816" cy="7120145"/>
              <a:chOff x="685800" y="152400"/>
              <a:chExt cx="318597" cy="4838699"/>
            </a:xfrm>
          </p:grpSpPr>
          <p:sp>
            <p:nvSpPr>
              <p:cNvPr id="74" name="Google Shape;74;p3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75" name="Google Shape;75;p3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6" name="Google Shape;76;p3"/>
            <p:cNvGrpSpPr/>
            <p:nvPr/>
          </p:nvGrpSpPr>
          <p:grpSpPr>
            <a:xfrm>
              <a:off x="4778254" y="1424851"/>
              <a:ext cx="468816" cy="7120145"/>
              <a:chOff x="838200" y="152400"/>
              <a:chExt cx="318597" cy="4838699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42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78" name="Google Shape;78;p3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8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9" name="Google Shape;79;p3"/>
            <p:cNvGrpSpPr/>
            <p:nvPr/>
          </p:nvGrpSpPr>
          <p:grpSpPr>
            <a:xfrm>
              <a:off x="5101474" y="1882051"/>
              <a:ext cx="468816" cy="7120145"/>
              <a:chOff x="990600" y="152400"/>
              <a:chExt cx="318597" cy="4838699"/>
            </a:xfrm>
          </p:grpSpPr>
          <p:sp>
            <p:nvSpPr>
              <p:cNvPr id="80" name="Google Shape;80;p3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81" name="Google Shape;81;p3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2" name="Google Shape;82;p3"/>
            <p:cNvGrpSpPr/>
            <p:nvPr/>
          </p:nvGrpSpPr>
          <p:grpSpPr>
            <a:xfrm>
              <a:off x="5424695" y="1729651"/>
              <a:ext cx="468816" cy="7120145"/>
              <a:chOff x="3663063" y="152400"/>
              <a:chExt cx="318597" cy="4838699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84" name="Google Shape;84;p3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5" name="Google Shape;85;p3"/>
            <p:cNvGrpSpPr/>
            <p:nvPr/>
          </p:nvGrpSpPr>
          <p:grpSpPr>
            <a:xfrm>
              <a:off x="5747916" y="2034451"/>
              <a:ext cx="468816" cy="7120145"/>
              <a:chOff x="1295400" y="152400"/>
              <a:chExt cx="318597" cy="4838699"/>
            </a:xfrm>
          </p:grpSpPr>
          <p:sp>
            <p:nvSpPr>
              <p:cNvPr id="86" name="Google Shape;86;p3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87" name="Google Shape;87;p3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8" name="Google Shape;88;p3"/>
            <p:cNvGrpSpPr/>
            <p:nvPr/>
          </p:nvGrpSpPr>
          <p:grpSpPr>
            <a:xfrm>
              <a:off x="6072553" y="1958251"/>
              <a:ext cx="468816" cy="7120145"/>
              <a:chOff x="1447800" y="152400"/>
              <a:chExt cx="318597" cy="4838699"/>
            </a:xfrm>
          </p:grpSpPr>
          <p:sp>
            <p:nvSpPr>
              <p:cNvPr id="89" name="Google Shape;89;p3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90" name="Google Shape;90;p3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1" name="Google Shape;91;p3"/>
            <p:cNvGrpSpPr/>
            <p:nvPr/>
          </p:nvGrpSpPr>
          <p:grpSpPr>
            <a:xfrm>
              <a:off x="6395774" y="1653451"/>
              <a:ext cx="468816" cy="7120145"/>
              <a:chOff x="1600200" y="152400"/>
              <a:chExt cx="318597" cy="4838699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93" name="Google Shape;93;p3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4" name="Google Shape;94;p3"/>
            <p:cNvGrpSpPr/>
            <p:nvPr/>
          </p:nvGrpSpPr>
          <p:grpSpPr>
            <a:xfrm>
              <a:off x="6718994" y="1424851"/>
              <a:ext cx="468816" cy="7120145"/>
              <a:chOff x="533400" y="152400"/>
              <a:chExt cx="318597" cy="4838699"/>
            </a:xfrm>
          </p:grpSpPr>
          <p:sp>
            <p:nvSpPr>
              <p:cNvPr id="95" name="Google Shape;95;p3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96" name="Google Shape;96;p3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7" name="Google Shape;97;p3"/>
            <p:cNvGrpSpPr/>
            <p:nvPr/>
          </p:nvGrpSpPr>
          <p:grpSpPr>
            <a:xfrm>
              <a:off x="7042215" y="1501051"/>
              <a:ext cx="468816" cy="7120145"/>
              <a:chOff x="685800" y="152400"/>
              <a:chExt cx="318597" cy="4838699"/>
            </a:xfrm>
          </p:grpSpPr>
          <p:sp>
            <p:nvSpPr>
              <p:cNvPr id="98" name="Google Shape;98;p3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99" name="Google Shape;99;p3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0" name="Google Shape;100;p3"/>
            <p:cNvGrpSpPr/>
            <p:nvPr/>
          </p:nvGrpSpPr>
          <p:grpSpPr>
            <a:xfrm>
              <a:off x="7365436" y="1882051"/>
              <a:ext cx="468816" cy="7120145"/>
              <a:chOff x="838200" y="152400"/>
              <a:chExt cx="318597" cy="4838699"/>
            </a:xfrm>
          </p:grpSpPr>
          <p:sp>
            <p:nvSpPr>
              <p:cNvPr id="101" name="Google Shape;101;p3"/>
              <p:cNvSpPr/>
              <p:nvPr/>
            </p:nvSpPr>
            <p:spPr>
              <a:xfrm>
                <a:off x="842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102" name="Google Shape;102;p3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8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3" name="Google Shape;103;p3"/>
            <p:cNvGrpSpPr/>
            <p:nvPr/>
          </p:nvGrpSpPr>
          <p:grpSpPr>
            <a:xfrm>
              <a:off x="7688656" y="1424851"/>
              <a:ext cx="468816" cy="7120145"/>
              <a:chOff x="990600" y="152400"/>
              <a:chExt cx="318597" cy="4838699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105" name="Google Shape;105;p3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6" name="Google Shape;106;p3"/>
            <p:cNvGrpSpPr/>
            <p:nvPr/>
          </p:nvGrpSpPr>
          <p:grpSpPr>
            <a:xfrm>
              <a:off x="8011877" y="2186851"/>
              <a:ext cx="468816" cy="7120145"/>
              <a:chOff x="3663063" y="152400"/>
              <a:chExt cx="318597" cy="4838699"/>
            </a:xfrm>
          </p:grpSpPr>
          <p:sp>
            <p:nvSpPr>
              <p:cNvPr id="107" name="Google Shape;107;p3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108" name="Google Shape;108;p3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9" name="Google Shape;109;p3"/>
            <p:cNvGrpSpPr/>
            <p:nvPr/>
          </p:nvGrpSpPr>
          <p:grpSpPr>
            <a:xfrm>
              <a:off x="8335098" y="1805851"/>
              <a:ext cx="468816" cy="7120145"/>
              <a:chOff x="1295400" y="152400"/>
              <a:chExt cx="318597" cy="4838699"/>
            </a:xfrm>
          </p:grpSpPr>
          <p:sp>
            <p:nvSpPr>
              <p:cNvPr id="110" name="Google Shape;110;p3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111" name="Google Shape;111;p3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>
            <a:spLocks noGrp="1"/>
          </p:cNvSpPr>
          <p:nvPr>
            <p:ph type="body" idx="1"/>
          </p:nvPr>
        </p:nvSpPr>
        <p:spPr>
          <a:xfrm>
            <a:off x="1652750" y="2161800"/>
            <a:ext cx="58383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064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Mali" panose="00000500000000000000"/>
              <a:buChar char="✘"/>
              <a:defRPr sz="2800">
                <a:latin typeface="Mali" panose="00000500000000000000"/>
                <a:ea typeface="Mali" panose="00000500000000000000"/>
                <a:cs typeface="Mali" panose="00000500000000000000"/>
                <a:sym typeface="Mali" panose="00000500000000000000"/>
              </a:defRPr>
            </a:lvl1pPr>
            <a:lvl2pPr marL="914400" lvl="1" indent="-40640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Mali" panose="00000500000000000000"/>
              <a:buChar char="-"/>
              <a:defRPr sz="2800">
                <a:latin typeface="Mali" panose="00000500000000000000"/>
                <a:ea typeface="Mali" panose="00000500000000000000"/>
                <a:cs typeface="Mali" panose="00000500000000000000"/>
                <a:sym typeface="Mali" panose="00000500000000000000"/>
              </a:defRPr>
            </a:lvl2pPr>
            <a:lvl3pPr marL="1371600" lvl="2" indent="-40640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Mali" panose="00000500000000000000"/>
              <a:buChar char="-"/>
              <a:defRPr sz="2800">
                <a:latin typeface="Mali" panose="00000500000000000000"/>
                <a:ea typeface="Mali" panose="00000500000000000000"/>
                <a:cs typeface="Mali" panose="00000500000000000000"/>
                <a:sym typeface="Mali" panose="00000500000000000000"/>
              </a:defRPr>
            </a:lvl3pPr>
            <a:lvl4pPr marL="1828800" lvl="3" indent="-40640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Mali" panose="00000500000000000000"/>
              <a:buChar char="●"/>
              <a:defRPr sz="2800">
                <a:latin typeface="Mali" panose="00000500000000000000"/>
                <a:ea typeface="Mali" panose="00000500000000000000"/>
                <a:cs typeface="Mali" panose="00000500000000000000"/>
                <a:sym typeface="Mali" panose="00000500000000000000"/>
              </a:defRPr>
            </a:lvl4pPr>
            <a:lvl5pPr marL="2286000" lvl="4" indent="-40640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Mali" panose="00000500000000000000"/>
              <a:buChar char="○"/>
              <a:defRPr sz="2800">
                <a:latin typeface="Mali" panose="00000500000000000000"/>
                <a:ea typeface="Mali" panose="00000500000000000000"/>
                <a:cs typeface="Mali" panose="00000500000000000000"/>
                <a:sym typeface="Mali" panose="00000500000000000000"/>
              </a:defRPr>
            </a:lvl5pPr>
            <a:lvl6pPr marL="2743200" lvl="5" indent="-40640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Mali" panose="00000500000000000000"/>
              <a:buChar char="■"/>
              <a:defRPr sz="2800">
                <a:latin typeface="Mali" panose="00000500000000000000"/>
                <a:ea typeface="Mali" panose="00000500000000000000"/>
                <a:cs typeface="Mali" panose="00000500000000000000"/>
                <a:sym typeface="Mali" panose="00000500000000000000"/>
              </a:defRPr>
            </a:lvl6pPr>
            <a:lvl7pPr marL="3200400" lvl="6" indent="-40640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Mali" panose="00000500000000000000"/>
              <a:buChar char="●"/>
              <a:defRPr sz="2800">
                <a:latin typeface="Mali" panose="00000500000000000000"/>
                <a:ea typeface="Mali" panose="00000500000000000000"/>
                <a:cs typeface="Mali" panose="00000500000000000000"/>
                <a:sym typeface="Mali" panose="00000500000000000000"/>
              </a:defRPr>
            </a:lvl7pPr>
            <a:lvl8pPr marL="3657600" lvl="7" indent="-40640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Mali" panose="00000500000000000000"/>
              <a:buChar char="○"/>
              <a:defRPr sz="2800">
                <a:latin typeface="Mali" panose="00000500000000000000"/>
                <a:ea typeface="Mali" panose="00000500000000000000"/>
                <a:cs typeface="Mali" panose="00000500000000000000"/>
                <a:sym typeface="Mali" panose="00000500000000000000"/>
              </a:defRPr>
            </a:lvl8pPr>
            <a:lvl9pPr marL="4114800" lvl="8" indent="-40640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800"/>
              <a:buFont typeface="Mali" panose="00000500000000000000"/>
              <a:buChar char="■"/>
              <a:defRPr sz="2800">
                <a:latin typeface="Mali" panose="00000500000000000000"/>
                <a:ea typeface="Mali" panose="00000500000000000000"/>
                <a:cs typeface="Mali" panose="00000500000000000000"/>
                <a:sym typeface="Mali" panose="00000500000000000000"/>
              </a:defRPr>
            </a:lvl9pPr>
          </a:lstStyle>
          <a:p>
            <a:endParaRPr/>
          </a:p>
        </p:txBody>
      </p:sp>
      <p:sp>
        <p:nvSpPr>
          <p:cNvPr id="114" name="Google Shape;114;p4"/>
          <p:cNvSpPr txBox="1">
            <a:spLocks noGrp="1"/>
          </p:cNvSpPr>
          <p:nvPr>
            <p:ph type="sldNum" idx="12"/>
          </p:nvPr>
        </p:nvSpPr>
        <p:spPr>
          <a:xfrm>
            <a:off x="8665029" y="127279"/>
            <a:ext cx="326700" cy="2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grpSp>
        <p:nvGrpSpPr>
          <p:cNvPr id="115" name="Google Shape;115;p4"/>
          <p:cNvGrpSpPr/>
          <p:nvPr/>
        </p:nvGrpSpPr>
        <p:grpSpPr>
          <a:xfrm rot="599924">
            <a:off x="3521476" y="4047637"/>
            <a:ext cx="468832" cy="7120389"/>
            <a:chOff x="1447800" y="152400"/>
            <a:chExt cx="318597" cy="4838699"/>
          </a:xfrm>
        </p:grpSpPr>
        <p:sp>
          <p:nvSpPr>
            <p:cNvPr id="116" name="Google Shape;116;p4"/>
            <p:cNvSpPr/>
            <p:nvPr/>
          </p:nvSpPr>
          <p:spPr>
            <a:xfrm>
              <a:off x="1452143" y="158450"/>
              <a:ext cx="215896" cy="4770665"/>
            </a:xfrm>
            <a:custGeom>
              <a:avLst/>
              <a:gdLst/>
              <a:ahLst/>
              <a:cxnLst/>
              <a:rect l="l" t="t" r="r" b="b"/>
              <a:pathLst>
                <a:path w="164806" h="3641729" extrusionOk="0">
                  <a:moveTo>
                    <a:pt x="164807" y="394989"/>
                  </a:moveTo>
                  <a:cubicBezTo>
                    <a:pt x="156185" y="351574"/>
                    <a:pt x="93171" y="32822"/>
                    <a:pt x="88053" y="7536"/>
                  </a:cubicBezTo>
                  <a:cubicBezTo>
                    <a:pt x="87620" y="5242"/>
                    <a:pt x="87006" y="2988"/>
                    <a:pt x="86219" y="798"/>
                  </a:cubicBezTo>
                  <a:cubicBezTo>
                    <a:pt x="85017" y="-2343"/>
                    <a:pt x="77441" y="4604"/>
                    <a:pt x="76836" y="7526"/>
                  </a:cubicBezTo>
                  <a:cubicBezTo>
                    <a:pt x="71773" y="32822"/>
                    <a:pt x="8686" y="347473"/>
                    <a:pt x="0" y="391002"/>
                  </a:cubicBezTo>
                  <a:cubicBezTo>
                    <a:pt x="0" y="400985"/>
                    <a:pt x="294" y="3614959"/>
                    <a:pt x="294" y="3614959"/>
                  </a:cubicBezTo>
                  <a:cubicBezTo>
                    <a:pt x="294" y="3628282"/>
                    <a:pt x="37358" y="3641729"/>
                    <a:pt x="82403" y="3641729"/>
                  </a:cubicBezTo>
                  <a:cubicBezTo>
                    <a:pt x="127448" y="3641729"/>
                    <a:pt x="164531" y="3628292"/>
                    <a:pt x="164531" y="3614959"/>
                  </a:cubicBezTo>
                  <a:lnTo>
                    <a:pt x="164742" y="3614959"/>
                  </a:lnTo>
                  <a:cubicBezTo>
                    <a:pt x="164742" y="3614959"/>
                    <a:pt x="164807" y="406076"/>
                    <a:pt x="164807" y="3949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117" name="Google Shape;117;p4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1447800" y="152400"/>
              <a:ext cx="318597" cy="4838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8" name="Google Shape;118;p4"/>
          <p:cNvGrpSpPr/>
          <p:nvPr/>
        </p:nvGrpSpPr>
        <p:grpSpPr>
          <a:xfrm rot="1200084">
            <a:off x="1203519" y="3607342"/>
            <a:ext cx="468801" cy="7119911"/>
            <a:chOff x="1600200" y="152400"/>
            <a:chExt cx="318597" cy="4838699"/>
          </a:xfrm>
        </p:grpSpPr>
        <p:sp>
          <p:nvSpPr>
            <p:cNvPr id="119" name="Google Shape;119;p4"/>
            <p:cNvSpPr/>
            <p:nvPr/>
          </p:nvSpPr>
          <p:spPr>
            <a:xfrm>
              <a:off x="1604543" y="158450"/>
              <a:ext cx="215896" cy="4770665"/>
            </a:xfrm>
            <a:custGeom>
              <a:avLst/>
              <a:gdLst/>
              <a:ahLst/>
              <a:cxnLst/>
              <a:rect l="l" t="t" r="r" b="b"/>
              <a:pathLst>
                <a:path w="164806" h="3641729" extrusionOk="0">
                  <a:moveTo>
                    <a:pt x="164807" y="394989"/>
                  </a:moveTo>
                  <a:cubicBezTo>
                    <a:pt x="156185" y="351574"/>
                    <a:pt x="93171" y="32822"/>
                    <a:pt x="88053" y="7536"/>
                  </a:cubicBezTo>
                  <a:cubicBezTo>
                    <a:pt x="87620" y="5242"/>
                    <a:pt x="87006" y="2988"/>
                    <a:pt x="86219" y="798"/>
                  </a:cubicBezTo>
                  <a:cubicBezTo>
                    <a:pt x="85017" y="-2343"/>
                    <a:pt x="77441" y="4604"/>
                    <a:pt x="76836" y="7526"/>
                  </a:cubicBezTo>
                  <a:cubicBezTo>
                    <a:pt x="71773" y="32822"/>
                    <a:pt x="8686" y="347473"/>
                    <a:pt x="0" y="391002"/>
                  </a:cubicBezTo>
                  <a:cubicBezTo>
                    <a:pt x="0" y="400985"/>
                    <a:pt x="294" y="3614959"/>
                    <a:pt x="294" y="3614959"/>
                  </a:cubicBezTo>
                  <a:cubicBezTo>
                    <a:pt x="294" y="3628282"/>
                    <a:pt x="37358" y="3641729"/>
                    <a:pt x="82403" y="3641729"/>
                  </a:cubicBezTo>
                  <a:cubicBezTo>
                    <a:pt x="127448" y="3641729"/>
                    <a:pt x="164531" y="3628292"/>
                    <a:pt x="164531" y="3614959"/>
                  </a:cubicBezTo>
                  <a:lnTo>
                    <a:pt x="164742" y="3614959"/>
                  </a:lnTo>
                  <a:cubicBezTo>
                    <a:pt x="164742" y="3614959"/>
                    <a:pt x="164807" y="406076"/>
                    <a:pt x="164807" y="39498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120" name="Google Shape;120;p4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1600200" y="152400"/>
              <a:ext cx="318597" cy="4838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1" name="Google Shape;121;p4"/>
          <p:cNvGrpSpPr/>
          <p:nvPr/>
        </p:nvGrpSpPr>
        <p:grpSpPr>
          <a:xfrm rot="1799848">
            <a:off x="34414" y="3701307"/>
            <a:ext cx="468820" cy="7120207"/>
            <a:chOff x="533400" y="152400"/>
            <a:chExt cx="318597" cy="4838699"/>
          </a:xfrm>
        </p:grpSpPr>
        <p:sp>
          <p:nvSpPr>
            <p:cNvPr id="122" name="Google Shape;122;p4"/>
            <p:cNvSpPr/>
            <p:nvPr/>
          </p:nvSpPr>
          <p:spPr>
            <a:xfrm>
              <a:off x="537743" y="158450"/>
              <a:ext cx="215896" cy="4770665"/>
            </a:xfrm>
            <a:custGeom>
              <a:avLst/>
              <a:gdLst/>
              <a:ahLst/>
              <a:cxnLst/>
              <a:rect l="l" t="t" r="r" b="b"/>
              <a:pathLst>
                <a:path w="164806" h="3641729" extrusionOk="0">
                  <a:moveTo>
                    <a:pt x="164807" y="394989"/>
                  </a:moveTo>
                  <a:cubicBezTo>
                    <a:pt x="156185" y="351574"/>
                    <a:pt x="93171" y="32822"/>
                    <a:pt x="88053" y="7536"/>
                  </a:cubicBezTo>
                  <a:cubicBezTo>
                    <a:pt x="87620" y="5242"/>
                    <a:pt x="87006" y="2988"/>
                    <a:pt x="86219" y="798"/>
                  </a:cubicBezTo>
                  <a:cubicBezTo>
                    <a:pt x="85017" y="-2343"/>
                    <a:pt x="77441" y="4604"/>
                    <a:pt x="76836" y="7526"/>
                  </a:cubicBezTo>
                  <a:cubicBezTo>
                    <a:pt x="71773" y="32822"/>
                    <a:pt x="8686" y="347473"/>
                    <a:pt x="0" y="391002"/>
                  </a:cubicBezTo>
                  <a:cubicBezTo>
                    <a:pt x="0" y="400985"/>
                    <a:pt x="294" y="3614959"/>
                    <a:pt x="294" y="3614959"/>
                  </a:cubicBezTo>
                  <a:cubicBezTo>
                    <a:pt x="294" y="3628282"/>
                    <a:pt x="37358" y="3641729"/>
                    <a:pt x="82403" y="3641729"/>
                  </a:cubicBezTo>
                  <a:cubicBezTo>
                    <a:pt x="127448" y="3641729"/>
                    <a:pt x="164531" y="3628292"/>
                    <a:pt x="164531" y="3614959"/>
                  </a:cubicBezTo>
                  <a:lnTo>
                    <a:pt x="164742" y="3614959"/>
                  </a:lnTo>
                  <a:cubicBezTo>
                    <a:pt x="164742" y="3614959"/>
                    <a:pt x="164807" y="406076"/>
                    <a:pt x="164807" y="3949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123" name="Google Shape;123;p4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533400" y="152400"/>
              <a:ext cx="318597" cy="4838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4" name="Google Shape;124;p4"/>
          <p:cNvGrpSpPr/>
          <p:nvPr/>
        </p:nvGrpSpPr>
        <p:grpSpPr>
          <a:xfrm rot="2399941">
            <a:off x="-1049427" y="2658217"/>
            <a:ext cx="468795" cy="7119825"/>
            <a:chOff x="685800" y="152400"/>
            <a:chExt cx="318597" cy="4838699"/>
          </a:xfrm>
        </p:grpSpPr>
        <p:sp>
          <p:nvSpPr>
            <p:cNvPr id="125" name="Google Shape;125;p4"/>
            <p:cNvSpPr/>
            <p:nvPr/>
          </p:nvSpPr>
          <p:spPr>
            <a:xfrm>
              <a:off x="690143" y="158450"/>
              <a:ext cx="215896" cy="4770665"/>
            </a:xfrm>
            <a:custGeom>
              <a:avLst/>
              <a:gdLst/>
              <a:ahLst/>
              <a:cxnLst/>
              <a:rect l="l" t="t" r="r" b="b"/>
              <a:pathLst>
                <a:path w="164806" h="3641729" extrusionOk="0">
                  <a:moveTo>
                    <a:pt x="164807" y="394989"/>
                  </a:moveTo>
                  <a:cubicBezTo>
                    <a:pt x="156185" y="351574"/>
                    <a:pt x="93171" y="32822"/>
                    <a:pt x="88053" y="7536"/>
                  </a:cubicBezTo>
                  <a:cubicBezTo>
                    <a:pt x="87620" y="5242"/>
                    <a:pt x="87006" y="2988"/>
                    <a:pt x="86219" y="798"/>
                  </a:cubicBezTo>
                  <a:cubicBezTo>
                    <a:pt x="85017" y="-2343"/>
                    <a:pt x="77441" y="4604"/>
                    <a:pt x="76836" y="7526"/>
                  </a:cubicBezTo>
                  <a:cubicBezTo>
                    <a:pt x="71773" y="32822"/>
                    <a:pt x="8686" y="347473"/>
                    <a:pt x="0" y="391002"/>
                  </a:cubicBezTo>
                  <a:cubicBezTo>
                    <a:pt x="0" y="400985"/>
                    <a:pt x="294" y="3614959"/>
                    <a:pt x="294" y="3614959"/>
                  </a:cubicBezTo>
                  <a:cubicBezTo>
                    <a:pt x="294" y="3628282"/>
                    <a:pt x="37358" y="3641729"/>
                    <a:pt x="82403" y="3641729"/>
                  </a:cubicBezTo>
                  <a:cubicBezTo>
                    <a:pt x="127448" y="3641729"/>
                    <a:pt x="164531" y="3628292"/>
                    <a:pt x="164531" y="3614959"/>
                  </a:cubicBezTo>
                  <a:lnTo>
                    <a:pt x="164742" y="3614959"/>
                  </a:lnTo>
                  <a:cubicBezTo>
                    <a:pt x="164742" y="3614959"/>
                    <a:pt x="164807" y="406076"/>
                    <a:pt x="164807" y="3949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126" name="Google Shape;126;p4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685800" y="152400"/>
              <a:ext cx="318597" cy="4838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7" name="Google Shape;127;p4"/>
          <p:cNvGrpSpPr/>
          <p:nvPr/>
        </p:nvGrpSpPr>
        <p:grpSpPr>
          <a:xfrm rot="2999880">
            <a:off x="-1706982" y="917344"/>
            <a:ext cx="468816" cy="7120136"/>
            <a:chOff x="838200" y="152400"/>
            <a:chExt cx="318597" cy="4838699"/>
          </a:xfrm>
        </p:grpSpPr>
        <p:sp>
          <p:nvSpPr>
            <p:cNvPr id="128" name="Google Shape;128;p4"/>
            <p:cNvSpPr/>
            <p:nvPr/>
          </p:nvSpPr>
          <p:spPr>
            <a:xfrm>
              <a:off x="842543" y="158450"/>
              <a:ext cx="215896" cy="4770665"/>
            </a:xfrm>
            <a:custGeom>
              <a:avLst/>
              <a:gdLst/>
              <a:ahLst/>
              <a:cxnLst/>
              <a:rect l="l" t="t" r="r" b="b"/>
              <a:pathLst>
                <a:path w="164806" h="3641729" extrusionOk="0">
                  <a:moveTo>
                    <a:pt x="164807" y="394989"/>
                  </a:moveTo>
                  <a:cubicBezTo>
                    <a:pt x="156185" y="351574"/>
                    <a:pt x="93171" y="32822"/>
                    <a:pt x="88053" y="7536"/>
                  </a:cubicBezTo>
                  <a:cubicBezTo>
                    <a:pt x="87620" y="5242"/>
                    <a:pt x="87006" y="2988"/>
                    <a:pt x="86219" y="798"/>
                  </a:cubicBezTo>
                  <a:cubicBezTo>
                    <a:pt x="85017" y="-2343"/>
                    <a:pt x="77441" y="4604"/>
                    <a:pt x="76836" y="7526"/>
                  </a:cubicBezTo>
                  <a:cubicBezTo>
                    <a:pt x="71773" y="32822"/>
                    <a:pt x="8686" y="347473"/>
                    <a:pt x="0" y="391002"/>
                  </a:cubicBezTo>
                  <a:cubicBezTo>
                    <a:pt x="0" y="400985"/>
                    <a:pt x="294" y="3614959"/>
                    <a:pt x="294" y="3614959"/>
                  </a:cubicBezTo>
                  <a:cubicBezTo>
                    <a:pt x="294" y="3628282"/>
                    <a:pt x="37358" y="3641729"/>
                    <a:pt x="82403" y="3641729"/>
                  </a:cubicBezTo>
                  <a:cubicBezTo>
                    <a:pt x="127448" y="3641729"/>
                    <a:pt x="164531" y="3628292"/>
                    <a:pt x="164531" y="3614959"/>
                  </a:cubicBezTo>
                  <a:lnTo>
                    <a:pt x="164742" y="3614959"/>
                  </a:lnTo>
                  <a:cubicBezTo>
                    <a:pt x="164742" y="3614959"/>
                    <a:pt x="164807" y="406076"/>
                    <a:pt x="164807" y="3949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129" name="Google Shape;129;p4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52400"/>
              <a:ext cx="318597" cy="4838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0" name="Google Shape;130;p4"/>
          <p:cNvGrpSpPr/>
          <p:nvPr/>
        </p:nvGrpSpPr>
        <p:grpSpPr>
          <a:xfrm rot="3600035">
            <a:off x="-2254612" y="80296"/>
            <a:ext cx="468793" cy="7119788"/>
            <a:chOff x="990600" y="152400"/>
            <a:chExt cx="318597" cy="4838699"/>
          </a:xfrm>
        </p:grpSpPr>
        <p:sp>
          <p:nvSpPr>
            <p:cNvPr id="131" name="Google Shape;131;p4"/>
            <p:cNvSpPr/>
            <p:nvPr/>
          </p:nvSpPr>
          <p:spPr>
            <a:xfrm>
              <a:off x="994943" y="158450"/>
              <a:ext cx="215896" cy="4770665"/>
            </a:xfrm>
            <a:custGeom>
              <a:avLst/>
              <a:gdLst/>
              <a:ahLst/>
              <a:cxnLst/>
              <a:rect l="l" t="t" r="r" b="b"/>
              <a:pathLst>
                <a:path w="164806" h="3641729" extrusionOk="0">
                  <a:moveTo>
                    <a:pt x="164807" y="394989"/>
                  </a:moveTo>
                  <a:cubicBezTo>
                    <a:pt x="156185" y="351574"/>
                    <a:pt x="93171" y="32822"/>
                    <a:pt x="88053" y="7536"/>
                  </a:cubicBezTo>
                  <a:cubicBezTo>
                    <a:pt x="87620" y="5242"/>
                    <a:pt x="87006" y="2988"/>
                    <a:pt x="86219" y="798"/>
                  </a:cubicBezTo>
                  <a:cubicBezTo>
                    <a:pt x="85017" y="-2343"/>
                    <a:pt x="77441" y="4604"/>
                    <a:pt x="76836" y="7526"/>
                  </a:cubicBezTo>
                  <a:cubicBezTo>
                    <a:pt x="71773" y="32822"/>
                    <a:pt x="8686" y="347473"/>
                    <a:pt x="0" y="391002"/>
                  </a:cubicBezTo>
                  <a:cubicBezTo>
                    <a:pt x="0" y="400985"/>
                    <a:pt x="294" y="3614959"/>
                    <a:pt x="294" y="3614959"/>
                  </a:cubicBezTo>
                  <a:cubicBezTo>
                    <a:pt x="294" y="3628282"/>
                    <a:pt x="37358" y="3641729"/>
                    <a:pt x="82403" y="3641729"/>
                  </a:cubicBezTo>
                  <a:cubicBezTo>
                    <a:pt x="127448" y="3641729"/>
                    <a:pt x="164531" y="3628292"/>
                    <a:pt x="164531" y="3614959"/>
                  </a:cubicBezTo>
                  <a:lnTo>
                    <a:pt x="164742" y="3614959"/>
                  </a:lnTo>
                  <a:cubicBezTo>
                    <a:pt x="164742" y="3614959"/>
                    <a:pt x="164807" y="406076"/>
                    <a:pt x="164807" y="3949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132" name="Google Shape;132;p4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990600" y="152400"/>
              <a:ext cx="318597" cy="4838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3" name="Google Shape;133;p4"/>
          <p:cNvGrpSpPr/>
          <p:nvPr/>
        </p:nvGrpSpPr>
        <p:grpSpPr>
          <a:xfrm rot="5400000">
            <a:off x="-2254612" y="-2303662"/>
            <a:ext cx="468784" cy="7119661"/>
            <a:chOff x="3663063" y="152400"/>
            <a:chExt cx="318597" cy="4838699"/>
          </a:xfrm>
        </p:grpSpPr>
        <p:sp>
          <p:nvSpPr>
            <p:cNvPr id="134" name="Google Shape;134;p4"/>
            <p:cNvSpPr/>
            <p:nvPr/>
          </p:nvSpPr>
          <p:spPr>
            <a:xfrm>
              <a:off x="3667406" y="158450"/>
              <a:ext cx="215896" cy="4770665"/>
            </a:xfrm>
            <a:custGeom>
              <a:avLst/>
              <a:gdLst/>
              <a:ahLst/>
              <a:cxnLst/>
              <a:rect l="l" t="t" r="r" b="b"/>
              <a:pathLst>
                <a:path w="164806" h="3641729" extrusionOk="0">
                  <a:moveTo>
                    <a:pt x="164807" y="394989"/>
                  </a:moveTo>
                  <a:cubicBezTo>
                    <a:pt x="156185" y="351574"/>
                    <a:pt x="93171" y="32822"/>
                    <a:pt x="88053" y="7536"/>
                  </a:cubicBezTo>
                  <a:cubicBezTo>
                    <a:pt x="87620" y="5242"/>
                    <a:pt x="87006" y="2988"/>
                    <a:pt x="86219" y="798"/>
                  </a:cubicBezTo>
                  <a:cubicBezTo>
                    <a:pt x="85017" y="-2343"/>
                    <a:pt x="77441" y="4604"/>
                    <a:pt x="76836" y="7526"/>
                  </a:cubicBezTo>
                  <a:cubicBezTo>
                    <a:pt x="71773" y="32822"/>
                    <a:pt x="8686" y="347473"/>
                    <a:pt x="0" y="391002"/>
                  </a:cubicBezTo>
                  <a:cubicBezTo>
                    <a:pt x="0" y="400985"/>
                    <a:pt x="294" y="3614959"/>
                    <a:pt x="294" y="3614959"/>
                  </a:cubicBezTo>
                  <a:cubicBezTo>
                    <a:pt x="294" y="3628282"/>
                    <a:pt x="37358" y="3641729"/>
                    <a:pt x="82403" y="3641729"/>
                  </a:cubicBezTo>
                  <a:cubicBezTo>
                    <a:pt x="127448" y="3641729"/>
                    <a:pt x="164531" y="3628292"/>
                    <a:pt x="164531" y="3614959"/>
                  </a:cubicBezTo>
                  <a:lnTo>
                    <a:pt x="164742" y="3614959"/>
                  </a:lnTo>
                  <a:cubicBezTo>
                    <a:pt x="164742" y="3614959"/>
                    <a:pt x="164807" y="406076"/>
                    <a:pt x="164807" y="3949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135" name="Google Shape;135;p4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3663063" y="152400"/>
              <a:ext cx="318597" cy="4838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6" name="Google Shape;136;p4"/>
          <p:cNvGrpSpPr/>
          <p:nvPr/>
        </p:nvGrpSpPr>
        <p:grpSpPr>
          <a:xfrm rot="4800076">
            <a:off x="-1784050" y="-2583919"/>
            <a:ext cx="468832" cy="7120389"/>
            <a:chOff x="1295400" y="152400"/>
            <a:chExt cx="318597" cy="4838699"/>
          </a:xfrm>
        </p:grpSpPr>
        <p:sp>
          <p:nvSpPr>
            <p:cNvPr id="137" name="Google Shape;137;p4"/>
            <p:cNvSpPr/>
            <p:nvPr/>
          </p:nvSpPr>
          <p:spPr>
            <a:xfrm>
              <a:off x="1299743" y="158450"/>
              <a:ext cx="215896" cy="4770665"/>
            </a:xfrm>
            <a:custGeom>
              <a:avLst/>
              <a:gdLst/>
              <a:ahLst/>
              <a:cxnLst/>
              <a:rect l="l" t="t" r="r" b="b"/>
              <a:pathLst>
                <a:path w="164806" h="3641729" extrusionOk="0">
                  <a:moveTo>
                    <a:pt x="164807" y="394989"/>
                  </a:moveTo>
                  <a:cubicBezTo>
                    <a:pt x="156185" y="351574"/>
                    <a:pt x="93171" y="32822"/>
                    <a:pt x="88053" y="7536"/>
                  </a:cubicBezTo>
                  <a:cubicBezTo>
                    <a:pt x="87620" y="5242"/>
                    <a:pt x="87006" y="2988"/>
                    <a:pt x="86219" y="798"/>
                  </a:cubicBezTo>
                  <a:cubicBezTo>
                    <a:pt x="85017" y="-2343"/>
                    <a:pt x="77441" y="4604"/>
                    <a:pt x="76836" y="7526"/>
                  </a:cubicBezTo>
                  <a:cubicBezTo>
                    <a:pt x="71773" y="32822"/>
                    <a:pt x="8686" y="347473"/>
                    <a:pt x="0" y="391002"/>
                  </a:cubicBezTo>
                  <a:cubicBezTo>
                    <a:pt x="0" y="400985"/>
                    <a:pt x="294" y="3614959"/>
                    <a:pt x="294" y="3614959"/>
                  </a:cubicBezTo>
                  <a:cubicBezTo>
                    <a:pt x="294" y="3628282"/>
                    <a:pt x="37358" y="3641729"/>
                    <a:pt x="82403" y="3641729"/>
                  </a:cubicBezTo>
                  <a:cubicBezTo>
                    <a:pt x="127448" y="3641729"/>
                    <a:pt x="164531" y="3628292"/>
                    <a:pt x="164531" y="3614959"/>
                  </a:cubicBezTo>
                  <a:lnTo>
                    <a:pt x="164742" y="3614959"/>
                  </a:lnTo>
                  <a:cubicBezTo>
                    <a:pt x="164742" y="3614959"/>
                    <a:pt x="164807" y="406076"/>
                    <a:pt x="164807" y="39498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138" name="Google Shape;138;p4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1295400" y="152400"/>
              <a:ext cx="318597" cy="4838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9" name="Google Shape;139;p4"/>
          <p:cNvGrpSpPr/>
          <p:nvPr/>
        </p:nvGrpSpPr>
        <p:grpSpPr>
          <a:xfrm rot="-10579780">
            <a:off x="6292864" y="-6220883"/>
            <a:ext cx="468822" cy="7120233"/>
            <a:chOff x="1447800" y="152400"/>
            <a:chExt cx="318597" cy="4838699"/>
          </a:xfrm>
        </p:grpSpPr>
        <p:sp>
          <p:nvSpPr>
            <p:cNvPr id="140" name="Google Shape;140;p4"/>
            <p:cNvSpPr/>
            <p:nvPr/>
          </p:nvSpPr>
          <p:spPr>
            <a:xfrm>
              <a:off x="1452143" y="158450"/>
              <a:ext cx="215896" cy="4770665"/>
            </a:xfrm>
            <a:custGeom>
              <a:avLst/>
              <a:gdLst/>
              <a:ahLst/>
              <a:cxnLst/>
              <a:rect l="l" t="t" r="r" b="b"/>
              <a:pathLst>
                <a:path w="164806" h="3641729" extrusionOk="0">
                  <a:moveTo>
                    <a:pt x="164807" y="394989"/>
                  </a:moveTo>
                  <a:cubicBezTo>
                    <a:pt x="156185" y="351574"/>
                    <a:pt x="93171" y="32822"/>
                    <a:pt x="88053" y="7536"/>
                  </a:cubicBezTo>
                  <a:cubicBezTo>
                    <a:pt x="87620" y="5242"/>
                    <a:pt x="87006" y="2988"/>
                    <a:pt x="86219" y="798"/>
                  </a:cubicBezTo>
                  <a:cubicBezTo>
                    <a:pt x="85017" y="-2343"/>
                    <a:pt x="77441" y="4604"/>
                    <a:pt x="76836" y="7526"/>
                  </a:cubicBezTo>
                  <a:cubicBezTo>
                    <a:pt x="71773" y="32822"/>
                    <a:pt x="8686" y="347473"/>
                    <a:pt x="0" y="391002"/>
                  </a:cubicBezTo>
                  <a:cubicBezTo>
                    <a:pt x="0" y="400985"/>
                    <a:pt x="294" y="3614959"/>
                    <a:pt x="294" y="3614959"/>
                  </a:cubicBezTo>
                  <a:cubicBezTo>
                    <a:pt x="294" y="3628282"/>
                    <a:pt x="37358" y="3641729"/>
                    <a:pt x="82403" y="3641729"/>
                  </a:cubicBezTo>
                  <a:cubicBezTo>
                    <a:pt x="127448" y="3641729"/>
                    <a:pt x="164531" y="3628292"/>
                    <a:pt x="164531" y="3614959"/>
                  </a:cubicBezTo>
                  <a:lnTo>
                    <a:pt x="164742" y="3614959"/>
                  </a:lnTo>
                  <a:cubicBezTo>
                    <a:pt x="164742" y="3614959"/>
                    <a:pt x="164807" y="406076"/>
                    <a:pt x="164807" y="3949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141" name="Google Shape;141;p4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1447800" y="152400"/>
              <a:ext cx="318597" cy="4838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2" name="Google Shape;142;p4"/>
          <p:cNvGrpSpPr/>
          <p:nvPr/>
        </p:nvGrpSpPr>
        <p:grpSpPr>
          <a:xfrm rot="-9950062">
            <a:off x="7352097" y="-5550575"/>
            <a:ext cx="468798" cy="7119870"/>
            <a:chOff x="1600200" y="152400"/>
            <a:chExt cx="318597" cy="4838699"/>
          </a:xfrm>
        </p:grpSpPr>
        <p:sp>
          <p:nvSpPr>
            <p:cNvPr id="143" name="Google Shape;143;p4"/>
            <p:cNvSpPr/>
            <p:nvPr/>
          </p:nvSpPr>
          <p:spPr>
            <a:xfrm>
              <a:off x="1604543" y="158450"/>
              <a:ext cx="215896" cy="4770665"/>
            </a:xfrm>
            <a:custGeom>
              <a:avLst/>
              <a:gdLst/>
              <a:ahLst/>
              <a:cxnLst/>
              <a:rect l="l" t="t" r="r" b="b"/>
              <a:pathLst>
                <a:path w="164806" h="3641729" extrusionOk="0">
                  <a:moveTo>
                    <a:pt x="164807" y="394989"/>
                  </a:moveTo>
                  <a:cubicBezTo>
                    <a:pt x="156185" y="351574"/>
                    <a:pt x="93171" y="32822"/>
                    <a:pt x="88053" y="7536"/>
                  </a:cubicBezTo>
                  <a:cubicBezTo>
                    <a:pt x="87620" y="5242"/>
                    <a:pt x="87006" y="2988"/>
                    <a:pt x="86219" y="798"/>
                  </a:cubicBezTo>
                  <a:cubicBezTo>
                    <a:pt x="85017" y="-2343"/>
                    <a:pt x="77441" y="4604"/>
                    <a:pt x="76836" y="7526"/>
                  </a:cubicBezTo>
                  <a:cubicBezTo>
                    <a:pt x="71773" y="32822"/>
                    <a:pt x="8686" y="347473"/>
                    <a:pt x="0" y="391002"/>
                  </a:cubicBezTo>
                  <a:cubicBezTo>
                    <a:pt x="0" y="400985"/>
                    <a:pt x="294" y="3614959"/>
                    <a:pt x="294" y="3614959"/>
                  </a:cubicBezTo>
                  <a:cubicBezTo>
                    <a:pt x="294" y="3628282"/>
                    <a:pt x="37358" y="3641729"/>
                    <a:pt x="82403" y="3641729"/>
                  </a:cubicBezTo>
                  <a:cubicBezTo>
                    <a:pt x="127448" y="3641729"/>
                    <a:pt x="164531" y="3628292"/>
                    <a:pt x="164531" y="3614959"/>
                  </a:cubicBezTo>
                  <a:lnTo>
                    <a:pt x="164742" y="3614959"/>
                  </a:lnTo>
                  <a:cubicBezTo>
                    <a:pt x="164742" y="3614959"/>
                    <a:pt x="164807" y="406076"/>
                    <a:pt x="164807" y="39498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144" name="Google Shape;144;p4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1600200" y="152400"/>
              <a:ext cx="318597" cy="4838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5" name="Google Shape;145;p4"/>
          <p:cNvGrpSpPr/>
          <p:nvPr/>
        </p:nvGrpSpPr>
        <p:grpSpPr>
          <a:xfrm rot="-8674393">
            <a:off x="9511353" y="-5246133"/>
            <a:ext cx="468831" cy="7120371"/>
            <a:chOff x="533400" y="152400"/>
            <a:chExt cx="318597" cy="4838699"/>
          </a:xfrm>
        </p:grpSpPr>
        <p:sp>
          <p:nvSpPr>
            <p:cNvPr id="146" name="Google Shape;146;p4"/>
            <p:cNvSpPr/>
            <p:nvPr/>
          </p:nvSpPr>
          <p:spPr>
            <a:xfrm>
              <a:off x="537743" y="158450"/>
              <a:ext cx="215896" cy="4770665"/>
            </a:xfrm>
            <a:custGeom>
              <a:avLst/>
              <a:gdLst/>
              <a:ahLst/>
              <a:cxnLst/>
              <a:rect l="l" t="t" r="r" b="b"/>
              <a:pathLst>
                <a:path w="164806" h="3641729" extrusionOk="0">
                  <a:moveTo>
                    <a:pt x="164807" y="394989"/>
                  </a:moveTo>
                  <a:cubicBezTo>
                    <a:pt x="156185" y="351574"/>
                    <a:pt x="93171" y="32822"/>
                    <a:pt x="88053" y="7536"/>
                  </a:cubicBezTo>
                  <a:cubicBezTo>
                    <a:pt x="87620" y="5242"/>
                    <a:pt x="87006" y="2988"/>
                    <a:pt x="86219" y="798"/>
                  </a:cubicBezTo>
                  <a:cubicBezTo>
                    <a:pt x="85017" y="-2343"/>
                    <a:pt x="77441" y="4604"/>
                    <a:pt x="76836" y="7526"/>
                  </a:cubicBezTo>
                  <a:cubicBezTo>
                    <a:pt x="71773" y="32822"/>
                    <a:pt x="8686" y="347473"/>
                    <a:pt x="0" y="391002"/>
                  </a:cubicBezTo>
                  <a:cubicBezTo>
                    <a:pt x="0" y="400985"/>
                    <a:pt x="294" y="3614959"/>
                    <a:pt x="294" y="3614959"/>
                  </a:cubicBezTo>
                  <a:cubicBezTo>
                    <a:pt x="294" y="3628282"/>
                    <a:pt x="37358" y="3641729"/>
                    <a:pt x="82403" y="3641729"/>
                  </a:cubicBezTo>
                  <a:cubicBezTo>
                    <a:pt x="127448" y="3641729"/>
                    <a:pt x="164531" y="3628292"/>
                    <a:pt x="164531" y="3614959"/>
                  </a:cubicBezTo>
                  <a:lnTo>
                    <a:pt x="164742" y="3614959"/>
                  </a:lnTo>
                  <a:cubicBezTo>
                    <a:pt x="164742" y="3614959"/>
                    <a:pt x="164807" y="406076"/>
                    <a:pt x="164807" y="3949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147" name="Google Shape;147;p4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533400" y="152400"/>
              <a:ext cx="318597" cy="4838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8" name="Google Shape;148;p4"/>
          <p:cNvGrpSpPr/>
          <p:nvPr/>
        </p:nvGrpSpPr>
        <p:grpSpPr>
          <a:xfrm rot="-7873507">
            <a:off x="10561410" y="-3573826"/>
            <a:ext cx="468793" cy="7119801"/>
            <a:chOff x="685800" y="152400"/>
            <a:chExt cx="318597" cy="4838699"/>
          </a:xfrm>
        </p:grpSpPr>
        <p:sp>
          <p:nvSpPr>
            <p:cNvPr id="149" name="Google Shape;149;p4"/>
            <p:cNvSpPr/>
            <p:nvPr/>
          </p:nvSpPr>
          <p:spPr>
            <a:xfrm>
              <a:off x="690143" y="158450"/>
              <a:ext cx="215896" cy="4770665"/>
            </a:xfrm>
            <a:custGeom>
              <a:avLst/>
              <a:gdLst/>
              <a:ahLst/>
              <a:cxnLst/>
              <a:rect l="l" t="t" r="r" b="b"/>
              <a:pathLst>
                <a:path w="164806" h="3641729" extrusionOk="0">
                  <a:moveTo>
                    <a:pt x="164807" y="394989"/>
                  </a:moveTo>
                  <a:cubicBezTo>
                    <a:pt x="156185" y="351574"/>
                    <a:pt x="93171" y="32822"/>
                    <a:pt x="88053" y="7536"/>
                  </a:cubicBezTo>
                  <a:cubicBezTo>
                    <a:pt x="87620" y="5242"/>
                    <a:pt x="87006" y="2988"/>
                    <a:pt x="86219" y="798"/>
                  </a:cubicBezTo>
                  <a:cubicBezTo>
                    <a:pt x="85017" y="-2343"/>
                    <a:pt x="77441" y="4604"/>
                    <a:pt x="76836" y="7526"/>
                  </a:cubicBezTo>
                  <a:cubicBezTo>
                    <a:pt x="71773" y="32822"/>
                    <a:pt x="8686" y="347473"/>
                    <a:pt x="0" y="391002"/>
                  </a:cubicBezTo>
                  <a:cubicBezTo>
                    <a:pt x="0" y="400985"/>
                    <a:pt x="294" y="3614959"/>
                    <a:pt x="294" y="3614959"/>
                  </a:cubicBezTo>
                  <a:cubicBezTo>
                    <a:pt x="294" y="3628282"/>
                    <a:pt x="37358" y="3641729"/>
                    <a:pt x="82403" y="3641729"/>
                  </a:cubicBezTo>
                  <a:cubicBezTo>
                    <a:pt x="127448" y="3641729"/>
                    <a:pt x="164531" y="3628292"/>
                    <a:pt x="164531" y="3614959"/>
                  </a:cubicBezTo>
                  <a:lnTo>
                    <a:pt x="164742" y="3614959"/>
                  </a:lnTo>
                  <a:cubicBezTo>
                    <a:pt x="164742" y="3614959"/>
                    <a:pt x="164807" y="406076"/>
                    <a:pt x="164807" y="3949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150" name="Google Shape;150;p4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685800" y="152400"/>
              <a:ext cx="318597" cy="4838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1" name="Google Shape;151;p4"/>
          <p:cNvGrpSpPr/>
          <p:nvPr/>
        </p:nvGrpSpPr>
        <p:grpSpPr>
          <a:xfrm rot="-7606867">
            <a:off x="10496000" y="-2583904"/>
            <a:ext cx="468829" cy="7120347"/>
            <a:chOff x="838200" y="152400"/>
            <a:chExt cx="318597" cy="4838699"/>
          </a:xfrm>
        </p:grpSpPr>
        <p:sp>
          <p:nvSpPr>
            <p:cNvPr id="152" name="Google Shape;152;p4"/>
            <p:cNvSpPr/>
            <p:nvPr/>
          </p:nvSpPr>
          <p:spPr>
            <a:xfrm>
              <a:off x="842543" y="158450"/>
              <a:ext cx="215896" cy="4770665"/>
            </a:xfrm>
            <a:custGeom>
              <a:avLst/>
              <a:gdLst/>
              <a:ahLst/>
              <a:cxnLst/>
              <a:rect l="l" t="t" r="r" b="b"/>
              <a:pathLst>
                <a:path w="164806" h="3641729" extrusionOk="0">
                  <a:moveTo>
                    <a:pt x="164807" y="394989"/>
                  </a:moveTo>
                  <a:cubicBezTo>
                    <a:pt x="156185" y="351574"/>
                    <a:pt x="93171" y="32822"/>
                    <a:pt x="88053" y="7536"/>
                  </a:cubicBezTo>
                  <a:cubicBezTo>
                    <a:pt x="87620" y="5242"/>
                    <a:pt x="87006" y="2988"/>
                    <a:pt x="86219" y="798"/>
                  </a:cubicBezTo>
                  <a:cubicBezTo>
                    <a:pt x="85017" y="-2343"/>
                    <a:pt x="77441" y="4604"/>
                    <a:pt x="76836" y="7526"/>
                  </a:cubicBezTo>
                  <a:cubicBezTo>
                    <a:pt x="71773" y="32822"/>
                    <a:pt x="8686" y="347473"/>
                    <a:pt x="0" y="391002"/>
                  </a:cubicBezTo>
                  <a:cubicBezTo>
                    <a:pt x="0" y="400985"/>
                    <a:pt x="294" y="3614959"/>
                    <a:pt x="294" y="3614959"/>
                  </a:cubicBezTo>
                  <a:cubicBezTo>
                    <a:pt x="294" y="3628282"/>
                    <a:pt x="37358" y="3641729"/>
                    <a:pt x="82403" y="3641729"/>
                  </a:cubicBezTo>
                  <a:cubicBezTo>
                    <a:pt x="127448" y="3641729"/>
                    <a:pt x="164531" y="3628292"/>
                    <a:pt x="164531" y="3614959"/>
                  </a:cubicBezTo>
                  <a:lnTo>
                    <a:pt x="164742" y="3614959"/>
                  </a:lnTo>
                  <a:cubicBezTo>
                    <a:pt x="164742" y="3614959"/>
                    <a:pt x="164807" y="406076"/>
                    <a:pt x="164807" y="3949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153" name="Google Shape;153;p4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52400"/>
              <a:ext cx="318597" cy="4838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4" name="Google Shape;154;p4"/>
          <p:cNvGrpSpPr/>
          <p:nvPr/>
        </p:nvGrpSpPr>
        <p:grpSpPr>
          <a:xfrm rot="-5400000">
            <a:off x="11193572" y="80361"/>
            <a:ext cx="468784" cy="7119661"/>
            <a:chOff x="990600" y="152400"/>
            <a:chExt cx="318597" cy="4838699"/>
          </a:xfrm>
        </p:grpSpPr>
        <p:sp>
          <p:nvSpPr>
            <p:cNvPr id="155" name="Google Shape;155;p4"/>
            <p:cNvSpPr/>
            <p:nvPr/>
          </p:nvSpPr>
          <p:spPr>
            <a:xfrm>
              <a:off x="994943" y="158450"/>
              <a:ext cx="215896" cy="4770665"/>
            </a:xfrm>
            <a:custGeom>
              <a:avLst/>
              <a:gdLst/>
              <a:ahLst/>
              <a:cxnLst/>
              <a:rect l="l" t="t" r="r" b="b"/>
              <a:pathLst>
                <a:path w="164806" h="3641729" extrusionOk="0">
                  <a:moveTo>
                    <a:pt x="164807" y="394989"/>
                  </a:moveTo>
                  <a:cubicBezTo>
                    <a:pt x="156185" y="351574"/>
                    <a:pt x="93171" y="32822"/>
                    <a:pt x="88053" y="7536"/>
                  </a:cubicBezTo>
                  <a:cubicBezTo>
                    <a:pt x="87620" y="5242"/>
                    <a:pt x="87006" y="2988"/>
                    <a:pt x="86219" y="798"/>
                  </a:cubicBezTo>
                  <a:cubicBezTo>
                    <a:pt x="85017" y="-2343"/>
                    <a:pt x="77441" y="4604"/>
                    <a:pt x="76836" y="7526"/>
                  </a:cubicBezTo>
                  <a:cubicBezTo>
                    <a:pt x="71773" y="32822"/>
                    <a:pt x="8686" y="347473"/>
                    <a:pt x="0" y="391002"/>
                  </a:cubicBezTo>
                  <a:cubicBezTo>
                    <a:pt x="0" y="400985"/>
                    <a:pt x="294" y="3614959"/>
                    <a:pt x="294" y="3614959"/>
                  </a:cubicBezTo>
                  <a:cubicBezTo>
                    <a:pt x="294" y="3628282"/>
                    <a:pt x="37358" y="3641729"/>
                    <a:pt x="82403" y="3641729"/>
                  </a:cubicBezTo>
                  <a:cubicBezTo>
                    <a:pt x="127448" y="3641729"/>
                    <a:pt x="164531" y="3628292"/>
                    <a:pt x="164531" y="3614959"/>
                  </a:cubicBezTo>
                  <a:lnTo>
                    <a:pt x="164742" y="3614959"/>
                  </a:lnTo>
                  <a:cubicBezTo>
                    <a:pt x="164742" y="3614959"/>
                    <a:pt x="164807" y="406076"/>
                    <a:pt x="164807" y="3949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156" name="Google Shape;156;p4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990600" y="152400"/>
              <a:ext cx="318597" cy="4838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7" name="Google Shape;157;p4"/>
          <p:cNvGrpSpPr/>
          <p:nvPr/>
        </p:nvGrpSpPr>
        <p:grpSpPr>
          <a:xfrm rot="-5400000">
            <a:off x="11650769" y="454778"/>
            <a:ext cx="468784" cy="7119661"/>
            <a:chOff x="3663063" y="152400"/>
            <a:chExt cx="318597" cy="4838699"/>
          </a:xfrm>
        </p:grpSpPr>
        <p:sp>
          <p:nvSpPr>
            <p:cNvPr id="158" name="Google Shape;158;p4"/>
            <p:cNvSpPr/>
            <p:nvPr/>
          </p:nvSpPr>
          <p:spPr>
            <a:xfrm>
              <a:off x="3667406" y="158450"/>
              <a:ext cx="215896" cy="4770665"/>
            </a:xfrm>
            <a:custGeom>
              <a:avLst/>
              <a:gdLst/>
              <a:ahLst/>
              <a:cxnLst/>
              <a:rect l="l" t="t" r="r" b="b"/>
              <a:pathLst>
                <a:path w="164806" h="3641729" extrusionOk="0">
                  <a:moveTo>
                    <a:pt x="164807" y="394989"/>
                  </a:moveTo>
                  <a:cubicBezTo>
                    <a:pt x="156185" y="351574"/>
                    <a:pt x="93171" y="32822"/>
                    <a:pt x="88053" y="7536"/>
                  </a:cubicBezTo>
                  <a:cubicBezTo>
                    <a:pt x="87620" y="5242"/>
                    <a:pt x="87006" y="2988"/>
                    <a:pt x="86219" y="798"/>
                  </a:cubicBezTo>
                  <a:cubicBezTo>
                    <a:pt x="85017" y="-2343"/>
                    <a:pt x="77441" y="4604"/>
                    <a:pt x="76836" y="7526"/>
                  </a:cubicBezTo>
                  <a:cubicBezTo>
                    <a:pt x="71773" y="32822"/>
                    <a:pt x="8686" y="347473"/>
                    <a:pt x="0" y="391002"/>
                  </a:cubicBezTo>
                  <a:cubicBezTo>
                    <a:pt x="0" y="400985"/>
                    <a:pt x="294" y="3614959"/>
                    <a:pt x="294" y="3614959"/>
                  </a:cubicBezTo>
                  <a:cubicBezTo>
                    <a:pt x="294" y="3628282"/>
                    <a:pt x="37358" y="3641729"/>
                    <a:pt x="82403" y="3641729"/>
                  </a:cubicBezTo>
                  <a:cubicBezTo>
                    <a:pt x="127448" y="3641729"/>
                    <a:pt x="164531" y="3628292"/>
                    <a:pt x="164531" y="3614959"/>
                  </a:cubicBezTo>
                  <a:lnTo>
                    <a:pt x="164742" y="3614959"/>
                  </a:lnTo>
                  <a:cubicBezTo>
                    <a:pt x="164742" y="3614959"/>
                    <a:pt x="164807" y="406076"/>
                    <a:pt x="164807" y="3949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159" name="Google Shape;159;p4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3663063" y="152400"/>
              <a:ext cx="318597" cy="4838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0" name="Google Shape;160;p4"/>
          <p:cNvGrpSpPr/>
          <p:nvPr/>
        </p:nvGrpSpPr>
        <p:grpSpPr>
          <a:xfrm rot="-3998544">
            <a:off x="10865416" y="2410833"/>
            <a:ext cx="468813" cy="7120102"/>
            <a:chOff x="1295400" y="152400"/>
            <a:chExt cx="318597" cy="4838699"/>
          </a:xfrm>
        </p:grpSpPr>
        <p:sp>
          <p:nvSpPr>
            <p:cNvPr id="161" name="Google Shape;161;p4"/>
            <p:cNvSpPr/>
            <p:nvPr/>
          </p:nvSpPr>
          <p:spPr>
            <a:xfrm>
              <a:off x="1299743" y="158450"/>
              <a:ext cx="215896" cy="4770665"/>
            </a:xfrm>
            <a:custGeom>
              <a:avLst/>
              <a:gdLst/>
              <a:ahLst/>
              <a:cxnLst/>
              <a:rect l="l" t="t" r="r" b="b"/>
              <a:pathLst>
                <a:path w="164806" h="3641729" extrusionOk="0">
                  <a:moveTo>
                    <a:pt x="164807" y="394989"/>
                  </a:moveTo>
                  <a:cubicBezTo>
                    <a:pt x="156185" y="351574"/>
                    <a:pt x="93171" y="32822"/>
                    <a:pt x="88053" y="7536"/>
                  </a:cubicBezTo>
                  <a:cubicBezTo>
                    <a:pt x="87620" y="5242"/>
                    <a:pt x="87006" y="2988"/>
                    <a:pt x="86219" y="798"/>
                  </a:cubicBezTo>
                  <a:cubicBezTo>
                    <a:pt x="85017" y="-2343"/>
                    <a:pt x="77441" y="4604"/>
                    <a:pt x="76836" y="7526"/>
                  </a:cubicBezTo>
                  <a:cubicBezTo>
                    <a:pt x="71773" y="32822"/>
                    <a:pt x="8686" y="347473"/>
                    <a:pt x="0" y="391002"/>
                  </a:cubicBezTo>
                  <a:cubicBezTo>
                    <a:pt x="0" y="400985"/>
                    <a:pt x="294" y="3614959"/>
                    <a:pt x="294" y="3614959"/>
                  </a:cubicBezTo>
                  <a:cubicBezTo>
                    <a:pt x="294" y="3628282"/>
                    <a:pt x="37358" y="3641729"/>
                    <a:pt x="82403" y="3641729"/>
                  </a:cubicBezTo>
                  <a:cubicBezTo>
                    <a:pt x="127448" y="3641729"/>
                    <a:pt x="164531" y="3628292"/>
                    <a:pt x="164531" y="3614959"/>
                  </a:cubicBezTo>
                  <a:lnTo>
                    <a:pt x="164742" y="3614959"/>
                  </a:lnTo>
                  <a:cubicBezTo>
                    <a:pt x="164742" y="3614959"/>
                    <a:pt x="164807" y="406076"/>
                    <a:pt x="164807" y="39498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162" name="Google Shape;162;p4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1295400" y="152400"/>
              <a:ext cx="318597" cy="48386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"/>
          <p:cNvSpPr/>
          <p:nvPr/>
        </p:nvSpPr>
        <p:spPr>
          <a:xfrm rot="197195">
            <a:off x="572737" y="994041"/>
            <a:ext cx="2440148" cy="137295"/>
          </a:xfrm>
          <a:custGeom>
            <a:avLst/>
            <a:gdLst/>
            <a:ahLst/>
            <a:cxnLst/>
            <a:rect l="l" t="t" r="r" b="b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5"/>
          <p:cNvSpPr txBox="1">
            <a:spLocks noGrp="1"/>
          </p:cNvSpPr>
          <p:nvPr>
            <p:ph type="title"/>
          </p:nvPr>
        </p:nvSpPr>
        <p:spPr>
          <a:xfrm>
            <a:off x="829000" y="526700"/>
            <a:ext cx="6902100" cy="46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5"/>
          <p:cNvSpPr txBox="1">
            <a:spLocks noGrp="1"/>
          </p:cNvSpPr>
          <p:nvPr>
            <p:ph type="body" idx="1"/>
          </p:nvPr>
        </p:nvSpPr>
        <p:spPr>
          <a:xfrm>
            <a:off x="829000" y="1352549"/>
            <a:ext cx="6902100" cy="334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✘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-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-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67" name="Google Shape;167;p5"/>
          <p:cNvSpPr txBox="1">
            <a:spLocks noGrp="1"/>
          </p:cNvSpPr>
          <p:nvPr>
            <p:ph type="sldNum" idx="12"/>
          </p:nvPr>
        </p:nvSpPr>
        <p:spPr>
          <a:xfrm>
            <a:off x="8665029" y="127279"/>
            <a:ext cx="326700" cy="2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grpSp>
        <p:nvGrpSpPr>
          <p:cNvPr id="168" name="Google Shape;168;p5"/>
          <p:cNvGrpSpPr/>
          <p:nvPr/>
        </p:nvGrpSpPr>
        <p:grpSpPr>
          <a:xfrm>
            <a:off x="8004404" y="417297"/>
            <a:ext cx="3529549" cy="4525764"/>
            <a:chOff x="8004404" y="372498"/>
            <a:chExt cx="3529549" cy="4525764"/>
          </a:xfrm>
        </p:grpSpPr>
        <p:grpSp>
          <p:nvGrpSpPr>
            <p:cNvPr id="169" name="Google Shape;169;p5"/>
            <p:cNvGrpSpPr/>
            <p:nvPr/>
          </p:nvGrpSpPr>
          <p:grpSpPr>
            <a:xfrm rot="-5400000" flipH="1">
              <a:off x="8541351" y="-164449"/>
              <a:ext cx="2227938" cy="3301831"/>
              <a:chOff x="3485371" y="1424851"/>
              <a:chExt cx="5318543" cy="7882145"/>
            </a:xfrm>
          </p:grpSpPr>
          <p:grpSp>
            <p:nvGrpSpPr>
              <p:cNvPr id="170" name="Google Shape;170;p5"/>
              <p:cNvGrpSpPr/>
              <p:nvPr/>
            </p:nvGrpSpPr>
            <p:grpSpPr>
              <a:xfrm>
                <a:off x="3485371" y="1958251"/>
                <a:ext cx="468816" cy="7120145"/>
                <a:chOff x="1447800" y="152400"/>
                <a:chExt cx="318597" cy="4838699"/>
              </a:xfrm>
            </p:grpSpPr>
            <p:sp>
              <p:nvSpPr>
                <p:cNvPr id="171" name="Google Shape;171;p5"/>
                <p:cNvSpPr/>
                <p:nvPr/>
              </p:nvSpPr>
              <p:spPr>
                <a:xfrm>
                  <a:off x="14521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172" name="Google Shape;172;p5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447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73" name="Google Shape;173;p5"/>
              <p:cNvGrpSpPr/>
              <p:nvPr/>
            </p:nvGrpSpPr>
            <p:grpSpPr>
              <a:xfrm>
                <a:off x="3808592" y="1577251"/>
                <a:ext cx="468816" cy="7120145"/>
                <a:chOff x="1600200" y="152400"/>
                <a:chExt cx="318597" cy="4838699"/>
              </a:xfrm>
            </p:grpSpPr>
            <p:sp>
              <p:nvSpPr>
                <p:cNvPr id="174" name="Google Shape;174;p5"/>
                <p:cNvSpPr/>
                <p:nvPr/>
              </p:nvSpPr>
              <p:spPr>
                <a:xfrm>
                  <a:off x="1604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175" name="Google Shape;175;p5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600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76" name="Google Shape;176;p5"/>
              <p:cNvGrpSpPr/>
              <p:nvPr/>
            </p:nvGrpSpPr>
            <p:grpSpPr>
              <a:xfrm>
                <a:off x="4131812" y="2186851"/>
                <a:ext cx="468816" cy="7120145"/>
                <a:chOff x="533400" y="152400"/>
                <a:chExt cx="318597" cy="4838699"/>
              </a:xfrm>
            </p:grpSpPr>
            <p:sp>
              <p:nvSpPr>
                <p:cNvPr id="177" name="Google Shape;177;p5"/>
                <p:cNvSpPr/>
                <p:nvPr/>
              </p:nvSpPr>
              <p:spPr>
                <a:xfrm>
                  <a:off x="5377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178" name="Google Shape;178;p5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33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79" name="Google Shape;179;p5"/>
              <p:cNvGrpSpPr/>
              <p:nvPr/>
            </p:nvGrpSpPr>
            <p:grpSpPr>
              <a:xfrm>
                <a:off x="4455033" y="1729651"/>
                <a:ext cx="468816" cy="7120145"/>
                <a:chOff x="685800" y="152400"/>
                <a:chExt cx="318597" cy="4838699"/>
              </a:xfrm>
            </p:grpSpPr>
            <p:sp>
              <p:nvSpPr>
                <p:cNvPr id="180" name="Google Shape;180;p5"/>
                <p:cNvSpPr/>
                <p:nvPr/>
              </p:nvSpPr>
              <p:spPr>
                <a:xfrm>
                  <a:off x="6901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181" name="Google Shape;181;p5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85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82" name="Google Shape;182;p5"/>
              <p:cNvGrpSpPr/>
              <p:nvPr/>
            </p:nvGrpSpPr>
            <p:grpSpPr>
              <a:xfrm>
                <a:off x="4778254" y="1424851"/>
                <a:ext cx="468816" cy="7120145"/>
                <a:chOff x="838200" y="152400"/>
                <a:chExt cx="318597" cy="4838699"/>
              </a:xfrm>
            </p:grpSpPr>
            <p:sp>
              <p:nvSpPr>
                <p:cNvPr id="183" name="Google Shape;183;p5"/>
                <p:cNvSpPr/>
                <p:nvPr/>
              </p:nvSpPr>
              <p:spPr>
                <a:xfrm>
                  <a:off x="842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184" name="Google Shape;184;p5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38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85" name="Google Shape;185;p5"/>
              <p:cNvGrpSpPr/>
              <p:nvPr/>
            </p:nvGrpSpPr>
            <p:grpSpPr>
              <a:xfrm>
                <a:off x="5101474" y="1882051"/>
                <a:ext cx="468816" cy="7120145"/>
                <a:chOff x="990600" y="152400"/>
                <a:chExt cx="318597" cy="4838699"/>
              </a:xfrm>
            </p:grpSpPr>
            <p:sp>
              <p:nvSpPr>
                <p:cNvPr id="186" name="Google Shape;186;p5"/>
                <p:cNvSpPr/>
                <p:nvPr/>
              </p:nvSpPr>
              <p:spPr>
                <a:xfrm>
                  <a:off x="9949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187" name="Google Shape;187;p5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9906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88" name="Google Shape;188;p5"/>
              <p:cNvGrpSpPr/>
              <p:nvPr/>
            </p:nvGrpSpPr>
            <p:grpSpPr>
              <a:xfrm>
                <a:off x="5424695" y="1729651"/>
                <a:ext cx="468816" cy="7120145"/>
                <a:chOff x="3663063" y="152400"/>
                <a:chExt cx="318597" cy="4838699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3667406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190" name="Google Shape;190;p5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663063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91" name="Google Shape;191;p5"/>
              <p:cNvGrpSpPr/>
              <p:nvPr/>
            </p:nvGrpSpPr>
            <p:grpSpPr>
              <a:xfrm>
                <a:off x="5929821" y="2034451"/>
                <a:ext cx="468816" cy="7120145"/>
                <a:chOff x="1419019" y="152400"/>
                <a:chExt cx="318597" cy="4838699"/>
              </a:xfrm>
            </p:grpSpPr>
            <p:sp>
              <p:nvSpPr>
                <p:cNvPr id="192" name="Google Shape;192;p5"/>
                <p:cNvSpPr/>
                <p:nvPr/>
              </p:nvSpPr>
              <p:spPr>
                <a:xfrm>
                  <a:off x="1423362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193" name="Google Shape;193;p5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419019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94" name="Google Shape;194;p5"/>
              <p:cNvGrpSpPr/>
              <p:nvPr/>
            </p:nvGrpSpPr>
            <p:grpSpPr>
              <a:xfrm>
                <a:off x="6395774" y="1653451"/>
                <a:ext cx="468816" cy="7120145"/>
                <a:chOff x="1600200" y="152400"/>
                <a:chExt cx="318597" cy="4838699"/>
              </a:xfrm>
            </p:grpSpPr>
            <p:sp>
              <p:nvSpPr>
                <p:cNvPr id="195" name="Google Shape;195;p5"/>
                <p:cNvSpPr/>
                <p:nvPr/>
              </p:nvSpPr>
              <p:spPr>
                <a:xfrm>
                  <a:off x="1604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196" name="Google Shape;196;p5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600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97" name="Google Shape;197;p5"/>
              <p:cNvGrpSpPr/>
              <p:nvPr/>
            </p:nvGrpSpPr>
            <p:grpSpPr>
              <a:xfrm>
                <a:off x="6718994" y="1424851"/>
                <a:ext cx="468816" cy="7120145"/>
                <a:chOff x="533400" y="152400"/>
                <a:chExt cx="318597" cy="4838699"/>
              </a:xfrm>
            </p:grpSpPr>
            <p:sp>
              <p:nvSpPr>
                <p:cNvPr id="198" name="Google Shape;198;p5"/>
                <p:cNvSpPr/>
                <p:nvPr/>
              </p:nvSpPr>
              <p:spPr>
                <a:xfrm>
                  <a:off x="5377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199" name="Google Shape;199;p5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33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00" name="Google Shape;200;p5"/>
              <p:cNvGrpSpPr/>
              <p:nvPr/>
            </p:nvGrpSpPr>
            <p:grpSpPr>
              <a:xfrm>
                <a:off x="7042215" y="1501051"/>
                <a:ext cx="468816" cy="7120145"/>
                <a:chOff x="685800" y="152400"/>
                <a:chExt cx="318597" cy="4838699"/>
              </a:xfrm>
            </p:grpSpPr>
            <p:sp>
              <p:nvSpPr>
                <p:cNvPr id="201" name="Google Shape;201;p5"/>
                <p:cNvSpPr/>
                <p:nvPr/>
              </p:nvSpPr>
              <p:spPr>
                <a:xfrm>
                  <a:off x="6901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202" name="Google Shape;202;p5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85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03" name="Google Shape;203;p5"/>
              <p:cNvGrpSpPr/>
              <p:nvPr/>
            </p:nvGrpSpPr>
            <p:grpSpPr>
              <a:xfrm>
                <a:off x="7365436" y="1882051"/>
                <a:ext cx="468816" cy="7120145"/>
                <a:chOff x="838200" y="152400"/>
                <a:chExt cx="318597" cy="4838699"/>
              </a:xfrm>
            </p:grpSpPr>
            <p:sp>
              <p:nvSpPr>
                <p:cNvPr id="204" name="Google Shape;204;p5"/>
                <p:cNvSpPr/>
                <p:nvPr/>
              </p:nvSpPr>
              <p:spPr>
                <a:xfrm>
                  <a:off x="842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205" name="Google Shape;205;p5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38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06" name="Google Shape;206;p5"/>
              <p:cNvGrpSpPr/>
              <p:nvPr/>
            </p:nvGrpSpPr>
            <p:grpSpPr>
              <a:xfrm>
                <a:off x="8011877" y="2186851"/>
                <a:ext cx="468816" cy="7120145"/>
                <a:chOff x="3663063" y="152400"/>
                <a:chExt cx="318597" cy="4838699"/>
              </a:xfrm>
            </p:grpSpPr>
            <p:sp>
              <p:nvSpPr>
                <p:cNvPr id="207" name="Google Shape;207;p5"/>
                <p:cNvSpPr/>
                <p:nvPr/>
              </p:nvSpPr>
              <p:spPr>
                <a:xfrm>
                  <a:off x="3667406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208" name="Google Shape;208;p5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663063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09" name="Google Shape;209;p5"/>
              <p:cNvGrpSpPr/>
              <p:nvPr/>
            </p:nvGrpSpPr>
            <p:grpSpPr>
              <a:xfrm>
                <a:off x="8335098" y="1805851"/>
                <a:ext cx="468816" cy="7120145"/>
                <a:chOff x="1295400" y="152400"/>
                <a:chExt cx="318597" cy="4838699"/>
              </a:xfrm>
            </p:grpSpPr>
            <p:sp>
              <p:nvSpPr>
                <p:cNvPr id="210" name="Google Shape;210;p5"/>
                <p:cNvSpPr/>
                <p:nvPr/>
              </p:nvSpPr>
              <p:spPr>
                <a:xfrm>
                  <a:off x="12997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211" name="Google Shape;211;p5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295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212" name="Google Shape;212;p5"/>
            <p:cNvGrpSpPr/>
            <p:nvPr/>
          </p:nvGrpSpPr>
          <p:grpSpPr>
            <a:xfrm rot="-5400000" flipH="1">
              <a:off x="9848714" y="1201031"/>
              <a:ext cx="196383" cy="2982574"/>
              <a:chOff x="1447800" y="152400"/>
              <a:chExt cx="318597" cy="4838699"/>
            </a:xfrm>
          </p:grpSpPr>
          <p:sp>
            <p:nvSpPr>
              <p:cNvPr id="213" name="Google Shape;213;p5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214" name="Google Shape;214;p5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5" name="Google Shape;215;p5"/>
            <p:cNvGrpSpPr/>
            <p:nvPr/>
          </p:nvGrpSpPr>
          <p:grpSpPr>
            <a:xfrm rot="-5400000" flipH="1">
              <a:off x="9689113" y="1336426"/>
              <a:ext cx="196383" cy="2982574"/>
              <a:chOff x="1600200" y="152400"/>
              <a:chExt cx="318597" cy="4838699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217" name="Google Shape;217;p5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8" name="Google Shape;218;p5"/>
            <p:cNvGrpSpPr/>
            <p:nvPr/>
          </p:nvGrpSpPr>
          <p:grpSpPr>
            <a:xfrm rot="-5400000" flipH="1">
              <a:off x="9944475" y="1471836"/>
              <a:ext cx="196383" cy="2982574"/>
              <a:chOff x="533400" y="152400"/>
              <a:chExt cx="318597" cy="4838699"/>
            </a:xfrm>
          </p:grpSpPr>
          <p:sp>
            <p:nvSpPr>
              <p:cNvPr id="219" name="Google Shape;219;p5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220" name="Google Shape;220;p5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1" name="Google Shape;221;p5"/>
            <p:cNvGrpSpPr/>
            <p:nvPr/>
          </p:nvGrpSpPr>
          <p:grpSpPr>
            <a:xfrm rot="-5400000" flipH="1">
              <a:off x="9752954" y="1607231"/>
              <a:ext cx="196383" cy="2982574"/>
              <a:chOff x="685800" y="152400"/>
              <a:chExt cx="318597" cy="4838699"/>
            </a:xfrm>
          </p:grpSpPr>
          <p:sp>
            <p:nvSpPr>
              <p:cNvPr id="222" name="Google Shape;222;p5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223" name="Google Shape;223;p5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4" name="Google Shape;224;p5"/>
            <p:cNvGrpSpPr/>
            <p:nvPr/>
          </p:nvGrpSpPr>
          <p:grpSpPr>
            <a:xfrm rot="-5400000" flipH="1">
              <a:off x="9816794" y="1954222"/>
              <a:ext cx="196383" cy="2982574"/>
              <a:chOff x="990600" y="152400"/>
              <a:chExt cx="318597" cy="4838699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226" name="Google Shape;226;p5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7" name="Google Shape;227;p5"/>
            <p:cNvGrpSpPr/>
            <p:nvPr/>
          </p:nvGrpSpPr>
          <p:grpSpPr>
            <a:xfrm rot="-5400000" flipH="1">
              <a:off x="9752954" y="2089589"/>
              <a:ext cx="196383" cy="2982574"/>
              <a:chOff x="3663063" y="152400"/>
              <a:chExt cx="318597" cy="4838699"/>
            </a:xfrm>
          </p:grpSpPr>
          <p:sp>
            <p:nvSpPr>
              <p:cNvPr id="228" name="Google Shape;228;p5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229" name="Google Shape;229;p5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30" name="Google Shape;230;p5"/>
            <p:cNvGrpSpPr/>
            <p:nvPr/>
          </p:nvGrpSpPr>
          <p:grpSpPr>
            <a:xfrm rot="-5400000" flipH="1">
              <a:off x="9880634" y="2225013"/>
              <a:ext cx="196383" cy="2982574"/>
              <a:chOff x="1295400" y="152400"/>
              <a:chExt cx="318597" cy="4838699"/>
            </a:xfrm>
          </p:grpSpPr>
          <p:sp>
            <p:nvSpPr>
              <p:cNvPr id="231" name="Google Shape;231;p5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232" name="Google Shape;232;p5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33" name="Google Shape;233;p5"/>
            <p:cNvGrpSpPr/>
            <p:nvPr/>
          </p:nvGrpSpPr>
          <p:grpSpPr>
            <a:xfrm rot="-5400000" flipH="1">
              <a:off x="9848714" y="2361002"/>
              <a:ext cx="196383" cy="2982574"/>
              <a:chOff x="1447800" y="152400"/>
              <a:chExt cx="318597" cy="4838699"/>
            </a:xfrm>
          </p:grpSpPr>
          <p:sp>
            <p:nvSpPr>
              <p:cNvPr id="234" name="Google Shape;234;p5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235" name="Google Shape;235;p5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36" name="Google Shape;236;p5"/>
            <p:cNvGrpSpPr/>
            <p:nvPr/>
          </p:nvGrpSpPr>
          <p:grpSpPr>
            <a:xfrm rot="-5400000" flipH="1">
              <a:off x="9721033" y="2496397"/>
              <a:ext cx="196383" cy="2982574"/>
              <a:chOff x="1600200" y="152400"/>
              <a:chExt cx="318597" cy="4838699"/>
            </a:xfrm>
          </p:grpSpPr>
          <p:sp>
            <p:nvSpPr>
              <p:cNvPr id="237" name="Google Shape;237;p5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238" name="Google Shape;238;p5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39" name="Google Shape;239;p5"/>
            <p:cNvGrpSpPr/>
            <p:nvPr/>
          </p:nvGrpSpPr>
          <p:grpSpPr>
            <a:xfrm rot="-5400000" flipH="1">
              <a:off x="9625273" y="2631806"/>
              <a:ext cx="196383" cy="2982574"/>
              <a:chOff x="533400" y="152400"/>
              <a:chExt cx="318597" cy="4838699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241" name="Google Shape;241;p5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2" name="Google Shape;242;p5"/>
            <p:cNvGrpSpPr/>
            <p:nvPr/>
          </p:nvGrpSpPr>
          <p:grpSpPr>
            <a:xfrm rot="-5400000" flipH="1">
              <a:off x="9657193" y="2767202"/>
              <a:ext cx="196383" cy="2982574"/>
              <a:chOff x="685800" y="152400"/>
              <a:chExt cx="318597" cy="4838699"/>
            </a:xfrm>
          </p:grpSpPr>
          <p:sp>
            <p:nvSpPr>
              <p:cNvPr id="243" name="Google Shape;243;p5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244" name="Google Shape;244;p5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5" name="Google Shape;245;p5"/>
            <p:cNvGrpSpPr/>
            <p:nvPr/>
          </p:nvGrpSpPr>
          <p:grpSpPr>
            <a:xfrm rot="-5400000" flipH="1">
              <a:off x="9816794" y="2902597"/>
              <a:ext cx="196383" cy="2982574"/>
              <a:chOff x="838200" y="152400"/>
              <a:chExt cx="318597" cy="4838699"/>
            </a:xfrm>
          </p:grpSpPr>
          <p:sp>
            <p:nvSpPr>
              <p:cNvPr id="246" name="Google Shape;246;p5"/>
              <p:cNvSpPr/>
              <p:nvPr/>
            </p:nvSpPr>
            <p:spPr>
              <a:xfrm>
                <a:off x="842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247" name="Google Shape;247;p5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8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8" name="Google Shape;248;p5"/>
            <p:cNvGrpSpPr/>
            <p:nvPr/>
          </p:nvGrpSpPr>
          <p:grpSpPr>
            <a:xfrm rot="-5400000" flipH="1">
              <a:off x="9625273" y="3037992"/>
              <a:ext cx="196383" cy="2982574"/>
              <a:chOff x="990600" y="152400"/>
              <a:chExt cx="318597" cy="4838699"/>
            </a:xfrm>
          </p:grpSpPr>
          <p:sp>
            <p:nvSpPr>
              <p:cNvPr id="249" name="Google Shape;249;p5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250" name="Google Shape;250;p5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51" name="Google Shape;251;p5"/>
            <p:cNvGrpSpPr/>
            <p:nvPr/>
          </p:nvGrpSpPr>
          <p:grpSpPr>
            <a:xfrm rot="-5400000" flipH="1">
              <a:off x="9944475" y="3173359"/>
              <a:ext cx="196383" cy="2982574"/>
              <a:chOff x="3663063" y="152400"/>
              <a:chExt cx="318597" cy="4838699"/>
            </a:xfrm>
          </p:grpSpPr>
          <p:sp>
            <p:nvSpPr>
              <p:cNvPr id="252" name="Google Shape;252;p5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253" name="Google Shape;253;p5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54" name="Google Shape;254;p5"/>
            <p:cNvGrpSpPr/>
            <p:nvPr/>
          </p:nvGrpSpPr>
          <p:grpSpPr>
            <a:xfrm rot="-5400000" flipH="1">
              <a:off x="9784874" y="3308783"/>
              <a:ext cx="196383" cy="2982574"/>
              <a:chOff x="1295400" y="152400"/>
              <a:chExt cx="318597" cy="4838699"/>
            </a:xfrm>
          </p:grpSpPr>
          <p:sp>
            <p:nvSpPr>
              <p:cNvPr id="255" name="Google Shape;255;p5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256" name="Google Shape;256;p5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AND_BODY_1">
    <p:bg>
      <p:bgPr>
        <a:solidFill>
          <a:schemeClr val="dk1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6"/>
          <p:cNvPicPr preferRelativeResize="0"/>
          <p:nvPr/>
        </p:nvPicPr>
        <p:blipFill rotWithShape="1">
          <a:blip r:embed="rId2"/>
          <a:srcRect r="50097"/>
          <a:stretch>
            <a:fillRect/>
          </a:stretch>
        </p:blipFill>
        <p:spPr>
          <a:xfrm>
            <a:off x="0" y="0"/>
            <a:ext cx="4563024" cy="5143500"/>
          </a:xfrm>
          <a:prstGeom prst="rect">
            <a:avLst/>
          </a:prstGeom>
          <a:noFill/>
          <a:ln>
            <a:noFill/>
          </a:ln>
          <a:effectLst>
            <a:outerShdw blurRad="114300" dist="9525" algn="bl" rotWithShape="0">
              <a:schemeClr val="dk1">
                <a:alpha val="30000"/>
              </a:schemeClr>
            </a:outerShdw>
          </a:effectLst>
        </p:spPr>
      </p:pic>
      <p:sp>
        <p:nvSpPr>
          <p:cNvPr id="259" name="Google Shape;259;p6"/>
          <p:cNvSpPr/>
          <p:nvPr/>
        </p:nvSpPr>
        <p:spPr>
          <a:xfrm rot="197195">
            <a:off x="267937" y="1451241"/>
            <a:ext cx="2440148" cy="137295"/>
          </a:xfrm>
          <a:custGeom>
            <a:avLst/>
            <a:gdLst/>
            <a:ahLst/>
            <a:cxnLst/>
            <a:rect l="l" t="t" r="r" b="b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6"/>
          <p:cNvSpPr txBox="1">
            <a:spLocks noGrp="1"/>
          </p:cNvSpPr>
          <p:nvPr>
            <p:ph type="title"/>
          </p:nvPr>
        </p:nvSpPr>
        <p:spPr>
          <a:xfrm>
            <a:off x="524200" y="983900"/>
            <a:ext cx="3446100" cy="46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6"/>
          <p:cNvSpPr txBox="1">
            <a:spLocks noGrp="1"/>
          </p:cNvSpPr>
          <p:nvPr>
            <p:ph type="body" idx="1"/>
          </p:nvPr>
        </p:nvSpPr>
        <p:spPr>
          <a:xfrm>
            <a:off x="524200" y="1809750"/>
            <a:ext cx="3446100" cy="262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62" name="Google Shape;262;p6"/>
          <p:cNvSpPr txBox="1">
            <a:spLocks noGrp="1"/>
          </p:cNvSpPr>
          <p:nvPr>
            <p:ph type="sldNum" idx="12"/>
          </p:nvPr>
        </p:nvSpPr>
        <p:spPr>
          <a:xfrm>
            <a:off x="8665029" y="127279"/>
            <a:ext cx="326700" cy="2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grpSp>
        <p:nvGrpSpPr>
          <p:cNvPr id="263" name="Google Shape;263;p6"/>
          <p:cNvGrpSpPr/>
          <p:nvPr/>
        </p:nvGrpSpPr>
        <p:grpSpPr>
          <a:xfrm>
            <a:off x="8004404" y="417297"/>
            <a:ext cx="3529549" cy="4525764"/>
            <a:chOff x="8004404" y="372498"/>
            <a:chExt cx="3529549" cy="4525764"/>
          </a:xfrm>
        </p:grpSpPr>
        <p:grpSp>
          <p:nvGrpSpPr>
            <p:cNvPr id="264" name="Google Shape;264;p6"/>
            <p:cNvGrpSpPr/>
            <p:nvPr/>
          </p:nvGrpSpPr>
          <p:grpSpPr>
            <a:xfrm rot="-5400000" flipH="1">
              <a:off x="8541351" y="-164449"/>
              <a:ext cx="2227938" cy="3301831"/>
              <a:chOff x="3485371" y="1424851"/>
              <a:chExt cx="5318543" cy="7882145"/>
            </a:xfrm>
          </p:grpSpPr>
          <p:grpSp>
            <p:nvGrpSpPr>
              <p:cNvPr id="265" name="Google Shape;265;p6"/>
              <p:cNvGrpSpPr/>
              <p:nvPr/>
            </p:nvGrpSpPr>
            <p:grpSpPr>
              <a:xfrm>
                <a:off x="3485371" y="1958251"/>
                <a:ext cx="468816" cy="7120145"/>
                <a:chOff x="1447800" y="152400"/>
                <a:chExt cx="318597" cy="4838699"/>
              </a:xfrm>
            </p:grpSpPr>
            <p:sp>
              <p:nvSpPr>
                <p:cNvPr id="266" name="Google Shape;266;p6"/>
                <p:cNvSpPr/>
                <p:nvPr/>
              </p:nvSpPr>
              <p:spPr>
                <a:xfrm>
                  <a:off x="14521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267" name="Google Shape;267;p6"/>
                <p:cNvPicPr preferRelativeResize="0"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47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68" name="Google Shape;268;p6"/>
              <p:cNvGrpSpPr/>
              <p:nvPr/>
            </p:nvGrpSpPr>
            <p:grpSpPr>
              <a:xfrm>
                <a:off x="3808592" y="1577251"/>
                <a:ext cx="468816" cy="7120145"/>
                <a:chOff x="1600200" y="152400"/>
                <a:chExt cx="318597" cy="4838699"/>
              </a:xfrm>
            </p:grpSpPr>
            <p:sp>
              <p:nvSpPr>
                <p:cNvPr id="269" name="Google Shape;269;p6"/>
                <p:cNvSpPr/>
                <p:nvPr/>
              </p:nvSpPr>
              <p:spPr>
                <a:xfrm>
                  <a:off x="1604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270" name="Google Shape;270;p6"/>
                <p:cNvPicPr preferRelativeResize="0"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600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71" name="Google Shape;271;p6"/>
              <p:cNvGrpSpPr/>
              <p:nvPr/>
            </p:nvGrpSpPr>
            <p:grpSpPr>
              <a:xfrm>
                <a:off x="4131812" y="2186851"/>
                <a:ext cx="468816" cy="7120145"/>
                <a:chOff x="533400" y="152400"/>
                <a:chExt cx="318597" cy="4838699"/>
              </a:xfrm>
            </p:grpSpPr>
            <p:sp>
              <p:nvSpPr>
                <p:cNvPr id="272" name="Google Shape;272;p6"/>
                <p:cNvSpPr/>
                <p:nvPr/>
              </p:nvSpPr>
              <p:spPr>
                <a:xfrm>
                  <a:off x="5377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273" name="Google Shape;273;p6"/>
                <p:cNvPicPr preferRelativeResize="0"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3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74" name="Google Shape;274;p6"/>
              <p:cNvGrpSpPr/>
              <p:nvPr/>
            </p:nvGrpSpPr>
            <p:grpSpPr>
              <a:xfrm>
                <a:off x="4455033" y="1729651"/>
                <a:ext cx="468816" cy="7120145"/>
                <a:chOff x="685800" y="152400"/>
                <a:chExt cx="318597" cy="4838699"/>
              </a:xfrm>
            </p:grpSpPr>
            <p:sp>
              <p:nvSpPr>
                <p:cNvPr id="275" name="Google Shape;275;p6"/>
                <p:cNvSpPr/>
                <p:nvPr/>
              </p:nvSpPr>
              <p:spPr>
                <a:xfrm>
                  <a:off x="6901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276" name="Google Shape;276;p6"/>
                <p:cNvPicPr preferRelativeResize="0"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85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77" name="Google Shape;277;p6"/>
              <p:cNvGrpSpPr/>
              <p:nvPr/>
            </p:nvGrpSpPr>
            <p:grpSpPr>
              <a:xfrm>
                <a:off x="4778254" y="1424851"/>
                <a:ext cx="468816" cy="7120145"/>
                <a:chOff x="838200" y="152400"/>
                <a:chExt cx="318597" cy="4838699"/>
              </a:xfrm>
            </p:grpSpPr>
            <p:sp>
              <p:nvSpPr>
                <p:cNvPr id="278" name="Google Shape;278;p6"/>
                <p:cNvSpPr/>
                <p:nvPr/>
              </p:nvSpPr>
              <p:spPr>
                <a:xfrm>
                  <a:off x="842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279" name="Google Shape;279;p6"/>
                <p:cNvPicPr preferRelativeResize="0"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38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80" name="Google Shape;280;p6"/>
              <p:cNvGrpSpPr/>
              <p:nvPr/>
            </p:nvGrpSpPr>
            <p:grpSpPr>
              <a:xfrm>
                <a:off x="5101474" y="1882051"/>
                <a:ext cx="468816" cy="7120145"/>
                <a:chOff x="990600" y="152400"/>
                <a:chExt cx="318597" cy="4838699"/>
              </a:xfrm>
            </p:grpSpPr>
            <p:sp>
              <p:nvSpPr>
                <p:cNvPr id="281" name="Google Shape;281;p6"/>
                <p:cNvSpPr/>
                <p:nvPr/>
              </p:nvSpPr>
              <p:spPr>
                <a:xfrm>
                  <a:off x="9949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282" name="Google Shape;282;p6"/>
                <p:cNvPicPr preferRelativeResize="0"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906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83" name="Google Shape;283;p6"/>
              <p:cNvGrpSpPr/>
              <p:nvPr/>
            </p:nvGrpSpPr>
            <p:grpSpPr>
              <a:xfrm>
                <a:off x="5424695" y="1729651"/>
                <a:ext cx="468816" cy="7120145"/>
                <a:chOff x="3663063" y="152400"/>
                <a:chExt cx="318597" cy="4838699"/>
              </a:xfrm>
            </p:grpSpPr>
            <p:sp>
              <p:nvSpPr>
                <p:cNvPr id="284" name="Google Shape;284;p6"/>
                <p:cNvSpPr/>
                <p:nvPr/>
              </p:nvSpPr>
              <p:spPr>
                <a:xfrm>
                  <a:off x="3667406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285" name="Google Shape;285;p6"/>
                <p:cNvPicPr preferRelativeResize="0"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63063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86" name="Google Shape;286;p6"/>
              <p:cNvGrpSpPr/>
              <p:nvPr/>
            </p:nvGrpSpPr>
            <p:grpSpPr>
              <a:xfrm>
                <a:off x="5929821" y="2034451"/>
                <a:ext cx="468816" cy="7120145"/>
                <a:chOff x="1419019" y="152400"/>
                <a:chExt cx="318597" cy="4838699"/>
              </a:xfrm>
            </p:grpSpPr>
            <p:sp>
              <p:nvSpPr>
                <p:cNvPr id="287" name="Google Shape;287;p6"/>
                <p:cNvSpPr/>
                <p:nvPr/>
              </p:nvSpPr>
              <p:spPr>
                <a:xfrm>
                  <a:off x="1423362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288" name="Google Shape;288;p6"/>
                <p:cNvPicPr preferRelativeResize="0"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19019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89" name="Google Shape;289;p6"/>
              <p:cNvGrpSpPr/>
              <p:nvPr/>
            </p:nvGrpSpPr>
            <p:grpSpPr>
              <a:xfrm>
                <a:off x="6395774" y="1653451"/>
                <a:ext cx="468816" cy="7120145"/>
                <a:chOff x="1600200" y="152400"/>
                <a:chExt cx="318597" cy="4838699"/>
              </a:xfrm>
            </p:grpSpPr>
            <p:sp>
              <p:nvSpPr>
                <p:cNvPr id="290" name="Google Shape;290;p6"/>
                <p:cNvSpPr/>
                <p:nvPr/>
              </p:nvSpPr>
              <p:spPr>
                <a:xfrm>
                  <a:off x="1604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291" name="Google Shape;291;p6"/>
                <p:cNvPicPr preferRelativeResize="0"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600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92" name="Google Shape;292;p6"/>
              <p:cNvGrpSpPr/>
              <p:nvPr/>
            </p:nvGrpSpPr>
            <p:grpSpPr>
              <a:xfrm>
                <a:off x="6718994" y="1424851"/>
                <a:ext cx="468816" cy="7120145"/>
                <a:chOff x="533400" y="152400"/>
                <a:chExt cx="318597" cy="4838699"/>
              </a:xfrm>
            </p:grpSpPr>
            <p:sp>
              <p:nvSpPr>
                <p:cNvPr id="293" name="Google Shape;293;p6"/>
                <p:cNvSpPr/>
                <p:nvPr/>
              </p:nvSpPr>
              <p:spPr>
                <a:xfrm>
                  <a:off x="5377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294" name="Google Shape;294;p6"/>
                <p:cNvPicPr preferRelativeResize="0"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3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95" name="Google Shape;295;p6"/>
              <p:cNvGrpSpPr/>
              <p:nvPr/>
            </p:nvGrpSpPr>
            <p:grpSpPr>
              <a:xfrm>
                <a:off x="7042215" y="1501051"/>
                <a:ext cx="468816" cy="7120145"/>
                <a:chOff x="685800" y="152400"/>
                <a:chExt cx="318597" cy="4838699"/>
              </a:xfrm>
            </p:grpSpPr>
            <p:sp>
              <p:nvSpPr>
                <p:cNvPr id="296" name="Google Shape;296;p6"/>
                <p:cNvSpPr/>
                <p:nvPr/>
              </p:nvSpPr>
              <p:spPr>
                <a:xfrm>
                  <a:off x="6901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297" name="Google Shape;297;p6"/>
                <p:cNvPicPr preferRelativeResize="0"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85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98" name="Google Shape;298;p6"/>
              <p:cNvGrpSpPr/>
              <p:nvPr/>
            </p:nvGrpSpPr>
            <p:grpSpPr>
              <a:xfrm>
                <a:off x="7365436" y="1882051"/>
                <a:ext cx="468816" cy="7120145"/>
                <a:chOff x="838200" y="152400"/>
                <a:chExt cx="318597" cy="4838699"/>
              </a:xfrm>
            </p:grpSpPr>
            <p:sp>
              <p:nvSpPr>
                <p:cNvPr id="299" name="Google Shape;299;p6"/>
                <p:cNvSpPr/>
                <p:nvPr/>
              </p:nvSpPr>
              <p:spPr>
                <a:xfrm>
                  <a:off x="842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300" name="Google Shape;300;p6"/>
                <p:cNvPicPr preferRelativeResize="0"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38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01" name="Google Shape;301;p6"/>
              <p:cNvGrpSpPr/>
              <p:nvPr/>
            </p:nvGrpSpPr>
            <p:grpSpPr>
              <a:xfrm>
                <a:off x="8011877" y="2186851"/>
                <a:ext cx="468816" cy="7120145"/>
                <a:chOff x="3663063" y="152400"/>
                <a:chExt cx="318597" cy="4838699"/>
              </a:xfrm>
            </p:grpSpPr>
            <p:sp>
              <p:nvSpPr>
                <p:cNvPr id="302" name="Google Shape;302;p6"/>
                <p:cNvSpPr/>
                <p:nvPr/>
              </p:nvSpPr>
              <p:spPr>
                <a:xfrm>
                  <a:off x="3667406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303" name="Google Shape;303;p6"/>
                <p:cNvPicPr preferRelativeResize="0"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63063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04" name="Google Shape;304;p6"/>
              <p:cNvGrpSpPr/>
              <p:nvPr/>
            </p:nvGrpSpPr>
            <p:grpSpPr>
              <a:xfrm>
                <a:off x="8335098" y="1805851"/>
                <a:ext cx="468816" cy="7120145"/>
                <a:chOff x="1295400" y="152400"/>
                <a:chExt cx="318597" cy="4838699"/>
              </a:xfrm>
            </p:grpSpPr>
            <p:sp>
              <p:nvSpPr>
                <p:cNvPr id="305" name="Google Shape;305;p6"/>
                <p:cNvSpPr/>
                <p:nvPr/>
              </p:nvSpPr>
              <p:spPr>
                <a:xfrm>
                  <a:off x="12997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306" name="Google Shape;306;p6"/>
                <p:cNvPicPr preferRelativeResize="0"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95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307" name="Google Shape;307;p6"/>
            <p:cNvGrpSpPr/>
            <p:nvPr/>
          </p:nvGrpSpPr>
          <p:grpSpPr>
            <a:xfrm rot="-5400000" flipH="1">
              <a:off x="9848714" y="1201031"/>
              <a:ext cx="196383" cy="2982574"/>
              <a:chOff x="1447800" y="152400"/>
              <a:chExt cx="318597" cy="4838699"/>
            </a:xfrm>
          </p:grpSpPr>
          <p:sp>
            <p:nvSpPr>
              <p:cNvPr id="308" name="Google Shape;308;p6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309" name="Google Shape;309;p6"/>
              <p:cNvPicPr preferRelativeResize="0"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10" name="Google Shape;310;p6"/>
            <p:cNvGrpSpPr/>
            <p:nvPr/>
          </p:nvGrpSpPr>
          <p:grpSpPr>
            <a:xfrm rot="-5400000" flipH="1">
              <a:off x="9689113" y="1336426"/>
              <a:ext cx="196383" cy="2982574"/>
              <a:chOff x="1600200" y="152400"/>
              <a:chExt cx="318597" cy="4838699"/>
            </a:xfrm>
          </p:grpSpPr>
          <p:sp>
            <p:nvSpPr>
              <p:cNvPr id="311" name="Google Shape;311;p6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312" name="Google Shape;312;p6"/>
              <p:cNvPicPr preferRelativeResize="0"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13" name="Google Shape;313;p6"/>
            <p:cNvGrpSpPr/>
            <p:nvPr/>
          </p:nvGrpSpPr>
          <p:grpSpPr>
            <a:xfrm rot="-5400000" flipH="1">
              <a:off x="9944475" y="1471836"/>
              <a:ext cx="196383" cy="2982574"/>
              <a:chOff x="533400" y="152400"/>
              <a:chExt cx="318597" cy="4838699"/>
            </a:xfrm>
          </p:grpSpPr>
          <p:sp>
            <p:nvSpPr>
              <p:cNvPr id="314" name="Google Shape;314;p6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315" name="Google Shape;315;p6"/>
              <p:cNvPicPr preferRelativeResize="0"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16" name="Google Shape;316;p6"/>
            <p:cNvGrpSpPr/>
            <p:nvPr/>
          </p:nvGrpSpPr>
          <p:grpSpPr>
            <a:xfrm rot="-5400000" flipH="1">
              <a:off x="9752954" y="1607231"/>
              <a:ext cx="196383" cy="2982574"/>
              <a:chOff x="685800" y="152400"/>
              <a:chExt cx="318597" cy="4838699"/>
            </a:xfrm>
          </p:grpSpPr>
          <p:sp>
            <p:nvSpPr>
              <p:cNvPr id="317" name="Google Shape;317;p6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318" name="Google Shape;318;p6"/>
              <p:cNvPicPr preferRelativeResize="0"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19" name="Google Shape;319;p6"/>
            <p:cNvGrpSpPr/>
            <p:nvPr/>
          </p:nvGrpSpPr>
          <p:grpSpPr>
            <a:xfrm rot="-5400000" flipH="1">
              <a:off x="9816794" y="1954222"/>
              <a:ext cx="196383" cy="2982574"/>
              <a:chOff x="990600" y="152400"/>
              <a:chExt cx="318597" cy="4838699"/>
            </a:xfrm>
          </p:grpSpPr>
          <p:sp>
            <p:nvSpPr>
              <p:cNvPr id="320" name="Google Shape;320;p6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321" name="Google Shape;321;p6"/>
              <p:cNvPicPr preferRelativeResize="0"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22" name="Google Shape;322;p6"/>
            <p:cNvGrpSpPr/>
            <p:nvPr/>
          </p:nvGrpSpPr>
          <p:grpSpPr>
            <a:xfrm rot="-5400000" flipH="1">
              <a:off x="9752954" y="2089589"/>
              <a:ext cx="196383" cy="2982574"/>
              <a:chOff x="3663063" y="152400"/>
              <a:chExt cx="318597" cy="4838699"/>
            </a:xfrm>
          </p:grpSpPr>
          <p:sp>
            <p:nvSpPr>
              <p:cNvPr id="323" name="Google Shape;323;p6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324" name="Google Shape;324;p6"/>
              <p:cNvPicPr preferRelativeResize="0"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25" name="Google Shape;325;p6"/>
            <p:cNvGrpSpPr/>
            <p:nvPr/>
          </p:nvGrpSpPr>
          <p:grpSpPr>
            <a:xfrm rot="-5400000" flipH="1">
              <a:off x="9880634" y="2225013"/>
              <a:ext cx="196383" cy="2982574"/>
              <a:chOff x="1295400" y="152400"/>
              <a:chExt cx="318597" cy="4838699"/>
            </a:xfrm>
          </p:grpSpPr>
          <p:sp>
            <p:nvSpPr>
              <p:cNvPr id="326" name="Google Shape;326;p6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327" name="Google Shape;327;p6"/>
              <p:cNvPicPr preferRelativeResize="0"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28" name="Google Shape;328;p6"/>
            <p:cNvGrpSpPr/>
            <p:nvPr/>
          </p:nvGrpSpPr>
          <p:grpSpPr>
            <a:xfrm rot="-5400000" flipH="1">
              <a:off x="9848714" y="2361002"/>
              <a:ext cx="196383" cy="2982574"/>
              <a:chOff x="1447800" y="152400"/>
              <a:chExt cx="318597" cy="4838699"/>
            </a:xfrm>
          </p:grpSpPr>
          <p:sp>
            <p:nvSpPr>
              <p:cNvPr id="329" name="Google Shape;329;p6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330" name="Google Shape;330;p6"/>
              <p:cNvPicPr preferRelativeResize="0"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31" name="Google Shape;331;p6"/>
            <p:cNvGrpSpPr/>
            <p:nvPr/>
          </p:nvGrpSpPr>
          <p:grpSpPr>
            <a:xfrm rot="-5400000" flipH="1">
              <a:off x="9721033" y="2496397"/>
              <a:ext cx="196383" cy="2982574"/>
              <a:chOff x="1600200" y="152400"/>
              <a:chExt cx="318597" cy="4838699"/>
            </a:xfrm>
          </p:grpSpPr>
          <p:sp>
            <p:nvSpPr>
              <p:cNvPr id="332" name="Google Shape;332;p6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333" name="Google Shape;333;p6"/>
              <p:cNvPicPr preferRelativeResize="0"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34" name="Google Shape;334;p6"/>
            <p:cNvGrpSpPr/>
            <p:nvPr/>
          </p:nvGrpSpPr>
          <p:grpSpPr>
            <a:xfrm rot="-5400000" flipH="1">
              <a:off x="9625273" y="2631806"/>
              <a:ext cx="196383" cy="2982574"/>
              <a:chOff x="533400" y="152400"/>
              <a:chExt cx="318597" cy="4838699"/>
            </a:xfrm>
          </p:grpSpPr>
          <p:sp>
            <p:nvSpPr>
              <p:cNvPr id="335" name="Google Shape;335;p6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336" name="Google Shape;336;p6"/>
              <p:cNvPicPr preferRelativeResize="0"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37" name="Google Shape;337;p6"/>
            <p:cNvGrpSpPr/>
            <p:nvPr/>
          </p:nvGrpSpPr>
          <p:grpSpPr>
            <a:xfrm rot="-5400000" flipH="1">
              <a:off x="9657193" y="2767202"/>
              <a:ext cx="196383" cy="2982574"/>
              <a:chOff x="685800" y="152400"/>
              <a:chExt cx="318597" cy="4838699"/>
            </a:xfrm>
          </p:grpSpPr>
          <p:sp>
            <p:nvSpPr>
              <p:cNvPr id="338" name="Google Shape;338;p6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339" name="Google Shape;339;p6"/>
              <p:cNvPicPr preferRelativeResize="0"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40" name="Google Shape;340;p6"/>
            <p:cNvGrpSpPr/>
            <p:nvPr/>
          </p:nvGrpSpPr>
          <p:grpSpPr>
            <a:xfrm rot="-5400000" flipH="1">
              <a:off x="9816794" y="2902597"/>
              <a:ext cx="196383" cy="2982574"/>
              <a:chOff x="838200" y="152400"/>
              <a:chExt cx="318597" cy="4838699"/>
            </a:xfrm>
          </p:grpSpPr>
          <p:sp>
            <p:nvSpPr>
              <p:cNvPr id="341" name="Google Shape;341;p6"/>
              <p:cNvSpPr/>
              <p:nvPr/>
            </p:nvSpPr>
            <p:spPr>
              <a:xfrm>
                <a:off x="842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342" name="Google Shape;342;p6"/>
              <p:cNvPicPr preferRelativeResize="0"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43" name="Google Shape;343;p6"/>
            <p:cNvGrpSpPr/>
            <p:nvPr/>
          </p:nvGrpSpPr>
          <p:grpSpPr>
            <a:xfrm rot="-5400000" flipH="1">
              <a:off x="9625273" y="3037992"/>
              <a:ext cx="196383" cy="2982574"/>
              <a:chOff x="990600" y="152400"/>
              <a:chExt cx="318597" cy="4838699"/>
            </a:xfrm>
          </p:grpSpPr>
          <p:sp>
            <p:nvSpPr>
              <p:cNvPr id="344" name="Google Shape;344;p6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345" name="Google Shape;345;p6"/>
              <p:cNvPicPr preferRelativeResize="0"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46" name="Google Shape;346;p6"/>
            <p:cNvGrpSpPr/>
            <p:nvPr/>
          </p:nvGrpSpPr>
          <p:grpSpPr>
            <a:xfrm rot="-5400000" flipH="1">
              <a:off x="9944475" y="3173359"/>
              <a:ext cx="196383" cy="2982574"/>
              <a:chOff x="3663063" y="152400"/>
              <a:chExt cx="318597" cy="4838699"/>
            </a:xfrm>
          </p:grpSpPr>
          <p:sp>
            <p:nvSpPr>
              <p:cNvPr id="347" name="Google Shape;347;p6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348" name="Google Shape;348;p6"/>
              <p:cNvPicPr preferRelativeResize="0"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49" name="Google Shape;349;p6"/>
            <p:cNvGrpSpPr/>
            <p:nvPr/>
          </p:nvGrpSpPr>
          <p:grpSpPr>
            <a:xfrm rot="-5400000" flipH="1">
              <a:off x="9784874" y="3308783"/>
              <a:ext cx="196383" cy="2982574"/>
              <a:chOff x="1295400" y="152400"/>
              <a:chExt cx="318597" cy="4838699"/>
            </a:xfrm>
          </p:grpSpPr>
          <p:sp>
            <p:nvSpPr>
              <p:cNvPr id="350" name="Google Shape;350;p6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351" name="Google Shape;351;p6"/>
              <p:cNvPicPr preferRelativeResize="0"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7"/>
          <p:cNvSpPr txBox="1">
            <a:spLocks noGrp="1"/>
          </p:cNvSpPr>
          <p:nvPr>
            <p:ph type="title"/>
          </p:nvPr>
        </p:nvSpPr>
        <p:spPr>
          <a:xfrm>
            <a:off x="829000" y="526700"/>
            <a:ext cx="6902100" cy="46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7"/>
          <p:cNvSpPr txBox="1">
            <a:spLocks noGrp="1"/>
          </p:cNvSpPr>
          <p:nvPr>
            <p:ph type="body" idx="1"/>
          </p:nvPr>
        </p:nvSpPr>
        <p:spPr>
          <a:xfrm>
            <a:off x="829000" y="1352550"/>
            <a:ext cx="3217500" cy="342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✘"/>
              <a:defRPr sz="2200"/>
            </a:lvl1pPr>
            <a:lvl2pPr marL="914400" lvl="1" indent="-368300">
              <a:spcBef>
                <a:spcPts val="1000"/>
              </a:spcBef>
              <a:spcAft>
                <a:spcPts val="0"/>
              </a:spcAft>
              <a:buSzPts val="2200"/>
              <a:buChar char="-"/>
              <a:defRPr sz="2200"/>
            </a:lvl2pPr>
            <a:lvl3pPr marL="1371600" lvl="2" indent="-368300">
              <a:spcBef>
                <a:spcPts val="1000"/>
              </a:spcBef>
              <a:spcAft>
                <a:spcPts val="0"/>
              </a:spcAft>
              <a:buSzPts val="2200"/>
              <a:buChar char="-"/>
              <a:defRPr sz="2200"/>
            </a:lvl3pPr>
            <a:lvl4pPr marL="1828800" lvl="3" indent="-368300">
              <a:spcBef>
                <a:spcPts val="100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>
              <a:spcBef>
                <a:spcPts val="100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100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100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100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1000"/>
              </a:spcBef>
              <a:spcAft>
                <a:spcPts val="100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355" name="Google Shape;355;p7"/>
          <p:cNvSpPr txBox="1">
            <a:spLocks noGrp="1"/>
          </p:cNvSpPr>
          <p:nvPr>
            <p:ph type="body" idx="2"/>
          </p:nvPr>
        </p:nvSpPr>
        <p:spPr>
          <a:xfrm>
            <a:off x="4513595" y="1352550"/>
            <a:ext cx="3217500" cy="342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✘"/>
              <a:defRPr sz="2200"/>
            </a:lvl1pPr>
            <a:lvl2pPr marL="914400" lvl="1" indent="-368300">
              <a:spcBef>
                <a:spcPts val="1000"/>
              </a:spcBef>
              <a:spcAft>
                <a:spcPts val="0"/>
              </a:spcAft>
              <a:buSzPts val="2200"/>
              <a:buChar char="-"/>
              <a:defRPr sz="2200"/>
            </a:lvl2pPr>
            <a:lvl3pPr marL="1371600" lvl="2" indent="-368300">
              <a:spcBef>
                <a:spcPts val="1000"/>
              </a:spcBef>
              <a:spcAft>
                <a:spcPts val="0"/>
              </a:spcAft>
              <a:buSzPts val="2200"/>
              <a:buChar char="-"/>
              <a:defRPr sz="2200"/>
            </a:lvl3pPr>
            <a:lvl4pPr marL="1828800" lvl="3" indent="-368300">
              <a:spcBef>
                <a:spcPts val="100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>
              <a:spcBef>
                <a:spcPts val="100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100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100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100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1000"/>
              </a:spcBef>
              <a:spcAft>
                <a:spcPts val="100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356" name="Google Shape;356;p7"/>
          <p:cNvSpPr txBox="1">
            <a:spLocks noGrp="1"/>
          </p:cNvSpPr>
          <p:nvPr>
            <p:ph type="sldNum" idx="12"/>
          </p:nvPr>
        </p:nvSpPr>
        <p:spPr>
          <a:xfrm>
            <a:off x="8665029" y="127279"/>
            <a:ext cx="326700" cy="2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grpSp>
        <p:nvGrpSpPr>
          <p:cNvPr id="357" name="Google Shape;357;p7"/>
          <p:cNvGrpSpPr/>
          <p:nvPr/>
        </p:nvGrpSpPr>
        <p:grpSpPr>
          <a:xfrm>
            <a:off x="8004404" y="417297"/>
            <a:ext cx="3529549" cy="4525764"/>
            <a:chOff x="8004404" y="372498"/>
            <a:chExt cx="3529549" cy="4525764"/>
          </a:xfrm>
        </p:grpSpPr>
        <p:grpSp>
          <p:nvGrpSpPr>
            <p:cNvPr id="358" name="Google Shape;358;p7"/>
            <p:cNvGrpSpPr/>
            <p:nvPr/>
          </p:nvGrpSpPr>
          <p:grpSpPr>
            <a:xfrm rot="-5400000" flipH="1">
              <a:off x="8541351" y="-164449"/>
              <a:ext cx="2227938" cy="3301831"/>
              <a:chOff x="3485371" y="1424851"/>
              <a:chExt cx="5318543" cy="7882145"/>
            </a:xfrm>
          </p:grpSpPr>
          <p:grpSp>
            <p:nvGrpSpPr>
              <p:cNvPr id="359" name="Google Shape;359;p7"/>
              <p:cNvGrpSpPr/>
              <p:nvPr/>
            </p:nvGrpSpPr>
            <p:grpSpPr>
              <a:xfrm>
                <a:off x="3485371" y="1958251"/>
                <a:ext cx="468816" cy="7120145"/>
                <a:chOff x="1447800" y="152400"/>
                <a:chExt cx="318597" cy="4838699"/>
              </a:xfrm>
            </p:grpSpPr>
            <p:sp>
              <p:nvSpPr>
                <p:cNvPr id="360" name="Google Shape;360;p7"/>
                <p:cNvSpPr/>
                <p:nvPr/>
              </p:nvSpPr>
              <p:spPr>
                <a:xfrm>
                  <a:off x="14521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361" name="Google Shape;361;p7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447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62" name="Google Shape;362;p7"/>
              <p:cNvGrpSpPr/>
              <p:nvPr/>
            </p:nvGrpSpPr>
            <p:grpSpPr>
              <a:xfrm>
                <a:off x="3808592" y="1577251"/>
                <a:ext cx="468816" cy="7120145"/>
                <a:chOff x="1600200" y="152400"/>
                <a:chExt cx="318597" cy="4838699"/>
              </a:xfrm>
            </p:grpSpPr>
            <p:sp>
              <p:nvSpPr>
                <p:cNvPr id="363" name="Google Shape;363;p7"/>
                <p:cNvSpPr/>
                <p:nvPr/>
              </p:nvSpPr>
              <p:spPr>
                <a:xfrm>
                  <a:off x="1604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364" name="Google Shape;364;p7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600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65" name="Google Shape;365;p7"/>
              <p:cNvGrpSpPr/>
              <p:nvPr/>
            </p:nvGrpSpPr>
            <p:grpSpPr>
              <a:xfrm>
                <a:off x="4131812" y="2186851"/>
                <a:ext cx="468816" cy="7120145"/>
                <a:chOff x="533400" y="152400"/>
                <a:chExt cx="318597" cy="4838699"/>
              </a:xfrm>
            </p:grpSpPr>
            <p:sp>
              <p:nvSpPr>
                <p:cNvPr id="366" name="Google Shape;366;p7"/>
                <p:cNvSpPr/>
                <p:nvPr/>
              </p:nvSpPr>
              <p:spPr>
                <a:xfrm>
                  <a:off x="5377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367" name="Google Shape;367;p7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33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68" name="Google Shape;368;p7"/>
              <p:cNvGrpSpPr/>
              <p:nvPr/>
            </p:nvGrpSpPr>
            <p:grpSpPr>
              <a:xfrm>
                <a:off x="4455033" y="1729651"/>
                <a:ext cx="468816" cy="7120145"/>
                <a:chOff x="685800" y="152400"/>
                <a:chExt cx="318597" cy="4838699"/>
              </a:xfrm>
            </p:grpSpPr>
            <p:sp>
              <p:nvSpPr>
                <p:cNvPr id="369" name="Google Shape;369;p7"/>
                <p:cNvSpPr/>
                <p:nvPr/>
              </p:nvSpPr>
              <p:spPr>
                <a:xfrm>
                  <a:off x="6901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370" name="Google Shape;370;p7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85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71" name="Google Shape;371;p7"/>
              <p:cNvGrpSpPr/>
              <p:nvPr/>
            </p:nvGrpSpPr>
            <p:grpSpPr>
              <a:xfrm>
                <a:off x="4778254" y="1424851"/>
                <a:ext cx="468816" cy="7120145"/>
                <a:chOff x="838200" y="152400"/>
                <a:chExt cx="318597" cy="4838699"/>
              </a:xfrm>
            </p:grpSpPr>
            <p:sp>
              <p:nvSpPr>
                <p:cNvPr id="372" name="Google Shape;372;p7"/>
                <p:cNvSpPr/>
                <p:nvPr/>
              </p:nvSpPr>
              <p:spPr>
                <a:xfrm>
                  <a:off x="842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373" name="Google Shape;373;p7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38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74" name="Google Shape;374;p7"/>
              <p:cNvGrpSpPr/>
              <p:nvPr/>
            </p:nvGrpSpPr>
            <p:grpSpPr>
              <a:xfrm>
                <a:off x="5101474" y="1882051"/>
                <a:ext cx="468816" cy="7120145"/>
                <a:chOff x="990600" y="152400"/>
                <a:chExt cx="318597" cy="4838699"/>
              </a:xfrm>
            </p:grpSpPr>
            <p:sp>
              <p:nvSpPr>
                <p:cNvPr id="375" name="Google Shape;375;p7"/>
                <p:cNvSpPr/>
                <p:nvPr/>
              </p:nvSpPr>
              <p:spPr>
                <a:xfrm>
                  <a:off x="9949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376" name="Google Shape;376;p7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9906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77" name="Google Shape;377;p7"/>
              <p:cNvGrpSpPr/>
              <p:nvPr/>
            </p:nvGrpSpPr>
            <p:grpSpPr>
              <a:xfrm>
                <a:off x="5424695" y="1729651"/>
                <a:ext cx="468816" cy="7120145"/>
                <a:chOff x="3663063" y="152400"/>
                <a:chExt cx="318597" cy="4838699"/>
              </a:xfrm>
            </p:grpSpPr>
            <p:sp>
              <p:nvSpPr>
                <p:cNvPr id="378" name="Google Shape;378;p7"/>
                <p:cNvSpPr/>
                <p:nvPr/>
              </p:nvSpPr>
              <p:spPr>
                <a:xfrm>
                  <a:off x="3667406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379" name="Google Shape;379;p7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663063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80" name="Google Shape;380;p7"/>
              <p:cNvGrpSpPr/>
              <p:nvPr/>
            </p:nvGrpSpPr>
            <p:grpSpPr>
              <a:xfrm>
                <a:off x="5929821" y="2034451"/>
                <a:ext cx="468816" cy="7120145"/>
                <a:chOff x="1419019" y="152400"/>
                <a:chExt cx="318597" cy="4838699"/>
              </a:xfrm>
            </p:grpSpPr>
            <p:sp>
              <p:nvSpPr>
                <p:cNvPr id="381" name="Google Shape;381;p7"/>
                <p:cNvSpPr/>
                <p:nvPr/>
              </p:nvSpPr>
              <p:spPr>
                <a:xfrm>
                  <a:off x="1423362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382" name="Google Shape;382;p7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419019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83" name="Google Shape;383;p7"/>
              <p:cNvGrpSpPr/>
              <p:nvPr/>
            </p:nvGrpSpPr>
            <p:grpSpPr>
              <a:xfrm>
                <a:off x="6395774" y="1653451"/>
                <a:ext cx="468816" cy="7120145"/>
                <a:chOff x="1600200" y="152400"/>
                <a:chExt cx="318597" cy="4838699"/>
              </a:xfrm>
            </p:grpSpPr>
            <p:sp>
              <p:nvSpPr>
                <p:cNvPr id="384" name="Google Shape;384;p7"/>
                <p:cNvSpPr/>
                <p:nvPr/>
              </p:nvSpPr>
              <p:spPr>
                <a:xfrm>
                  <a:off x="1604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385" name="Google Shape;385;p7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600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86" name="Google Shape;386;p7"/>
              <p:cNvGrpSpPr/>
              <p:nvPr/>
            </p:nvGrpSpPr>
            <p:grpSpPr>
              <a:xfrm>
                <a:off x="6718994" y="1424851"/>
                <a:ext cx="468816" cy="7120145"/>
                <a:chOff x="533400" y="152400"/>
                <a:chExt cx="318597" cy="4838699"/>
              </a:xfrm>
            </p:grpSpPr>
            <p:sp>
              <p:nvSpPr>
                <p:cNvPr id="387" name="Google Shape;387;p7"/>
                <p:cNvSpPr/>
                <p:nvPr/>
              </p:nvSpPr>
              <p:spPr>
                <a:xfrm>
                  <a:off x="5377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388" name="Google Shape;388;p7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33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89" name="Google Shape;389;p7"/>
              <p:cNvGrpSpPr/>
              <p:nvPr/>
            </p:nvGrpSpPr>
            <p:grpSpPr>
              <a:xfrm>
                <a:off x="7042215" y="1501051"/>
                <a:ext cx="468816" cy="7120145"/>
                <a:chOff x="685800" y="152400"/>
                <a:chExt cx="318597" cy="4838699"/>
              </a:xfrm>
            </p:grpSpPr>
            <p:sp>
              <p:nvSpPr>
                <p:cNvPr id="390" name="Google Shape;390;p7"/>
                <p:cNvSpPr/>
                <p:nvPr/>
              </p:nvSpPr>
              <p:spPr>
                <a:xfrm>
                  <a:off x="6901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391" name="Google Shape;391;p7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85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92" name="Google Shape;392;p7"/>
              <p:cNvGrpSpPr/>
              <p:nvPr/>
            </p:nvGrpSpPr>
            <p:grpSpPr>
              <a:xfrm>
                <a:off x="7365436" y="1882051"/>
                <a:ext cx="468816" cy="7120145"/>
                <a:chOff x="838200" y="152400"/>
                <a:chExt cx="318597" cy="4838699"/>
              </a:xfrm>
            </p:grpSpPr>
            <p:sp>
              <p:nvSpPr>
                <p:cNvPr id="393" name="Google Shape;393;p7"/>
                <p:cNvSpPr/>
                <p:nvPr/>
              </p:nvSpPr>
              <p:spPr>
                <a:xfrm>
                  <a:off x="842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394" name="Google Shape;394;p7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38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95" name="Google Shape;395;p7"/>
              <p:cNvGrpSpPr/>
              <p:nvPr/>
            </p:nvGrpSpPr>
            <p:grpSpPr>
              <a:xfrm>
                <a:off x="8011877" y="2186851"/>
                <a:ext cx="468816" cy="7120145"/>
                <a:chOff x="3663063" y="152400"/>
                <a:chExt cx="318597" cy="4838699"/>
              </a:xfrm>
            </p:grpSpPr>
            <p:sp>
              <p:nvSpPr>
                <p:cNvPr id="396" name="Google Shape;396;p7"/>
                <p:cNvSpPr/>
                <p:nvPr/>
              </p:nvSpPr>
              <p:spPr>
                <a:xfrm>
                  <a:off x="3667406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397" name="Google Shape;397;p7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663063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98" name="Google Shape;398;p7"/>
              <p:cNvGrpSpPr/>
              <p:nvPr/>
            </p:nvGrpSpPr>
            <p:grpSpPr>
              <a:xfrm>
                <a:off x="8335098" y="1805851"/>
                <a:ext cx="468816" cy="7120145"/>
                <a:chOff x="1295400" y="152400"/>
                <a:chExt cx="318597" cy="4838699"/>
              </a:xfrm>
            </p:grpSpPr>
            <p:sp>
              <p:nvSpPr>
                <p:cNvPr id="399" name="Google Shape;399;p7"/>
                <p:cNvSpPr/>
                <p:nvPr/>
              </p:nvSpPr>
              <p:spPr>
                <a:xfrm>
                  <a:off x="12997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400" name="Google Shape;400;p7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295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401" name="Google Shape;401;p7"/>
            <p:cNvGrpSpPr/>
            <p:nvPr/>
          </p:nvGrpSpPr>
          <p:grpSpPr>
            <a:xfrm rot="-5400000" flipH="1">
              <a:off x="9848714" y="1201031"/>
              <a:ext cx="196383" cy="2982574"/>
              <a:chOff x="1447800" y="152400"/>
              <a:chExt cx="318597" cy="4838699"/>
            </a:xfrm>
          </p:grpSpPr>
          <p:sp>
            <p:nvSpPr>
              <p:cNvPr id="402" name="Google Shape;402;p7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403" name="Google Shape;403;p7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04" name="Google Shape;404;p7"/>
            <p:cNvGrpSpPr/>
            <p:nvPr/>
          </p:nvGrpSpPr>
          <p:grpSpPr>
            <a:xfrm rot="-5400000" flipH="1">
              <a:off x="9689113" y="1336426"/>
              <a:ext cx="196383" cy="2982574"/>
              <a:chOff x="1600200" y="152400"/>
              <a:chExt cx="318597" cy="4838699"/>
            </a:xfrm>
          </p:grpSpPr>
          <p:sp>
            <p:nvSpPr>
              <p:cNvPr id="405" name="Google Shape;405;p7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406" name="Google Shape;406;p7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07" name="Google Shape;407;p7"/>
            <p:cNvGrpSpPr/>
            <p:nvPr/>
          </p:nvGrpSpPr>
          <p:grpSpPr>
            <a:xfrm rot="-5400000" flipH="1">
              <a:off x="9944475" y="1471836"/>
              <a:ext cx="196383" cy="2982574"/>
              <a:chOff x="533400" y="152400"/>
              <a:chExt cx="318597" cy="4838699"/>
            </a:xfrm>
          </p:grpSpPr>
          <p:sp>
            <p:nvSpPr>
              <p:cNvPr id="408" name="Google Shape;408;p7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409" name="Google Shape;409;p7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10" name="Google Shape;410;p7"/>
            <p:cNvGrpSpPr/>
            <p:nvPr/>
          </p:nvGrpSpPr>
          <p:grpSpPr>
            <a:xfrm rot="-5400000" flipH="1">
              <a:off x="9752954" y="1607231"/>
              <a:ext cx="196383" cy="2982574"/>
              <a:chOff x="685800" y="152400"/>
              <a:chExt cx="318597" cy="4838699"/>
            </a:xfrm>
          </p:grpSpPr>
          <p:sp>
            <p:nvSpPr>
              <p:cNvPr id="411" name="Google Shape;411;p7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412" name="Google Shape;412;p7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13" name="Google Shape;413;p7"/>
            <p:cNvGrpSpPr/>
            <p:nvPr/>
          </p:nvGrpSpPr>
          <p:grpSpPr>
            <a:xfrm rot="-5400000" flipH="1">
              <a:off x="9816794" y="1954222"/>
              <a:ext cx="196383" cy="2982574"/>
              <a:chOff x="990600" y="152400"/>
              <a:chExt cx="318597" cy="4838699"/>
            </a:xfrm>
          </p:grpSpPr>
          <p:sp>
            <p:nvSpPr>
              <p:cNvPr id="414" name="Google Shape;414;p7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415" name="Google Shape;415;p7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16" name="Google Shape;416;p7"/>
            <p:cNvGrpSpPr/>
            <p:nvPr/>
          </p:nvGrpSpPr>
          <p:grpSpPr>
            <a:xfrm rot="-5400000" flipH="1">
              <a:off x="9752954" y="2089589"/>
              <a:ext cx="196383" cy="2982574"/>
              <a:chOff x="3663063" y="152400"/>
              <a:chExt cx="318597" cy="4838699"/>
            </a:xfrm>
          </p:grpSpPr>
          <p:sp>
            <p:nvSpPr>
              <p:cNvPr id="417" name="Google Shape;417;p7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418" name="Google Shape;418;p7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19" name="Google Shape;419;p7"/>
            <p:cNvGrpSpPr/>
            <p:nvPr/>
          </p:nvGrpSpPr>
          <p:grpSpPr>
            <a:xfrm rot="-5400000" flipH="1">
              <a:off x="9880634" y="2225013"/>
              <a:ext cx="196383" cy="2982574"/>
              <a:chOff x="1295400" y="152400"/>
              <a:chExt cx="318597" cy="4838699"/>
            </a:xfrm>
          </p:grpSpPr>
          <p:sp>
            <p:nvSpPr>
              <p:cNvPr id="420" name="Google Shape;420;p7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421" name="Google Shape;421;p7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22" name="Google Shape;422;p7"/>
            <p:cNvGrpSpPr/>
            <p:nvPr/>
          </p:nvGrpSpPr>
          <p:grpSpPr>
            <a:xfrm rot="-5400000" flipH="1">
              <a:off x="9848714" y="2361002"/>
              <a:ext cx="196383" cy="2982574"/>
              <a:chOff x="1447800" y="152400"/>
              <a:chExt cx="318597" cy="4838699"/>
            </a:xfrm>
          </p:grpSpPr>
          <p:sp>
            <p:nvSpPr>
              <p:cNvPr id="423" name="Google Shape;423;p7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424" name="Google Shape;424;p7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25" name="Google Shape;425;p7"/>
            <p:cNvGrpSpPr/>
            <p:nvPr/>
          </p:nvGrpSpPr>
          <p:grpSpPr>
            <a:xfrm rot="-5400000" flipH="1">
              <a:off x="9721033" y="2496397"/>
              <a:ext cx="196383" cy="2982574"/>
              <a:chOff x="1600200" y="152400"/>
              <a:chExt cx="318597" cy="4838699"/>
            </a:xfrm>
          </p:grpSpPr>
          <p:sp>
            <p:nvSpPr>
              <p:cNvPr id="426" name="Google Shape;426;p7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427" name="Google Shape;427;p7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28" name="Google Shape;428;p7"/>
            <p:cNvGrpSpPr/>
            <p:nvPr/>
          </p:nvGrpSpPr>
          <p:grpSpPr>
            <a:xfrm rot="-5400000" flipH="1">
              <a:off x="9625273" y="2631806"/>
              <a:ext cx="196383" cy="2982574"/>
              <a:chOff x="533400" y="152400"/>
              <a:chExt cx="318597" cy="4838699"/>
            </a:xfrm>
          </p:grpSpPr>
          <p:sp>
            <p:nvSpPr>
              <p:cNvPr id="429" name="Google Shape;429;p7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430" name="Google Shape;430;p7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31" name="Google Shape;431;p7"/>
            <p:cNvGrpSpPr/>
            <p:nvPr/>
          </p:nvGrpSpPr>
          <p:grpSpPr>
            <a:xfrm rot="-5400000" flipH="1">
              <a:off x="9657193" y="2767202"/>
              <a:ext cx="196383" cy="2982574"/>
              <a:chOff x="685800" y="152400"/>
              <a:chExt cx="318597" cy="4838699"/>
            </a:xfrm>
          </p:grpSpPr>
          <p:sp>
            <p:nvSpPr>
              <p:cNvPr id="432" name="Google Shape;432;p7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433" name="Google Shape;433;p7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34" name="Google Shape;434;p7"/>
            <p:cNvGrpSpPr/>
            <p:nvPr/>
          </p:nvGrpSpPr>
          <p:grpSpPr>
            <a:xfrm rot="-5400000" flipH="1">
              <a:off x="9816794" y="2902597"/>
              <a:ext cx="196383" cy="2982574"/>
              <a:chOff x="838200" y="152400"/>
              <a:chExt cx="318597" cy="4838699"/>
            </a:xfrm>
          </p:grpSpPr>
          <p:sp>
            <p:nvSpPr>
              <p:cNvPr id="435" name="Google Shape;435;p7"/>
              <p:cNvSpPr/>
              <p:nvPr/>
            </p:nvSpPr>
            <p:spPr>
              <a:xfrm>
                <a:off x="842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436" name="Google Shape;436;p7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8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37" name="Google Shape;437;p7"/>
            <p:cNvGrpSpPr/>
            <p:nvPr/>
          </p:nvGrpSpPr>
          <p:grpSpPr>
            <a:xfrm rot="-5400000" flipH="1">
              <a:off x="9625273" y="3037992"/>
              <a:ext cx="196383" cy="2982574"/>
              <a:chOff x="990600" y="152400"/>
              <a:chExt cx="318597" cy="4838699"/>
            </a:xfrm>
          </p:grpSpPr>
          <p:sp>
            <p:nvSpPr>
              <p:cNvPr id="438" name="Google Shape;438;p7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439" name="Google Shape;439;p7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40" name="Google Shape;440;p7"/>
            <p:cNvGrpSpPr/>
            <p:nvPr/>
          </p:nvGrpSpPr>
          <p:grpSpPr>
            <a:xfrm rot="-5400000" flipH="1">
              <a:off x="9944475" y="3173359"/>
              <a:ext cx="196383" cy="2982574"/>
              <a:chOff x="3663063" y="152400"/>
              <a:chExt cx="318597" cy="4838699"/>
            </a:xfrm>
          </p:grpSpPr>
          <p:sp>
            <p:nvSpPr>
              <p:cNvPr id="441" name="Google Shape;441;p7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442" name="Google Shape;442;p7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43" name="Google Shape;443;p7"/>
            <p:cNvGrpSpPr/>
            <p:nvPr/>
          </p:nvGrpSpPr>
          <p:grpSpPr>
            <a:xfrm rot="-5400000" flipH="1">
              <a:off x="9784874" y="3308783"/>
              <a:ext cx="196383" cy="2982574"/>
              <a:chOff x="1295400" y="152400"/>
              <a:chExt cx="318597" cy="4838699"/>
            </a:xfrm>
          </p:grpSpPr>
          <p:sp>
            <p:nvSpPr>
              <p:cNvPr id="444" name="Google Shape;444;p7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445" name="Google Shape;445;p7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446" name="Google Shape;446;p7"/>
          <p:cNvSpPr/>
          <p:nvPr/>
        </p:nvSpPr>
        <p:spPr>
          <a:xfrm rot="197195">
            <a:off x="572737" y="994041"/>
            <a:ext cx="2440148" cy="137295"/>
          </a:xfrm>
          <a:custGeom>
            <a:avLst/>
            <a:gdLst/>
            <a:ahLst/>
            <a:cxnLst/>
            <a:rect l="l" t="t" r="r" b="b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8"/>
          <p:cNvSpPr txBox="1">
            <a:spLocks noGrp="1"/>
          </p:cNvSpPr>
          <p:nvPr>
            <p:ph type="title"/>
          </p:nvPr>
        </p:nvSpPr>
        <p:spPr>
          <a:xfrm>
            <a:off x="829000" y="526700"/>
            <a:ext cx="6902100" cy="46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9" name="Google Shape;449;p8"/>
          <p:cNvSpPr txBox="1">
            <a:spLocks noGrp="1"/>
          </p:cNvSpPr>
          <p:nvPr>
            <p:ph type="body" idx="1"/>
          </p:nvPr>
        </p:nvSpPr>
        <p:spPr>
          <a:xfrm>
            <a:off x="829000" y="1352550"/>
            <a:ext cx="2044500" cy="342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0" name="Google Shape;450;p8"/>
          <p:cNvSpPr txBox="1">
            <a:spLocks noGrp="1"/>
          </p:cNvSpPr>
          <p:nvPr>
            <p:ph type="body" idx="2"/>
          </p:nvPr>
        </p:nvSpPr>
        <p:spPr>
          <a:xfrm>
            <a:off x="3257803" y="1352550"/>
            <a:ext cx="2044500" cy="342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1" name="Google Shape;451;p8"/>
          <p:cNvSpPr txBox="1">
            <a:spLocks noGrp="1"/>
          </p:cNvSpPr>
          <p:nvPr>
            <p:ph type="body" idx="3"/>
          </p:nvPr>
        </p:nvSpPr>
        <p:spPr>
          <a:xfrm>
            <a:off x="5686607" y="1352550"/>
            <a:ext cx="2044500" cy="342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2" name="Google Shape;452;p8"/>
          <p:cNvSpPr txBox="1">
            <a:spLocks noGrp="1"/>
          </p:cNvSpPr>
          <p:nvPr>
            <p:ph type="sldNum" idx="12"/>
          </p:nvPr>
        </p:nvSpPr>
        <p:spPr>
          <a:xfrm>
            <a:off x="8665029" y="127279"/>
            <a:ext cx="326700" cy="2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grpSp>
        <p:nvGrpSpPr>
          <p:cNvPr id="453" name="Google Shape;453;p8"/>
          <p:cNvGrpSpPr/>
          <p:nvPr/>
        </p:nvGrpSpPr>
        <p:grpSpPr>
          <a:xfrm>
            <a:off x="8004404" y="417297"/>
            <a:ext cx="3529549" cy="4525764"/>
            <a:chOff x="8004404" y="372498"/>
            <a:chExt cx="3529549" cy="4525764"/>
          </a:xfrm>
        </p:grpSpPr>
        <p:grpSp>
          <p:nvGrpSpPr>
            <p:cNvPr id="454" name="Google Shape;454;p8"/>
            <p:cNvGrpSpPr/>
            <p:nvPr/>
          </p:nvGrpSpPr>
          <p:grpSpPr>
            <a:xfrm rot="-5400000" flipH="1">
              <a:off x="8541351" y="-164449"/>
              <a:ext cx="2227938" cy="3301831"/>
              <a:chOff x="3485371" y="1424851"/>
              <a:chExt cx="5318543" cy="7882145"/>
            </a:xfrm>
          </p:grpSpPr>
          <p:grpSp>
            <p:nvGrpSpPr>
              <p:cNvPr id="455" name="Google Shape;455;p8"/>
              <p:cNvGrpSpPr/>
              <p:nvPr/>
            </p:nvGrpSpPr>
            <p:grpSpPr>
              <a:xfrm>
                <a:off x="3485371" y="1958251"/>
                <a:ext cx="468816" cy="7120145"/>
                <a:chOff x="1447800" y="152400"/>
                <a:chExt cx="318597" cy="4838699"/>
              </a:xfrm>
            </p:grpSpPr>
            <p:sp>
              <p:nvSpPr>
                <p:cNvPr id="456" name="Google Shape;456;p8"/>
                <p:cNvSpPr/>
                <p:nvPr/>
              </p:nvSpPr>
              <p:spPr>
                <a:xfrm>
                  <a:off x="14521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457" name="Google Shape;457;p8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447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58" name="Google Shape;458;p8"/>
              <p:cNvGrpSpPr/>
              <p:nvPr/>
            </p:nvGrpSpPr>
            <p:grpSpPr>
              <a:xfrm>
                <a:off x="3808592" y="1577251"/>
                <a:ext cx="468816" cy="7120145"/>
                <a:chOff x="1600200" y="152400"/>
                <a:chExt cx="318597" cy="4838699"/>
              </a:xfrm>
            </p:grpSpPr>
            <p:sp>
              <p:nvSpPr>
                <p:cNvPr id="459" name="Google Shape;459;p8"/>
                <p:cNvSpPr/>
                <p:nvPr/>
              </p:nvSpPr>
              <p:spPr>
                <a:xfrm>
                  <a:off x="1604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460" name="Google Shape;460;p8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600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61" name="Google Shape;461;p8"/>
              <p:cNvGrpSpPr/>
              <p:nvPr/>
            </p:nvGrpSpPr>
            <p:grpSpPr>
              <a:xfrm>
                <a:off x="4131812" y="2186851"/>
                <a:ext cx="468816" cy="7120145"/>
                <a:chOff x="533400" y="152400"/>
                <a:chExt cx="318597" cy="4838699"/>
              </a:xfrm>
            </p:grpSpPr>
            <p:sp>
              <p:nvSpPr>
                <p:cNvPr id="462" name="Google Shape;462;p8"/>
                <p:cNvSpPr/>
                <p:nvPr/>
              </p:nvSpPr>
              <p:spPr>
                <a:xfrm>
                  <a:off x="5377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463" name="Google Shape;463;p8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33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64" name="Google Shape;464;p8"/>
              <p:cNvGrpSpPr/>
              <p:nvPr/>
            </p:nvGrpSpPr>
            <p:grpSpPr>
              <a:xfrm>
                <a:off x="4455033" y="1729651"/>
                <a:ext cx="468816" cy="7120145"/>
                <a:chOff x="685800" y="152400"/>
                <a:chExt cx="318597" cy="4838699"/>
              </a:xfrm>
            </p:grpSpPr>
            <p:sp>
              <p:nvSpPr>
                <p:cNvPr id="465" name="Google Shape;465;p8"/>
                <p:cNvSpPr/>
                <p:nvPr/>
              </p:nvSpPr>
              <p:spPr>
                <a:xfrm>
                  <a:off x="6901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466" name="Google Shape;466;p8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85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67" name="Google Shape;467;p8"/>
              <p:cNvGrpSpPr/>
              <p:nvPr/>
            </p:nvGrpSpPr>
            <p:grpSpPr>
              <a:xfrm>
                <a:off x="4778254" y="1424851"/>
                <a:ext cx="468816" cy="7120145"/>
                <a:chOff x="838200" y="152400"/>
                <a:chExt cx="318597" cy="4838699"/>
              </a:xfrm>
            </p:grpSpPr>
            <p:sp>
              <p:nvSpPr>
                <p:cNvPr id="468" name="Google Shape;468;p8"/>
                <p:cNvSpPr/>
                <p:nvPr/>
              </p:nvSpPr>
              <p:spPr>
                <a:xfrm>
                  <a:off x="842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469" name="Google Shape;469;p8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38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70" name="Google Shape;470;p8"/>
              <p:cNvGrpSpPr/>
              <p:nvPr/>
            </p:nvGrpSpPr>
            <p:grpSpPr>
              <a:xfrm>
                <a:off x="5101474" y="1882051"/>
                <a:ext cx="468816" cy="7120145"/>
                <a:chOff x="990600" y="152400"/>
                <a:chExt cx="318597" cy="4838699"/>
              </a:xfrm>
            </p:grpSpPr>
            <p:sp>
              <p:nvSpPr>
                <p:cNvPr id="471" name="Google Shape;471;p8"/>
                <p:cNvSpPr/>
                <p:nvPr/>
              </p:nvSpPr>
              <p:spPr>
                <a:xfrm>
                  <a:off x="9949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472" name="Google Shape;472;p8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9906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73" name="Google Shape;473;p8"/>
              <p:cNvGrpSpPr/>
              <p:nvPr/>
            </p:nvGrpSpPr>
            <p:grpSpPr>
              <a:xfrm>
                <a:off x="5424695" y="1729651"/>
                <a:ext cx="468816" cy="7120145"/>
                <a:chOff x="3663063" y="152400"/>
                <a:chExt cx="318597" cy="4838699"/>
              </a:xfrm>
            </p:grpSpPr>
            <p:sp>
              <p:nvSpPr>
                <p:cNvPr id="474" name="Google Shape;474;p8"/>
                <p:cNvSpPr/>
                <p:nvPr/>
              </p:nvSpPr>
              <p:spPr>
                <a:xfrm>
                  <a:off x="3667406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475" name="Google Shape;475;p8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663063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76" name="Google Shape;476;p8"/>
              <p:cNvGrpSpPr/>
              <p:nvPr/>
            </p:nvGrpSpPr>
            <p:grpSpPr>
              <a:xfrm>
                <a:off x="5929821" y="2034451"/>
                <a:ext cx="468816" cy="7120145"/>
                <a:chOff x="1419019" y="152400"/>
                <a:chExt cx="318597" cy="4838699"/>
              </a:xfrm>
            </p:grpSpPr>
            <p:sp>
              <p:nvSpPr>
                <p:cNvPr id="477" name="Google Shape;477;p8"/>
                <p:cNvSpPr/>
                <p:nvPr/>
              </p:nvSpPr>
              <p:spPr>
                <a:xfrm>
                  <a:off x="1423362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478" name="Google Shape;478;p8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419019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79" name="Google Shape;479;p8"/>
              <p:cNvGrpSpPr/>
              <p:nvPr/>
            </p:nvGrpSpPr>
            <p:grpSpPr>
              <a:xfrm>
                <a:off x="6395774" y="1653451"/>
                <a:ext cx="468816" cy="7120145"/>
                <a:chOff x="1600200" y="152400"/>
                <a:chExt cx="318597" cy="4838699"/>
              </a:xfrm>
            </p:grpSpPr>
            <p:sp>
              <p:nvSpPr>
                <p:cNvPr id="480" name="Google Shape;480;p8"/>
                <p:cNvSpPr/>
                <p:nvPr/>
              </p:nvSpPr>
              <p:spPr>
                <a:xfrm>
                  <a:off x="1604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481" name="Google Shape;481;p8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600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82" name="Google Shape;482;p8"/>
              <p:cNvGrpSpPr/>
              <p:nvPr/>
            </p:nvGrpSpPr>
            <p:grpSpPr>
              <a:xfrm>
                <a:off x="6718994" y="1424851"/>
                <a:ext cx="468816" cy="7120145"/>
                <a:chOff x="533400" y="152400"/>
                <a:chExt cx="318597" cy="4838699"/>
              </a:xfrm>
            </p:grpSpPr>
            <p:sp>
              <p:nvSpPr>
                <p:cNvPr id="483" name="Google Shape;483;p8"/>
                <p:cNvSpPr/>
                <p:nvPr/>
              </p:nvSpPr>
              <p:spPr>
                <a:xfrm>
                  <a:off x="5377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484" name="Google Shape;484;p8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33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85" name="Google Shape;485;p8"/>
              <p:cNvGrpSpPr/>
              <p:nvPr/>
            </p:nvGrpSpPr>
            <p:grpSpPr>
              <a:xfrm>
                <a:off x="7042215" y="1501051"/>
                <a:ext cx="468816" cy="7120145"/>
                <a:chOff x="685800" y="152400"/>
                <a:chExt cx="318597" cy="4838699"/>
              </a:xfrm>
            </p:grpSpPr>
            <p:sp>
              <p:nvSpPr>
                <p:cNvPr id="486" name="Google Shape;486;p8"/>
                <p:cNvSpPr/>
                <p:nvPr/>
              </p:nvSpPr>
              <p:spPr>
                <a:xfrm>
                  <a:off x="6901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487" name="Google Shape;487;p8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85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88" name="Google Shape;488;p8"/>
              <p:cNvGrpSpPr/>
              <p:nvPr/>
            </p:nvGrpSpPr>
            <p:grpSpPr>
              <a:xfrm>
                <a:off x="7365436" y="1882051"/>
                <a:ext cx="468816" cy="7120145"/>
                <a:chOff x="838200" y="152400"/>
                <a:chExt cx="318597" cy="4838699"/>
              </a:xfrm>
            </p:grpSpPr>
            <p:sp>
              <p:nvSpPr>
                <p:cNvPr id="489" name="Google Shape;489;p8"/>
                <p:cNvSpPr/>
                <p:nvPr/>
              </p:nvSpPr>
              <p:spPr>
                <a:xfrm>
                  <a:off x="842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490" name="Google Shape;490;p8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38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91" name="Google Shape;491;p8"/>
              <p:cNvGrpSpPr/>
              <p:nvPr/>
            </p:nvGrpSpPr>
            <p:grpSpPr>
              <a:xfrm>
                <a:off x="8011877" y="2186851"/>
                <a:ext cx="468816" cy="7120145"/>
                <a:chOff x="3663063" y="152400"/>
                <a:chExt cx="318597" cy="4838699"/>
              </a:xfrm>
            </p:grpSpPr>
            <p:sp>
              <p:nvSpPr>
                <p:cNvPr id="492" name="Google Shape;492;p8"/>
                <p:cNvSpPr/>
                <p:nvPr/>
              </p:nvSpPr>
              <p:spPr>
                <a:xfrm>
                  <a:off x="3667406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493" name="Google Shape;493;p8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663063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94" name="Google Shape;494;p8"/>
              <p:cNvGrpSpPr/>
              <p:nvPr/>
            </p:nvGrpSpPr>
            <p:grpSpPr>
              <a:xfrm>
                <a:off x="8335098" y="1805851"/>
                <a:ext cx="468816" cy="7120145"/>
                <a:chOff x="1295400" y="152400"/>
                <a:chExt cx="318597" cy="4838699"/>
              </a:xfrm>
            </p:grpSpPr>
            <p:sp>
              <p:nvSpPr>
                <p:cNvPr id="495" name="Google Shape;495;p8"/>
                <p:cNvSpPr/>
                <p:nvPr/>
              </p:nvSpPr>
              <p:spPr>
                <a:xfrm>
                  <a:off x="12997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496" name="Google Shape;496;p8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295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497" name="Google Shape;497;p8"/>
            <p:cNvGrpSpPr/>
            <p:nvPr/>
          </p:nvGrpSpPr>
          <p:grpSpPr>
            <a:xfrm rot="-5400000" flipH="1">
              <a:off x="9848714" y="1201031"/>
              <a:ext cx="196383" cy="2982574"/>
              <a:chOff x="1447800" y="152400"/>
              <a:chExt cx="318597" cy="4838699"/>
            </a:xfrm>
          </p:grpSpPr>
          <p:sp>
            <p:nvSpPr>
              <p:cNvPr id="498" name="Google Shape;498;p8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499" name="Google Shape;499;p8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00" name="Google Shape;500;p8"/>
            <p:cNvGrpSpPr/>
            <p:nvPr/>
          </p:nvGrpSpPr>
          <p:grpSpPr>
            <a:xfrm rot="-5400000" flipH="1">
              <a:off x="9689113" y="1336426"/>
              <a:ext cx="196383" cy="2982574"/>
              <a:chOff x="1600200" y="152400"/>
              <a:chExt cx="318597" cy="4838699"/>
            </a:xfrm>
          </p:grpSpPr>
          <p:sp>
            <p:nvSpPr>
              <p:cNvPr id="501" name="Google Shape;501;p8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502" name="Google Shape;502;p8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03" name="Google Shape;503;p8"/>
            <p:cNvGrpSpPr/>
            <p:nvPr/>
          </p:nvGrpSpPr>
          <p:grpSpPr>
            <a:xfrm rot="-5400000" flipH="1">
              <a:off x="9944475" y="1471836"/>
              <a:ext cx="196383" cy="2982574"/>
              <a:chOff x="533400" y="152400"/>
              <a:chExt cx="318597" cy="4838699"/>
            </a:xfrm>
          </p:grpSpPr>
          <p:sp>
            <p:nvSpPr>
              <p:cNvPr id="504" name="Google Shape;504;p8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505" name="Google Shape;505;p8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06" name="Google Shape;506;p8"/>
            <p:cNvGrpSpPr/>
            <p:nvPr/>
          </p:nvGrpSpPr>
          <p:grpSpPr>
            <a:xfrm rot="-5400000" flipH="1">
              <a:off x="9752954" y="1607231"/>
              <a:ext cx="196383" cy="2982574"/>
              <a:chOff x="685800" y="152400"/>
              <a:chExt cx="318597" cy="4838699"/>
            </a:xfrm>
          </p:grpSpPr>
          <p:sp>
            <p:nvSpPr>
              <p:cNvPr id="507" name="Google Shape;507;p8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508" name="Google Shape;508;p8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09" name="Google Shape;509;p8"/>
            <p:cNvGrpSpPr/>
            <p:nvPr/>
          </p:nvGrpSpPr>
          <p:grpSpPr>
            <a:xfrm rot="-5400000" flipH="1">
              <a:off x="9816794" y="1954222"/>
              <a:ext cx="196383" cy="2982574"/>
              <a:chOff x="990600" y="152400"/>
              <a:chExt cx="318597" cy="4838699"/>
            </a:xfrm>
          </p:grpSpPr>
          <p:sp>
            <p:nvSpPr>
              <p:cNvPr id="510" name="Google Shape;510;p8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511" name="Google Shape;511;p8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12" name="Google Shape;512;p8"/>
            <p:cNvGrpSpPr/>
            <p:nvPr/>
          </p:nvGrpSpPr>
          <p:grpSpPr>
            <a:xfrm rot="-5400000" flipH="1">
              <a:off x="9752954" y="2089589"/>
              <a:ext cx="196383" cy="2982574"/>
              <a:chOff x="3663063" y="152400"/>
              <a:chExt cx="318597" cy="4838699"/>
            </a:xfrm>
          </p:grpSpPr>
          <p:sp>
            <p:nvSpPr>
              <p:cNvPr id="513" name="Google Shape;513;p8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514" name="Google Shape;514;p8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15" name="Google Shape;515;p8"/>
            <p:cNvGrpSpPr/>
            <p:nvPr/>
          </p:nvGrpSpPr>
          <p:grpSpPr>
            <a:xfrm rot="-5400000" flipH="1">
              <a:off x="9880634" y="2225013"/>
              <a:ext cx="196383" cy="2982574"/>
              <a:chOff x="1295400" y="152400"/>
              <a:chExt cx="318597" cy="4838699"/>
            </a:xfrm>
          </p:grpSpPr>
          <p:sp>
            <p:nvSpPr>
              <p:cNvPr id="516" name="Google Shape;516;p8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517" name="Google Shape;517;p8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18" name="Google Shape;518;p8"/>
            <p:cNvGrpSpPr/>
            <p:nvPr/>
          </p:nvGrpSpPr>
          <p:grpSpPr>
            <a:xfrm rot="-5400000" flipH="1">
              <a:off x="9848714" y="2361002"/>
              <a:ext cx="196383" cy="2982574"/>
              <a:chOff x="1447800" y="152400"/>
              <a:chExt cx="318597" cy="4838699"/>
            </a:xfrm>
          </p:grpSpPr>
          <p:sp>
            <p:nvSpPr>
              <p:cNvPr id="519" name="Google Shape;519;p8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520" name="Google Shape;520;p8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21" name="Google Shape;521;p8"/>
            <p:cNvGrpSpPr/>
            <p:nvPr/>
          </p:nvGrpSpPr>
          <p:grpSpPr>
            <a:xfrm rot="-5400000" flipH="1">
              <a:off x="9721033" y="2496397"/>
              <a:ext cx="196383" cy="2982574"/>
              <a:chOff x="1600200" y="152400"/>
              <a:chExt cx="318597" cy="4838699"/>
            </a:xfrm>
          </p:grpSpPr>
          <p:sp>
            <p:nvSpPr>
              <p:cNvPr id="522" name="Google Shape;522;p8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523" name="Google Shape;523;p8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24" name="Google Shape;524;p8"/>
            <p:cNvGrpSpPr/>
            <p:nvPr/>
          </p:nvGrpSpPr>
          <p:grpSpPr>
            <a:xfrm rot="-5400000" flipH="1">
              <a:off x="9625273" y="2631806"/>
              <a:ext cx="196383" cy="2982574"/>
              <a:chOff x="533400" y="152400"/>
              <a:chExt cx="318597" cy="4838699"/>
            </a:xfrm>
          </p:grpSpPr>
          <p:sp>
            <p:nvSpPr>
              <p:cNvPr id="525" name="Google Shape;525;p8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526" name="Google Shape;526;p8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27" name="Google Shape;527;p8"/>
            <p:cNvGrpSpPr/>
            <p:nvPr/>
          </p:nvGrpSpPr>
          <p:grpSpPr>
            <a:xfrm rot="-5400000" flipH="1">
              <a:off x="9657193" y="2767202"/>
              <a:ext cx="196383" cy="2982574"/>
              <a:chOff x="685800" y="152400"/>
              <a:chExt cx="318597" cy="4838699"/>
            </a:xfrm>
          </p:grpSpPr>
          <p:sp>
            <p:nvSpPr>
              <p:cNvPr id="528" name="Google Shape;528;p8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529" name="Google Shape;529;p8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30" name="Google Shape;530;p8"/>
            <p:cNvGrpSpPr/>
            <p:nvPr/>
          </p:nvGrpSpPr>
          <p:grpSpPr>
            <a:xfrm rot="-5400000" flipH="1">
              <a:off x="9816794" y="2902597"/>
              <a:ext cx="196383" cy="2982574"/>
              <a:chOff x="838200" y="152400"/>
              <a:chExt cx="318597" cy="4838699"/>
            </a:xfrm>
          </p:grpSpPr>
          <p:sp>
            <p:nvSpPr>
              <p:cNvPr id="531" name="Google Shape;531;p8"/>
              <p:cNvSpPr/>
              <p:nvPr/>
            </p:nvSpPr>
            <p:spPr>
              <a:xfrm>
                <a:off x="842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532" name="Google Shape;532;p8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8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33" name="Google Shape;533;p8"/>
            <p:cNvGrpSpPr/>
            <p:nvPr/>
          </p:nvGrpSpPr>
          <p:grpSpPr>
            <a:xfrm rot="-5400000" flipH="1">
              <a:off x="9625273" y="3037992"/>
              <a:ext cx="196383" cy="2982574"/>
              <a:chOff x="990600" y="152400"/>
              <a:chExt cx="318597" cy="4838699"/>
            </a:xfrm>
          </p:grpSpPr>
          <p:sp>
            <p:nvSpPr>
              <p:cNvPr id="534" name="Google Shape;534;p8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535" name="Google Shape;535;p8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36" name="Google Shape;536;p8"/>
            <p:cNvGrpSpPr/>
            <p:nvPr/>
          </p:nvGrpSpPr>
          <p:grpSpPr>
            <a:xfrm rot="-5400000" flipH="1">
              <a:off x="9944475" y="3173359"/>
              <a:ext cx="196383" cy="2982574"/>
              <a:chOff x="3663063" y="152400"/>
              <a:chExt cx="318597" cy="4838699"/>
            </a:xfrm>
          </p:grpSpPr>
          <p:sp>
            <p:nvSpPr>
              <p:cNvPr id="537" name="Google Shape;537;p8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538" name="Google Shape;538;p8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39" name="Google Shape;539;p8"/>
            <p:cNvGrpSpPr/>
            <p:nvPr/>
          </p:nvGrpSpPr>
          <p:grpSpPr>
            <a:xfrm rot="-5400000" flipH="1">
              <a:off x="9784874" y="3308783"/>
              <a:ext cx="196383" cy="2982574"/>
              <a:chOff x="1295400" y="152400"/>
              <a:chExt cx="318597" cy="4838699"/>
            </a:xfrm>
          </p:grpSpPr>
          <p:sp>
            <p:nvSpPr>
              <p:cNvPr id="540" name="Google Shape;540;p8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541" name="Google Shape;541;p8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542" name="Google Shape;542;p8"/>
          <p:cNvSpPr/>
          <p:nvPr/>
        </p:nvSpPr>
        <p:spPr>
          <a:xfrm rot="197195">
            <a:off x="572737" y="994041"/>
            <a:ext cx="2440148" cy="137295"/>
          </a:xfrm>
          <a:custGeom>
            <a:avLst/>
            <a:gdLst/>
            <a:ahLst/>
            <a:cxnLst/>
            <a:rect l="l" t="t" r="r" b="b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9"/>
          <p:cNvSpPr txBox="1">
            <a:spLocks noGrp="1"/>
          </p:cNvSpPr>
          <p:nvPr>
            <p:ph type="title"/>
          </p:nvPr>
        </p:nvSpPr>
        <p:spPr>
          <a:xfrm>
            <a:off x="829000" y="526700"/>
            <a:ext cx="6902100" cy="46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5" name="Google Shape;545;p9"/>
          <p:cNvSpPr txBox="1">
            <a:spLocks noGrp="1"/>
          </p:cNvSpPr>
          <p:nvPr>
            <p:ph type="sldNum" idx="12"/>
          </p:nvPr>
        </p:nvSpPr>
        <p:spPr>
          <a:xfrm>
            <a:off x="8665029" y="127279"/>
            <a:ext cx="326700" cy="2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grpSp>
        <p:nvGrpSpPr>
          <p:cNvPr id="546" name="Google Shape;546;p9"/>
          <p:cNvGrpSpPr/>
          <p:nvPr/>
        </p:nvGrpSpPr>
        <p:grpSpPr>
          <a:xfrm>
            <a:off x="8004404" y="417297"/>
            <a:ext cx="3529549" cy="4525764"/>
            <a:chOff x="8004404" y="372498"/>
            <a:chExt cx="3529549" cy="4525764"/>
          </a:xfrm>
        </p:grpSpPr>
        <p:grpSp>
          <p:nvGrpSpPr>
            <p:cNvPr id="547" name="Google Shape;547;p9"/>
            <p:cNvGrpSpPr/>
            <p:nvPr/>
          </p:nvGrpSpPr>
          <p:grpSpPr>
            <a:xfrm rot="-5400000" flipH="1">
              <a:off x="8541351" y="-164449"/>
              <a:ext cx="2227938" cy="3301831"/>
              <a:chOff x="3485371" y="1424851"/>
              <a:chExt cx="5318543" cy="7882145"/>
            </a:xfrm>
          </p:grpSpPr>
          <p:grpSp>
            <p:nvGrpSpPr>
              <p:cNvPr id="548" name="Google Shape;548;p9"/>
              <p:cNvGrpSpPr/>
              <p:nvPr/>
            </p:nvGrpSpPr>
            <p:grpSpPr>
              <a:xfrm>
                <a:off x="3485371" y="1958251"/>
                <a:ext cx="468816" cy="7120145"/>
                <a:chOff x="1447800" y="152400"/>
                <a:chExt cx="318597" cy="4838699"/>
              </a:xfrm>
            </p:grpSpPr>
            <p:sp>
              <p:nvSpPr>
                <p:cNvPr id="549" name="Google Shape;549;p9"/>
                <p:cNvSpPr/>
                <p:nvPr/>
              </p:nvSpPr>
              <p:spPr>
                <a:xfrm>
                  <a:off x="14521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550" name="Google Shape;550;p9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447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51" name="Google Shape;551;p9"/>
              <p:cNvGrpSpPr/>
              <p:nvPr/>
            </p:nvGrpSpPr>
            <p:grpSpPr>
              <a:xfrm>
                <a:off x="3808592" y="1577251"/>
                <a:ext cx="468816" cy="7120145"/>
                <a:chOff x="1600200" y="152400"/>
                <a:chExt cx="318597" cy="4838699"/>
              </a:xfrm>
            </p:grpSpPr>
            <p:sp>
              <p:nvSpPr>
                <p:cNvPr id="552" name="Google Shape;552;p9"/>
                <p:cNvSpPr/>
                <p:nvPr/>
              </p:nvSpPr>
              <p:spPr>
                <a:xfrm>
                  <a:off x="1604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553" name="Google Shape;553;p9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600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54" name="Google Shape;554;p9"/>
              <p:cNvGrpSpPr/>
              <p:nvPr/>
            </p:nvGrpSpPr>
            <p:grpSpPr>
              <a:xfrm>
                <a:off x="4131812" y="2186851"/>
                <a:ext cx="468816" cy="7120145"/>
                <a:chOff x="533400" y="152400"/>
                <a:chExt cx="318597" cy="4838699"/>
              </a:xfrm>
            </p:grpSpPr>
            <p:sp>
              <p:nvSpPr>
                <p:cNvPr id="555" name="Google Shape;555;p9"/>
                <p:cNvSpPr/>
                <p:nvPr/>
              </p:nvSpPr>
              <p:spPr>
                <a:xfrm>
                  <a:off x="5377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556" name="Google Shape;556;p9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33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57" name="Google Shape;557;p9"/>
              <p:cNvGrpSpPr/>
              <p:nvPr/>
            </p:nvGrpSpPr>
            <p:grpSpPr>
              <a:xfrm>
                <a:off x="4455033" y="1729651"/>
                <a:ext cx="468816" cy="7120145"/>
                <a:chOff x="685800" y="152400"/>
                <a:chExt cx="318597" cy="4838699"/>
              </a:xfrm>
            </p:grpSpPr>
            <p:sp>
              <p:nvSpPr>
                <p:cNvPr id="558" name="Google Shape;558;p9"/>
                <p:cNvSpPr/>
                <p:nvPr/>
              </p:nvSpPr>
              <p:spPr>
                <a:xfrm>
                  <a:off x="6901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559" name="Google Shape;559;p9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85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60" name="Google Shape;560;p9"/>
              <p:cNvGrpSpPr/>
              <p:nvPr/>
            </p:nvGrpSpPr>
            <p:grpSpPr>
              <a:xfrm>
                <a:off x="4778254" y="1424851"/>
                <a:ext cx="468816" cy="7120145"/>
                <a:chOff x="838200" y="152400"/>
                <a:chExt cx="318597" cy="4838699"/>
              </a:xfrm>
            </p:grpSpPr>
            <p:sp>
              <p:nvSpPr>
                <p:cNvPr id="561" name="Google Shape;561;p9"/>
                <p:cNvSpPr/>
                <p:nvPr/>
              </p:nvSpPr>
              <p:spPr>
                <a:xfrm>
                  <a:off x="842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562" name="Google Shape;562;p9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38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63" name="Google Shape;563;p9"/>
              <p:cNvGrpSpPr/>
              <p:nvPr/>
            </p:nvGrpSpPr>
            <p:grpSpPr>
              <a:xfrm>
                <a:off x="5101474" y="1882051"/>
                <a:ext cx="468816" cy="7120145"/>
                <a:chOff x="990600" y="152400"/>
                <a:chExt cx="318597" cy="4838699"/>
              </a:xfrm>
            </p:grpSpPr>
            <p:sp>
              <p:nvSpPr>
                <p:cNvPr id="564" name="Google Shape;564;p9"/>
                <p:cNvSpPr/>
                <p:nvPr/>
              </p:nvSpPr>
              <p:spPr>
                <a:xfrm>
                  <a:off x="9949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565" name="Google Shape;565;p9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9906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66" name="Google Shape;566;p9"/>
              <p:cNvGrpSpPr/>
              <p:nvPr/>
            </p:nvGrpSpPr>
            <p:grpSpPr>
              <a:xfrm>
                <a:off x="5424695" y="1729651"/>
                <a:ext cx="468816" cy="7120145"/>
                <a:chOff x="3663063" y="152400"/>
                <a:chExt cx="318597" cy="4838699"/>
              </a:xfrm>
            </p:grpSpPr>
            <p:sp>
              <p:nvSpPr>
                <p:cNvPr id="567" name="Google Shape;567;p9"/>
                <p:cNvSpPr/>
                <p:nvPr/>
              </p:nvSpPr>
              <p:spPr>
                <a:xfrm>
                  <a:off x="3667406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568" name="Google Shape;568;p9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663063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69" name="Google Shape;569;p9"/>
              <p:cNvGrpSpPr/>
              <p:nvPr/>
            </p:nvGrpSpPr>
            <p:grpSpPr>
              <a:xfrm>
                <a:off x="5929821" y="2034451"/>
                <a:ext cx="468816" cy="7120145"/>
                <a:chOff x="1419019" y="152400"/>
                <a:chExt cx="318597" cy="4838699"/>
              </a:xfrm>
            </p:grpSpPr>
            <p:sp>
              <p:nvSpPr>
                <p:cNvPr id="570" name="Google Shape;570;p9"/>
                <p:cNvSpPr/>
                <p:nvPr/>
              </p:nvSpPr>
              <p:spPr>
                <a:xfrm>
                  <a:off x="1423362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571" name="Google Shape;571;p9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419019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72" name="Google Shape;572;p9"/>
              <p:cNvGrpSpPr/>
              <p:nvPr/>
            </p:nvGrpSpPr>
            <p:grpSpPr>
              <a:xfrm>
                <a:off x="6395774" y="1653451"/>
                <a:ext cx="468816" cy="7120145"/>
                <a:chOff x="1600200" y="152400"/>
                <a:chExt cx="318597" cy="4838699"/>
              </a:xfrm>
            </p:grpSpPr>
            <p:sp>
              <p:nvSpPr>
                <p:cNvPr id="573" name="Google Shape;573;p9"/>
                <p:cNvSpPr/>
                <p:nvPr/>
              </p:nvSpPr>
              <p:spPr>
                <a:xfrm>
                  <a:off x="1604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574" name="Google Shape;574;p9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600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75" name="Google Shape;575;p9"/>
              <p:cNvGrpSpPr/>
              <p:nvPr/>
            </p:nvGrpSpPr>
            <p:grpSpPr>
              <a:xfrm>
                <a:off x="6718994" y="1424851"/>
                <a:ext cx="468816" cy="7120145"/>
                <a:chOff x="533400" y="152400"/>
                <a:chExt cx="318597" cy="4838699"/>
              </a:xfrm>
            </p:grpSpPr>
            <p:sp>
              <p:nvSpPr>
                <p:cNvPr id="576" name="Google Shape;576;p9"/>
                <p:cNvSpPr/>
                <p:nvPr/>
              </p:nvSpPr>
              <p:spPr>
                <a:xfrm>
                  <a:off x="5377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577" name="Google Shape;577;p9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33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78" name="Google Shape;578;p9"/>
              <p:cNvGrpSpPr/>
              <p:nvPr/>
            </p:nvGrpSpPr>
            <p:grpSpPr>
              <a:xfrm>
                <a:off x="7042215" y="1501051"/>
                <a:ext cx="468816" cy="7120145"/>
                <a:chOff x="685800" y="152400"/>
                <a:chExt cx="318597" cy="4838699"/>
              </a:xfrm>
            </p:grpSpPr>
            <p:sp>
              <p:nvSpPr>
                <p:cNvPr id="579" name="Google Shape;579;p9"/>
                <p:cNvSpPr/>
                <p:nvPr/>
              </p:nvSpPr>
              <p:spPr>
                <a:xfrm>
                  <a:off x="6901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580" name="Google Shape;580;p9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85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81" name="Google Shape;581;p9"/>
              <p:cNvGrpSpPr/>
              <p:nvPr/>
            </p:nvGrpSpPr>
            <p:grpSpPr>
              <a:xfrm>
                <a:off x="7365436" y="1882051"/>
                <a:ext cx="468816" cy="7120145"/>
                <a:chOff x="838200" y="152400"/>
                <a:chExt cx="318597" cy="4838699"/>
              </a:xfrm>
            </p:grpSpPr>
            <p:sp>
              <p:nvSpPr>
                <p:cNvPr id="582" name="Google Shape;582;p9"/>
                <p:cNvSpPr/>
                <p:nvPr/>
              </p:nvSpPr>
              <p:spPr>
                <a:xfrm>
                  <a:off x="842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583" name="Google Shape;583;p9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38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84" name="Google Shape;584;p9"/>
              <p:cNvGrpSpPr/>
              <p:nvPr/>
            </p:nvGrpSpPr>
            <p:grpSpPr>
              <a:xfrm>
                <a:off x="8011877" y="2186851"/>
                <a:ext cx="468816" cy="7120145"/>
                <a:chOff x="3663063" y="152400"/>
                <a:chExt cx="318597" cy="4838699"/>
              </a:xfrm>
            </p:grpSpPr>
            <p:sp>
              <p:nvSpPr>
                <p:cNvPr id="585" name="Google Shape;585;p9"/>
                <p:cNvSpPr/>
                <p:nvPr/>
              </p:nvSpPr>
              <p:spPr>
                <a:xfrm>
                  <a:off x="3667406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586" name="Google Shape;586;p9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663063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87" name="Google Shape;587;p9"/>
              <p:cNvGrpSpPr/>
              <p:nvPr/>
            </p:nvGrpSpPr>
            <p:grpSpPr>
              <a:xfrm>
                <a:off x="8335098" y="1805851"/>
                <a:ext cx="468816" cy="7120145"/>
                <a:chOff x="1295400" y="152400"/>
                <a:chExt cx="318597" cy="4838699"/>
              </a:xfrm>
            </p:grpSpPr>
            <p:sp>
              <p:nvSpPr>
                <p:cNvPr id="588" name="Google Shape;588;p9"/>
                <p:cNvSpPr/>
                <p:nvPr/>
              </p:nvSpPr>
              <p:spPr>
                <a:xfrm>
                  <a:off x="12997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pic>
              <p:nvPicPr>
                <p:cNvPr id="589" name="Google Shape;589;p9"/>
                <p:cNvPicPr preferRelativeResize="0"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295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590" name="Google Shape;590;p9"/>
            <p:cNvGrpSpPr/>
            <p:nvPr/>
          </p:nvGrpSpPr>
          <p:grpSpPr>
            <a:xfrm rot="-5400000" flipH="1">
              <a:off x="9848714" y="1201031"/>
              <a:ext cx="196383" cy="2982574"/>
              <a:chOff x="1447800" y="152400"/>
              <a:chExt cx="318597" cy="4838699"/>
            </a:xfrm>
          </p:grpSpPr>
          <p:sp>
            <p:nvSpPr>
              <p:cNvPr id="591" name="Google Shape;591;p9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592" name="Google Shape;592;p9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93" name="Google Shape;593;p9"/>
            <p:cNvGrpSpPr/>
            <p:nvPr/>
          </p:nvGrpSpPr>
          <p:grpSpPr>
            <a:xfrm rot="-5400000" flipH="1">
              <a:off x="9689113" y="1336426"/>
              <a:ext cx="196383" cy="2982574"/>
              <a:chOff x="1600200" y="152400"/>
              <a:chExt cx="318597" cy="4838699"/>
            </a:xfrm>
          </p:grpSpPr>
          <p:sp>
            <p:nvSpPr>
              <p:cNvPr id="594" name="Google Shape;594;p9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595" name="Google Shape;595;p9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96" name="Google Shape;596;p9"/>
            <p:cNvGrpSpPr/>
            <p:nvPr/>
          </p:nvGrpSpPr>
          <p:grpSpPr>
            <a:xfrm rot="-5400000" flipH="1">
              <a:off x="9944475" y="1471836"/>
              <a:ext cx="196383" cy="2982574"/>
              <a:chOff x="533400" y="152400"/>
              <a:chExt cx="318597" cy="4838699"/>
            </a:xfrm>
          </p:grpSpPr>
          <p:sp>
            <p:nvSpPr>
              <p:cNvPr id="597" name="Google Shape;597;p9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598" name="Google Shape;598;p9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99" name="Google Shape;599;p9"/>
            <p:cNvGrpSpPr/>
            <p:nvPr/>
          </p:nvGrpSpPr>
          <p:grpSpPr>
            <a:xfrm rot="-5400000" flipH="1">
              <a:off x="9752954" y="1607231"/>
              <a:ext cx="196383" cy="2982574"/>
              <a:chOff x="685800" y="152400"/>
              <a:chExt cx="318597" cy="4838699"/>
            </a:xfrm>
          </p:grpSpPr>
          <p:sp>
            <p:nvSpPr>
              <p:cNvPr id="600" name="Google Shape;600;p9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601" name="Google Shape;601;p9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02" name="Google Shape;602;p9"/>
            <p:cNvGrpSpPr/>
            <p:nvPr/>
          </p:nvGrpSpPr>
          <p:grpSpPr>
            <a:xfrm rot="-5400000" flipH="1">
              <a:off x="9816794" y="1954222"/>
              <a:ext cx="196383" cy="2982574"/>
              <a:chOff x="990600" y="152400"/>
              <a:chExt cx="318597" cy="4838699"/>
            </a:xfrm>
          </p:grpSpPr>
          <p:sp>
            <p:nvSpPr>
              <p:cNvPr id="603" name="Google Shape;603;p9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604" name="Google Shape;604;p9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05" name="Google Shape;605;p9"/>
            <p:cNvGrpSpPr/>
            <p:nvPr/>
          </p:nvGrpSpPr>
          <p:grpSpPr>
            <a:xfrm rot="-5400000" flipH="1">
              <a:off x="9752954" y="2089589"/>
              <a:ext cx="196383" cy="2982574"/>
              <a:chOff x="3663063" y="152400"/>
              <a:chExt cx="318597" cy="4838699"/>
            </a:xfrm>
          </p:grpSpPr>
          <p:sp>
            <p:nvSpPr>
              <p:cNvPr id="606" name="Google Shape;606;p9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607" name="Google Shape;607;p9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08" name="Google Shape;608;p9"/>
            <p:cNvGrpSpPr/>
            <p:nvPr/>
          </p:nvGrpSpPr>
          <p:grpSpPr>
            <a:xfrm rot="-5400000" flipH="1">
              <a:off x="9880634" y="2225013"/>
              <a:ext cx="196383" cy="2982574"/>
              <a:chOff x="1295400" y="152400"/>
              <a:chExt cx="318597" cy="4838699"/>
            </a:xfrm>
          </p:grpSpPr>
          <p:sp>
            <p:nvSpPr>
              <p:cNvPr id="609" name="Google Shape;609;p9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610" name="Google Shape;610;p9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11" name="Google Shape;611;p9"/>
            <p:cNvGrpSpPr/>
            <p:nvPr/>
          </p:nvGrpSpPr>
          <p:grpSpPr>
            <a:xfrm rot="-5400000" flipH="1">
              <a:off x="9848714" y="2361002"/>
              <a:ext cx="196383" cy="2982574"/>
              <a:chOff x="1447800" y="152400"/>
              <a:chExt cx="318597" cy="4838699"/>
            </a:xfrm>
          </p:grpSpPr>
          <p:sp>
            <p:nvSpPr>
              <p:cNvPr id="612" name="Google Shape;612;p9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613" name="Google Shape;613;p9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14" name="Google Shape;614;p9"/>
            <p:cNvGrpSpPr/>
            <p:nvPr/>
          </p:nvGrpSpPr>
          <p:grpSpPr>
            <a:xfrm rot="-5400000" flipH="1">
              <a:off x="9721033" y="2496397"/>
              <a:ext cx="196383" cy="2982574"/>
              <a:chOff x="1600200" y="152400"/>
              <a:chExt cx="318597" cy="4838699"/>
            </a:xfrm>
          </p:grpSpPr>
          <p:sp>
            <p:nvSpPr>
              <p:cNvPr id="615" name="Google Shape;615;p9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616" name="Google Shape;616;p9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17" name="Google Shape;617;p9"/>
            <p:cNvGrpSpPr/>
            <p:nvPr/>
          </p:nvGrpSpPr>
          <p:grpSpPr>
            <a:xfrm rot="-5400000" flipH="1">
              <a:off x="9625273" y="2631806"/>
              <a:ext cx="196383" cy="2982574"/>
              <a:chOff x="533400" y="152400"/>
              <a:chExt cx="318597" cy="4838699"/>
            </a:xfrm>
          </p:grpSpPr>
          <p:sp>
            <p:nvSpPr>
              <p:cNvPr id="618" name="Google Shape;618;p9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619" name="Google Shape;619;p9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20" name="Google Shape;620;p9"/>
            <p:cNvGrpSpPr/>
            <p:nvPr/>
          </p:nvGrpSpPr>
          <p:grpSpPr>
            <a:xfrm rot="-5400000" flipH="1">
              <a:off x="9657193" y="2767202"/>
              <a:ext cx="196383" cy="2982574"/>
              <a:chOff x="685800" y="152400"/>
              <a:chExt cx="318597" cy="4838699"/>
            </a:xfrm>
          </p:grpSpPr>
          <p:sp>
            <p:nvSpPr>
              <p:cNvPr id="621" name="Google Shape;621;p9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622" name="Google Shape;622;p9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23" name="Google Shape;623;p9"/>
            <p:cNvGrpSpPr/>
            <p:nvPr/>
          </p:nvGrpSpPr>
          <p:grpSpPr>
            <a:xfrm rot="-5400000" flipH="1">
              <a:off x="9816794" y="2902597"/>
              <a:ext cx="196383" cy="2982574"/>
              <a:chOff x="838200" y="152400"/>
              <a:chExt cx="318597" cy="4838699"/>
            </a:xfrm>
          </p:grpSpPr>
          <p:sp>
            <p:nvSpPr>
              <p:cNvPr id="624" name="Google Shape;624;p9"/>
              <p:cNvSpPr/>
              <p:nvPr/>
            </p:nvSpPr>
            <p:spPr>
              <a:xfrm>
                <a:off x="842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625" name="Google Shape;625;p9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8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26" name="Google Shape;626;p9"/>
            <p:cNvGrpSpPr/>
            <p:nvPr/>
          </p:nvGrpSpPr>
          <p:grpSpPr>
            <a:xfrm rot="-5400000" flipH="1">
              <a:off x="9625273" y="3037992"/>
              <a:ext cx="196383" cy="2982574"/>
              <a:chOff x="990600" y="152400"/>
              <a:chExt cx="318597" cy="4838699"/>
            </a:xfrm>
          </p:grpSpPr>
          <p:sp>
            <p:nvSpPr>
              <p:cNvPr id="627" name="Google Shape;627;p9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628" name="Google Shape;628;p9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29" name="Google Shape;629;p9"/>
            <p:cNvGrpSpPr/>
            <p:nvPr/>
          </p:nvGrpSpPr>
          <p:grpSpPr>
            <a:xfrm rot="-5400000" flipH="1">
              <a:off x="9944475" y="3173359"/>
              <a:ext cx="196383" cy="2982574"/>
              <a:chOff x="3663063" y="152400"/>
              <a:chExt cx="318597" cy="4838699"/>
            </a:xfrm>
          </p:grpSpPr>
          <p:sp>
            <p:nvSpPr>
              <p:cNvPr id="630" name="Google Shape;630;p9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631" name="Google Shape;631;p9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32" name="Google Shape;632;p9"/>
            <p:cNvGrpSpPr/>
            <p:nvPr/>
          </p:nvGrpSpPr>
          <p:grpSpPr>
            <a:xfrm rot="-5400000" flipH="1">
              <a:off x="9784874" y="3308783"/>
              <a:ext cx="196383" cy="2982574"/>
              <a:chOff x="1295400" y="152400"/>
              <a:chExt cx="318597" cy="4838699"/>
            </a:xfrm>
          </p:grpSpPr>
          <p:sp>
            <p:nvSpPr>
              <p:cNvPr id="633" name="Google Shape;633;p9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634" name="Google Shape;634;p9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635" name="Google Shape;635;p9"/>
          <p:cNvSpPr/>
          <p:nvPr/>
        </p:nvSpPr>
        <p:spPr>
          <a:xfrm rot="197195">
            <a:off x="572737" y="994041"/>
            <a:ext cx="2440148" cy="137295"/>
          </a:xfrm>
          <a:custGeom>
            <a:avLst/>
            <a:gdLst/>
            <a:ahLst/>
            <a:cxnLst/>
            <a:rect l="l" t="t" r="r" b="b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0"/>
          <p:cNvSpPr txBox="1">
            <a:spLocks noGrp="1"/>
          </p:cNvSpPr>
          <p:nvPr>
            <p:ph type="body" idx="1"/>
          </p:nvPr>
        </p:nvSpPr>
        <p:spPr>
          <a:xfrm>
            <a:off x="457200" y="3872904"/>
            <a:ext cx="8229600" cy="31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100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638" name="Google Shape;638;p10"/>
          <p:cNvSpPr txBox="1">
            <a:spLocks noGrp="1"/>
          </p:cNvSpPr>
          <p:nvPr>
            <p:ph type="sldNum" idx="12"/>
          </p:nvPr>
        </p:nvSpPr>
        <p:spPr>
          <a:xfrm>
            <a:off x="8665029" y="127279"/>
            <a:ext cx="326700" cy="2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grpSp>
        <p:nvGrpSpPr>
          <p:cNvPr id="639" name="Google Shape;639;p10"/>
          <p:cNvGrpSpPr/>
          <p:nvPr/>
        </p:nvGrpSpPr>
        <p:grpSpPr>
          <a:xfrm flipH="1">
            <a:off x="3794023" y="4335120"/>
            <a:ext cx="1555943" cy="4055797"/>
            <a:chOff x="1494773" y="4335120"/>
            <a:chExt cx="1555943" cy="4055797"/>
          </a:xfrm>
        </p:grpSpPr>
        <p:grpSp>
          <p:nvGrpSpPr>
            <p:cNvPr id="640" name="Google Shape;640;p10"/>
            <p:cNvGrpSpPr/>
            <p:nvPr/>
          </p:nvGrpSpPr>
          <p:grpSpPr>
            <a:xfrm flipH="1">
              <a:off x="2783668" y="4335120"/>
              <a:ext cx="267048" cy="4055797"/>
              <a:chOff x="1447800" y="152400"/>
              <a:chExt cx="318597" cy="4838699"/>
            </a:xfrm>
          </p:grpSpPr>
          <p:sp>
            <p:nvSpPr>
              <p:cNvPr id="641" name="Google Shape;641;p10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642" name="Google Shape;642;p10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43" name="Google Shape;643;p10"/>
            <p:cNvGrpSpPr/>
            <p:nvPr/>
          </p:nvGrpSpPr>
          <p:grpSpPr>
            <a:xfrm flipH="1">
              <a:off x="2599550" y="4335120"/>
              <a:ext cx="267048" cy="4055797"/>
              <a:chOff x="1600200" y="152400"/>
              <a:chExt cx="318597" cy="4838699"/>
            </a:xfrm>
          </p:grpSpPr>
          <p:sp>
            <p:nvSpPr>
              <p:cNvPr id="644" name="Google Shape;644;p10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645" name="Google Shape;645;p10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46" name="Google Shape;646;p10"/>
            <p:cNvGrpSpPr/>
            <p:nvPr/>
          </p:nvGrpSpPr>
          <p:grpSpPr>
            <a:xfrm flipH="1">
              <a:off x="2415362" y="4335120"/>
              <a:ext cx="267048" cy="4055797"/>
              <a:chOff x="533400" y="152400"/>
              <a:chExt cx="318597" cy="4838699"/>
            </a:xfrm>
          </p:grpSpPr>
          <p:sp>
            <p:nvSpPr>
              <p:cNvPr id="647" name="Google Shape;647;p10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648" name="Google Shape;648;p10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49" name="Google Shape;649;p10"/>
            <p:cNvGrpSpPr/>
            <p:nvPr/>
          </p:nvGrpSpPr>
          <p:grpSpPr>
            <a:xfrm flipH="1">
              <a:off x="2231244" y="4335120"/>
              <a:ext cx="267048" cy="4055797"/>
              <a:chOff x="685800" y="152400"/>
              <a:chExt cx="318597" cy="4838699"/>
            </a:xfrm>
          </p:grpSpPr>
          <p:sp>
            <p:nvSpPr>
              <p:cNvPr id="650" name="Google Shape;650;p10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651" name="Google Shape;651;p10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52" name="Google Shape;652;p10"/>
            <p:cNvGrpSpPr/>
            <p:nvPr/>
          </p:nvGrpSpPr>
          <p:grpSpPr>
            <a:xfrm flipH="1">
              <a:off x="2047127" y="4335120"/>
              <a:ext cx="267048" cy="4055797"/>
              <a:chOff x="838200" y="152400"/>
              <a:chExt cx="318597" cy="4838699"/>
            </a:xfrm>
          </p:grpSpPr>
          <p:sp>
            <p:nvSpPr>
              <p:cNvPr id="653" name="Google Shape;653;p10"/>
              <p:cNvSpPr/>
              <p:nvPr/>
            </p:nvSpPr>
            <p:spPr>
              <a:xfrm>
                <a:off x="842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654" name="Google Shape;654;p10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8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55" name="Google Shape;655;p10"/>
            <p:cNvGrpSpPr/>
            <p:nvPr/>
          </p:nvGrpSpPr>
          <p:grpSpPr>
            <a:xfrm flipH="1">
              <a:off x="1863009" y="4335120"/>
              <a:ext cx="267048" cy="4055797"/>
              <a:chOff x="990600" y="152400"/>
              <a:chExt cx="318597" cy="4838699"/>
            </a:xfrm>
          </p:grpSpPr>
          <p:sp>
            <p:nvSpPr>
              <p:cNvPr id="656" name="Google Shape;656;p10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657" name="Google Shape;657;p10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58" name="Google Shape;658;p10"/>
            <p:cNvGrpSpPr/>
            <p:nvPr/>
          </p:nvGrpSpPr>
          <p:grpSpPr>
            <a:xfrm flipH="1">
              <a:off x="1679037" y="4335120"/>
              <a:ext cx="267048" cy="4055797"/>
              <a:chOff x="3663063" y="152400"/>
              <a:chExt cx="318597" cy="4838699"/>
            </a:xfrm>
          </p:grpSpPr>
          <p:sp>
            <p:nvSpPr>
              <p:cNvPr id="659" name="Google Shape;659;p10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660" name="Google Shape;660;p10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61" name="Google Shape;661;p10"/>
            <p:cNvGrpSpPr/>
            <p:nvPr/>
          </p:nvGrpSpPr>
          <p:grpSpPr>
            <a:xfrm flipH="1">
              <a:off x="1494773" y="4335120"/>
              <a:ext cx="267048" cy="4055797"/>
              <a:chOff x="1295400" y="152400"/>
              <a:chExt cx="318597" cy="4838699"/>
            </a:xfrm>
          </p:grpSpPr>
          <p:sp>
            <p:nvSpPr>
              <p:cNvPr id="662" name="Google Shape;662;p10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663" name="Google Shape;663;p10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5"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29000" y="526700"/>
            <a:ext cx="69021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 SemiBold" panose="00000700000000000000"/>
              <a:buNone/>
              <a:defRPr sz="2800">
                <a:solidFill>
                  <a:schemeClr val="dk1"/>
                </a:solidFill>
                <a:latin typeface="Mali SemiBold" panose="00000700000000000000"/>
                <a:ea typeface="Mali SemiBold" panose="00000700000000000000"/>
                <a:cs typeface="Mali SemiBold" panose="00000700000000000000"/>
                <a:sym typeface="Mali SemiBold" panose="00000700000000000000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 SemiBold" panose="00000700000000000000"/>
              <a:buNone/>
              <a:defRPr sz="2800">
                <a:solidFill>
                  <a:schemeClr val="dk1"/>
                </a:solidFill>
                <a:latin typeface="Mali SemiBold" panose="00000700000000000000"/>
                <a:ea typeface="Mali SemiBold" panose="00000700000000000000"/>
                <a:cs typeface="Mali SemiBold" panose="00000700000000000000"/>
                <a:sym typeface="Mali SemiBold" panose="00000700000000000000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 SemiBold" panose="00000700000000000000"/>
              <a:buNone/>
              <a:defRPr sz="2800">
                <a:solidFill>
                  <a:schemeClr val="dk1"/>
                </a:solidFill>
                <a:latin typeface="Mali SemiBold" panose="00000700000000000000"/>
                <a:ea typeface="Mali SemiBold" panose="00000700000000000000"/>
                <a:cs typeface="Mali SemiBold" panose="00000700000000000000"/>
                <a:sym typeface="Mali SemiBold" panose="00000700000000000000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 SemiBold" panose="00000700000000000000"/>
              <a:buNone/>
              <a:defRPr sz="2800">
                <a:solidFill>
                  <a:schemeClr val="dk1"/>
                </a:solidFill>
                <a:latin typeface="Mali SemiBold" panose="00000700000000000000"/>
                <a:ea typeface="Mali SemiBold" panose="00000700000000000000"/>
                <a:cs typeface="Mali SemiBold" panose="00000700000000000000"/>
                <a:sym typeface="Mali SemiBold" panose="00000700000000000000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 SemiBold" panose="00000700000000000000"/>
              <a:buNone/>
              <a:defRPr sz="2800">
                <a:solidFill>
                  <a:schemeClr val="dk1"/>
                </a:solidFill>
                <a:latin typeface="Mali SemiBold" panose="00000700000000000000"/>
                <a:ea typeface="Mali SemiBold" panose="00000700000000000000"/>
                <a:cs typeface="Mali SemiBold" panose="00000700000000000000"/>
                <a:sym typeface="Mali SemiBold" panose="00000700000000000000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 SemiBold" panose="00000700000000000000"/>
              <a:buNone/>
              <a:defRPr sz="2800">
                <a:solidFill>
                  <a:schemeClr val="dk1"/>
                </a:solidFill>
                <a:latin typeface="Mali SemiBold" panose="00000700000000000000"/>
                <a:ea typeface="Mali SemiBold" panose="00000700000000000000"/>
                <a:cs typeface="Mali SemiBold" panose="00000700000000000000"/>
                <a:sym typeface="Mali SemiBold" panose="00000700000000000000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 SemiBold" panose="00000700000000000000"/>
              <a:buNone/>
              <a:defRPr sz="2800">
                <a:solidFill>
                  <a:schemeClr val="dk1"/>
                </a:solidFill>
                <a:latin typeface="Mali SemiBold" panose="00000700000000000000"/>
                <a:ea typeface="Mali SemiBold" panose="00000700000000000000"/>
                <a:cs typeface="Mali SemiBold" panose="00000700000000000000"/>
                <a:sym typeface="Mali SemiBold" panose="00000700000000000000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 SemiBold" panose="00000700000000000000"/>
              <a:buNone/>
              <a:defRPr sz="2800">
                <a:solidFill>
                  <a:schemeClr val="dk1"/>
                </a:solidFill>
                <a:latin typeface="Mali SemiBold" panose="00000700000000000000"/>
                <a:ea typeface="Mali SemiBold" panose="00000700000000000000"/>
                <a:cs typeface="Mali SemiBold" panose="00000700000000000000"/>
                <a:sym typeface="Mali SemiBold" panose="00000700000000000000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 SemiBold" panose="00000700000000000000"/>
              <a:buNone/>
              <a:defRPr sz="2800">
                <a:solidFill>
                  <a:schemeClr val="dk1"/>
                </a:solidFill>
                <a:latin typeface="Mali SemiBold" panose="00000700000000000000"/>
                <a:ea typeface="Mali SemiBold" panose="00000700000000000000"/>
                <a:cs typeface="Mali SemiBold" panose="00000700000000000000"/>
                <a:sym typeface="Mali SemiBold" panose="00000700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29000" y="1352549"/>
            <a:ext cx="6902100" cy="3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 Light" panose="00000500000000000000"/>
              <a:buChar char="✘"/>
              <a:defRPr sz="2400">
                <a:solidFill>
                  <a:schemeClr val="dk1"/>
                </a:solidFill>
                <a:latin typeface="Nunito Light" panose="00000500000000000000"/>
                <a:ea typeface="Nunito Light" panose="00000500000000000000"/>
                <a:cs typeface="Nunito Light" panose="00000500000000000000"/>
                <a:sym typeface="Nunito Light" panose="00000500000000000000"/>
              </a:defRPr>
            </a:lvl1pPr>
            <a:lvl2pPr marL="914400" lvl="1" indent="-381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unito Light" panose="00000500000000000000"/>
              <a:buChar char="-"/>
              <a:defRPr sz="2400">
                <a:solidFill>
                  <a:schemeClr val="dk1"/>
                </a:solidFill>
                <a:latin typeface="Nunito Light" panose="00000500000000000000"/>
                <a:ea typeface="Nunito Light" panose="00000500000000000000"/>
                <a:cs typeface="Nunito Light" panose="00000500000000000000"/>
                <a:sym typeface="Nunito Light" panose="00000500000000000000"/>
              </a:defRPr>
            </a:lvl2pPr>
            <a:lvl3pPr marL="1371600" lvl="2" indent="-381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unito Light" panose="00000500000000000000"/>
              <a:buChar char="-"/>
              <a:defRPr sz="2400">
                <a:solidFill>
                  <a:schemeClr val="dk1"/>
                </a:solidFill>
                <a:latin typeface="Nunito Light" panose="00000500000000000000"/>
                <a:ea typeface="Nunito Light" panose="00000500000000000000"/>
                <a:cs typeface="Nunito Light" panose="00000500000000000000"/>
                <a:sym typeface="Nunito Light" panose="00000500000000000000"/>
              </a:defRPr>
            </a:lvl3pPr>
            <a:lvl4pPr marL="1828800" lvl="3" indent="-381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Light" panose="00000500000000000000"/>
              <a:buChar char="●"/>
              <a:defRPr sz="2400">
                <a:solidFill>
                  <a:schemeClr val="dk1"/>
                </a:solidFill>
                <a:latin typeface="Nunito Light" panose="00000500000000000000"/>
                <a:ea typeface="Nunito Light" panose="00000500000000000000"/>
                <a:cs typeface="Nunito Light" panose="00000500000000000000"/>
                <a:sym typeface="Nunito Light" panose="00000500000000000000"/>
              </a:defRPr>
            </a:lvl4pPr>
            <a:lvl5pPr marL="2286000" lvl="4" indent="-381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Light" panose="00000500000000000000"/>
              <a:buChar char="○"/>
              <a:defRPr sz="2400">
                <a:solidFill>
                  <a:schemeClr val="dk1"/>
                </a:solidFill>
                <a:latin typeface="Nunito Light" panose="00000500000000000000"/>
                <a:ea typeface="Nunito Light" panose="00000500000000000000"/>
                <a:cs typeface="Nunito Light" panose="00000500000000000000"/>
                <a:sym typeface="Nunito Light" panose="00000500000000000000"/>
              </a:defRPr>
            </a:lvl5pPr>
            <a:lvl6pPr marL="2743200" lvl="5" indent="-381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Light" panose="00000500000000000000"/>
              <a:buChar char="■"/>
              <a:defRPr sz="2400">
                <a:solidFill>
                  <a:schemeClr val="dk1"/>
                </a:solidFill>
                <a:latin typeface="Nunito Light" panose="00000500000000000000"/>
                <a:ea typeface="Nunito Light" panose="00000500000000000000"/>
                <a:cs typeface="Nunito Light" panose="00000500000000000000"/>
                <a:sym typeface="Nunito Light" panose="00000500000000000000"/>
              </a:defRPr>
            </a:lvl6pPr>
            <a:lvl7pPr marL="3200400" lvl="6" indent="-381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Light" panose="00000500000000000000"/>
              <a:buChar char="●"/>
              <a:defRPr sz="2400">
                <a:solidFill>
                  <a:schemeClr val="dk1"/>
                </a:solidFill>
                <a:latin typeface="Nunito Light" panose="00000500000000000000"/>
                <a:ea typeface="Nunito Light" panose="00000500000000000000"/>
                <a:cs typeface="Nunito Light" panose="00000500000000000000"/>
                <a:sym typeface="Nunito Light" panose="00000500000000000000"/>
              </a:defRPr>
            </a:lvl7pPr>
            <a:lvl8pPr marL="3657600" lvl="7" indent="-381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Light" panose="00000500000000000000"/>
              <a:buChar char="○"/>
              <a:defRPr sz="2400">
                <a:solidFill>
                  <a:schemeClr val="dk1"/>
                </a:solidFill>
                <a:latin typeface="Nunito Light" panose="00000500000000000000"/>
                <a:ea typeface="Nunito Light" panose="00000500000000000000"/>
                <a:cs typeface="Nunito Light" panose="00000500000000000000"/>
                <a:sym typeface="Nunito Light" panose="00000500000000000000"/>
              </a:defRPr>
            </a:lvl8pPr>
            <a:lvl9pPr marL="4114800" lvl="8" indent="-3810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Nunito Light" panose="00000500000000000000"/>
              <a:buChar char="■"/>
              <a:defRPr sz="2400">
                <a:solidFill>
                  <a:schemeClr val="dk1"/>
                </a:solidFill>
                <a:latin typeface="Nunito Light" panose="00000500000000000000"/>
                <a:ea typeface="Nunito Light" panose="00000500000000000000"/>
                <a:cs typeface="Nunito Light" panose="00000500000000000000"/>
                <a:sym typeface="Nunito Light" panose="00000500000000000000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65029" y="127279"/>
            <a:ext cx="3267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Mali SemiBold" panose="00000700000000000000"/>
                <a:ea typeface="Mali SemiBold" panose="00000700000000000000"/>
                <a:cs typeface="Mali SemiBold" panose="00000700000000000000"/>
                <a:sym typeface="Mali SemiBold" panose="00000700000000000000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Mali SemiBold" panose="00000700000000000000"/>
                <a:ea typeface="Mali SemiBold" panose="00000700000000000000"/>
                <a:cs typeface="Mali SemiBold" panose="00000700000000000000"/>
                <a:sym typeface="Mali SemiBold" panose="00000700000000000000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Mali SemiBold" panose="00000700000000000000"/>
                <a:ea typeface="Mali SemiBold" panose="00000700000000000000"/>
                <a:cs typeface="Mali SemiBold" panose="00000700000000000000"/>
                <a:sym typeface="Mali SemiBold" panose="00000700000000000000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Mali SemiBold" panose="00000700000000000000"/>
                <a:ea typeface="Mali SemiBold" panose="00000700000000000000"/>
                <a:cs typeface="Mali SemiBold" panose="00000700000000000000"/>
                <a:sym typeface="Mali SemiBold" panose="00000700000000000000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Mali SemiBold" panose="00000700000000000000"/>
                <a:ea typeface="Mali SemiBold" panose="00000700000000000000"/>
                <a:cs typeface="Mali SemiBold" panose="00000700000000000000"/>
                <a:sym typeface="Mali SemiBold" panose="00000700000000000000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Mali SemiBold" panose="00000700000000000000"/>
                <a:ea typeface="Mali SemiBold" panose="00000700000000000000"/>
                <a:cs typeface="Mali SemiBold" panose="00000700000000000000"/>
                <a:sym typeface="Mali SemiBold" panose="00000700000000000000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Mali SemiBold" panose="00000700000000000000"/>
                <a:ea typeface="Mali SemiBold" panose="00000700000000000000"/>
                <a:cs typeface="Mali SemiBold" panose="00000700000000000000"/>
                <a:sym typeface="Mali SemiBold" panose="00000700000000000000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Mali SemiBold" panose="00000700000000000000"/>
                <a:ea typeface="Mali SemiBold" panose="00000700000000000000"/>
                <a:cs typeface="Mali SemiBold" panose="00000700000000000000"/>
                <a:sym typeface="Mali SemiBold" panose="00000700000000000000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Mali SemiBold" panose="00000700000000000000"/>
                <a:ea typeface="Mali SemiBold" panose="00000700000000000000"/>
                <a:cs typeface="Mali SemiBold" panose="00000700000000000000"/>
                <a:sym typeface="Mali SemiBold" panose="000007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?utm_source=template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&amp;utm_source=slidescarniva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torage.com/font/cadson-demak/mali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nunito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15"/>
          <p:cNvSpPr txBox="1">
            <a:spLocks noGrp="1"/>
          </p:cNvSpPr>
          <p:nvPr>
            <p:ph type="ctrTitle"/>
          </p:nvPr>
        </p:nvSpPr>
        <p:spPr>
          <a:xfrm>
            <a:off x="750369" y="497050"/>
            <a:ext cx="7854315" cy="115951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 err="1" smtClean="0"/>
              <a:t>Đề</a:t>
            </a:r>
            <a:r>
              <a:rPr lang="en-GB" sz="3000" dirty="0" smtClean="0"/>
              <a:t> </a:t>
            </a:r>
            <a:r>
              <a:rPr lang="en-GB" sz="3000" dirty="0" err="1" smtClean="0"/>
              <a:t>tài</a:t>
            </a:r>
            <a:r>
              <a:rPr lang="en-GB" sz="3000" dirty="0" smtClean="0"/>
              <a:t> 9: </a:t>
            </a:r>
            <a:r>
              <a:rPr lang="en-GB" sz="3000" dirty="0" err="1" smtClean="0"/>
              <a:t>Sinh</a:t>
            </a:r>
            <a:r>
              <a:rPr lang="en-GB" sz="3000" dirty="0" smtClean="0"/>
              <a:t> </a:t>
            </a:r>
            <a:r>
              <a:rPr lang="en-GB" sz="3000" dirty="0" err="1"/>
              <a:t>viên</a:t>
            </a:r>
            <a:r>
              <a:rPr lang="en-GB" sz="3000" dirty="0"/>
              <a:t> </a:t>
            </a:r>
            <a:r>
              <a:rPr lang="en-GB" sz="3000" dirty="0" err="1"/>
              <a:t>trường</a:t>
            </a:r>
            <a:r>
              <a:rPr lang="en-GB" sz="3000" dirty="0"/>
              <a:t> </a:t>
            </a:r>
            <a:r>
              <a:rPr lang="en-GB" sz="3000" dirty="0" err="1"/>
              <a:t>đại</a:t>
            </a:r>
            <a:r>
              <a:rPr lang="en-GB" sz="3000" dirty="0"/>
              <a:t> </a:t>
            </a:r>
            <a:r>
              <a:rPr lang="en-GB" sz="3000" dirty="0" err="1"/>
              <a:t>học</a:t>
            </a:r>
            <a:r>
              <a:rPr lang="en-GB" sz="3000" dirty="0"/>
              <a:t> </a:t>
            </a:r>
            <a:r>
              <a:rPr lang="en-GB" sz="3000" dirty="0" err="1"/>
              <a:t>sư</a:t>
            </a:r>
            <a:r>
              <a:rPr lang="en-GB" sz="3000" dirty="0"/>
              <a:t> </a:t>
            </a:r>
            <a:r>
              <a:rPr lang="en-GB" sz="3000" dirty="0" err="1"/>
              <a:t>phạm</a:t>
            </a:r>
            <a:r>
              <a:rPr lang="en-GB" sz="3000" dirty="0"/>
              <a:t> </a:t>
            </a:r>
            <a:r>
              <a:rPr lang="en-GB" sz="3000" dirty="0" err="1"/>
              <a:t>kỹ</a:t>
            </a:r>
            <a:r>
              <a:rPr lang="en-GB" sz="3000" dirty="0"/>
              <a:t> </a:t>
            </a:r>
            <a:r>
              <a:rPr lang="en-GB" sz="3000" dirty="0" err="1"/>
              <a:t>thuật</a:t>
            </a:r>
            <a:r>
              <a:rPr lang="en-GB" sz="3000" dirty="0"/>
              <a:t> TPHCM </a:t>
            </a:r>
            <a:r>
              <a:rPr lang="en-GB" sz="3000" dirty="0" err="1"/>
              <a:t>với</a:t>
            </a:r>
            <a:r>
              <a:rPr lang="en-GB" sz="3000" dirty="0"/>
              <a:t> </a:t>
            </a:r>
            <a:r>
              <a:rPr lang="en-GB" sz="3000" dirty="0" err="1"/>
              <a:t>cách</a:t>
            </a:r>
            <a:r>
              <a:rPr lang="en-GB" sz="3000" dirty="0"/>
              <a:t> </a:t>
            </a:r>
            <a:r>
              <a:rPr lang="en-GB" sz="3000" dirty="0" err="1"/>
              <a:t>mạng</a:t>
            </a:r>
            <a:r>
              <a:rPr lang="en-GB" sz="3000" dirty="0"/>
              <a:t> 4.0</a:t>
            </a:r>
          </a:p>
        </p:txBody>
      </p:sp>
      <p:sp>
        <p:nvSpPr>
          <p:cNvPr id="768" name="Google Shape;768;p15"/>
          <p:cNvSpPr/>
          <p:nvPr/>
        </p:nvSpPr>
        <p:spPr>
          <a:xfrm rot="10800000">
            <a:off x="3793882" y="1363173"/>
            <a:ext cx="1556240" cy="60527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15"/>
          <p:cNvSpPr/>
          <p:nvPr/>
        </p:nvSpPr>
        <p:spPr>
          <a:xfrm rot="10800000">
            <a:off x="828992" y="2811998"/>
            <a:ext cx="1928758" cy="60527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739249" y="2506375"/>
            <a:ext cx="294713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Chau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Hoàng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Khắc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Huy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Chau </a:t>
            </a:r>
            <a:r>
              <a:rPr lang="en-US" dirty="0" err="1" smtClean="0"/>
              <a:t>Sóc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Nguyễn</a:t>
            </a:r>
            <a:r>
              <a:rPr lang="en-US" dirty="0" smtClean="0"/>
              <a:t> Minh </a:t>
            </a:r>
            <a:r>
              <a:rPr lang="en-US" dirty="0" err="1" smtClean="0"/>
              <a:t>Trường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39249" y="1557806"/>
            <a:ext cx="29225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GVHD: </a:t>
            </a:r>
            <a:r>
              <a:rPr lang="en-US" sz="2000" b="1" dirty="0" err="1" smtClean="0"/>
              <a:t>Đinh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Huy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Nhân</a:t>
            </a:r>
            <a:endParaRPr lang="en-US" sz="2000" b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19"/>
          <p:cNvSpPr txBox="1">
            <a:spLocks noGrp="1"/>
          </p:cNvSpPr>
          <p:nvPr>
            <p:ph type="body" idx="1"/>
          </p:nvPr>
        </p:nvSpPr>
        <p:spPr>
          <a:xfrm>
            <a:off x="1652750" y="2161800"/>
            <a:ext cx="58383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GB"/>
              <a:t>“Quotations are commonly printed as a means of inspiration and to invoke philosophical thoughts from the reader.”</a:t>
            </a:r>
          </a:p>
        </p:txBody>
      </p:sp>
      <p:sp>
        <p:nvSpPr>
          <p:cNvPr id="801" name="Google Shape;801;p19"/>
          <p:cNvSpPr txBox="1">
            <a:spLocks noGrp="1"/>
          </p:cNvSpPr>
          <p:nvPr>
            <p:ph type="sldNum" idx="12"/>
          </p:nvPr>
        </p:nvSpPr>
        <p:spPr>
          <a:xfrm>
            <a:off x="8665029" y="127279"/>
            <a:ext cx="326700" cy="2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</a:t>
            </a:fld>
            <a:endParaRPr lang="en-GB"/>
          </a:p>
        </p:txBody>
      </p:sp>
      <p:sp>
        <p:nvSpPr>
          <p:cNvPr id="802" name="Google Shape;802;p19"/>
          <p:cNvSpPr/>
          <p:nvPr/>
        </p:nvSpPr>
        <p:spPr>
          <a:xfrm rot="10800000">
            <a:off x="4868642" y="2921173"/>
            <a:ext cx="1928758" cy="60527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20"/>
          <p:cNvSpPr txBox="1">
            <a:spLocks noGrp="1"/>
          </p:cNvSpPr>
          <p:nvPr>
            <p:ph type="title"/>
          </p:nvPr>
        </p:nvSpPr>
        <p:spPr>
          <a:xfrm>
            <a:off x="829000" y="526700"/>
            <a:ext cx="6902100" cy="46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a slide title</a:t>
            </a:r>
          </a:p>
        </p:txBody>
      </p:sp>
      <p:sp>
        <p:nvSpPr>
          <p:cNvPr id="808" name="Google Shape;808;p20"/>
          <p:cNvSpPr txBox="1">
            <a:spLocks noGrp="1"/>
          </p:cNvSpPr>
          <p:nvPr>
            <p:ph type="body" idx="1"/>
          </p:nvPr>
        </p:nvSpPr>
        <p:spPr>
          <a:xfrm>
            <a:off x="829000" y="1352549"/>
            <a:ext cx="6902100" cy="334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✘"/>
            </a:pPr>
            <a:r>
              <a:rPr lang="en-GB"/>
              <a:t>Here you have a list of items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✘"/>
            </a:pPr>
            <a:r>
              <a:rPr lang="en-GB"/>
              <a:t>And some text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✘"/>
            </a:pPr>
            <a:r>
              <a:rPr lang="en-GB"/>
              <a:t>But remember not to overload your slides with content</a:t>
            </a: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/>
              <a:t>Your audience will listen to you or read the content, but won’t do both. </a:t>
            </a:r>
          </a:p>
        </p:txBody>
      </p:sp>
      <p:sp>
        <p:nvSpPr>
          <p:cNvPr id="809" name="Google Shape;809;p20"/>
          <p:cNvSpPr txBox="1">
            <a:spLocks noGrp="1"/>
          </p:cNvSpPr>
          <p:nvPr>
            <p:ph type="sldNum" idx="12"/>
          </p:nvPr>
        </p:nvSpPr>
        <p:spPr>
          <a:xfrm>
            <a:off x="8665029" y="127279"/>
            <a:ext cx="326700" cy="2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11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1"/>
          <p:cNvSpPr txBox="1">
            <a:spLocks noGrp="1"/>
          </p:cNvSpPr>
          <p:nvPr>
            <p:ph type="ctrTitle" idx="4294967295"/>
          </p:nvPr>
        </p:nvSpPr>
        <p:spPr>
          <a:xfrm>
            <a:off x="685800" y="2497742"/>
            <a:ext cx="7772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Big concept</a:t>
            </a:r>
            <a:endParaRPr sz="6000"/>
          </a:p>
        </p:txBody>
      </p:sp>
      <p:sp>
        <p:nvSpPr>
          <p:cNvPr id="815" name="Google Shape;815;p21"/>
          <p:cNvSpPr txBox="1">
            <a:spLocks noGrp="1"/>
          </p:cNvSpPr>
          <p:nvPr>
            <p:ph type="subTitle" idx="4294967295"/>
          </p:nvPr>
        </p:nvSpPr>
        <p:spPr>
          <a:xfrm>
            <a:off x="685800" y="3640152"/>
            <a:ext cx="77724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GB" sz="1400"/>
              <a:t>Bring the attention of your audience over a key concept using icons or illustrations</a:t>
            </a:r>
            <a:endParaRPr sz="1400"/>
          </a:p>
        </p:txBody>
      </p:sp>
      <p:sp>
        <p:nvSpPr>
          <p:cNvPr id="816" name="Google Shape;816;p21"/>
          <p:cNvSpPr/>
          <p:nvPr/>
        </p:nvSpPr>
        <p:spPr>
          <a:xfrm>
            <a:off x="4572925" y="788456"/>
            <a:ext cx="1635277" cy="1657049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817" name="Google Shape;817;p21"/>
          <p:cNvSpPr/>
          <p:nvPr/>
        </p:nvSpPr>
        <p:spPr>
          <a:xfrm rot="1473133">
            <a:off x="3086068" y="1615827"/>
            <a:ext cx="956077" cy="931329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818" name="Google Shape;818;p21"/>
          <p:cNvSpPr/>
          <p:nvPr/>
        </p:nvSpPr>
        <p:spPr>
          <a:xfrm>
            <a:off x="4256643" y="630100"/>
            <a:ext cx="418605" cy="406776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819" name="Google Shape;819;p21"/>
          <p:cNvSpPr/>
          <p:nvPr/>
        </p:nvSpPr>
        <p:spPr>
          <a:xfrm rot="2486979">
            <a:off x="3987467" y="2475729"/>
            <a:ext cx="297803" cy="289388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820" name="Google Shape;820;p21"/>
          <p:cNvSpPr txBox="1">
            <a:spLocks noGrp="1"/>
          </p:cNvSpPr>
          <p:nvPr>
            <p:ph type="sldNum" idx="12"/>
          </p:nvPr>
        </p:nvSpPr>
        <p:spPr>
          <a:xfrm>
            <a:off x="8665029" y="127279"/>
            <a:ext cx="326700" cy="2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12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22"/>
          <p:cNvSpPr txBox="1">
            <a:spLocks noGrp="1"/>
          </p:cNvSpPr>
          <p:nvPr>
            <p:ph type="body" idx="1"/>
          </p:nvPr>
        </p:nvSpPr>
        <p:spPr>
          <a:xfrm>
            <a:off x="829000" y="1352550"/>
            <a:ext cx="3217500" cy="342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/>
              <a:t>White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/>
              <a:t>Is the color of milk and fresh snow, the color produced by the combination of all the colors of the visible spectrum.</a:t>
            </a:r>
          </a:p>
        </p:txBody>
      </p:sp>
      <p:sp>
        <p:nvSpPr>
          <p:cNvPr id="826" name="Google Shape;826;p22"/>
          <p:cNvSpPr txBox="1">
            <a:spLocks noGrp="1"/>
          </p:cNvSpPr>
          <p:nvPr>
            <p:ph type="title"/>
          </p:nvPr>
        </p:nvSpPr>
        <p:spPr>
          <a:xfrm>
            <a:off x="829000" y="526700"/>
            <a:ext cx="6902100" cy="46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can also split your content</a:t>
            </a:r>
          </a:p>
        </p:txBody>
      </p:sp>
      <p:sp>
        <p:nvSpPr>
          <p:cNvPr id="827" name="Google Shape;827;p22"/>
          <p:cNvSpPr txBox="1">
            <a:spLocks noGrp="1"/>
          </p:cNvSpPr>
          <p:nvPr>
            <p:ph type="body" idx="2"/>
          </p:nvPr>
        </p:nvSpPr>
        <p:spPr>
          <a:xfrm>
            <a:off x="4513595" y="1352550"/>
            <a:ext cx="3217500" cy="342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/>
              <a:t>Black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/>
              <a:t>Is the color of coal, ebony, and of outer space. It is the darkest color, the result of the absence of or complete absorption of light.</a:t>
            </a:r>
          </a:p>
        </p:txBody>
      </p:sp>
      <p:sp>
        <p:nvSpPr>
          <p:cNvPr id="828" name="Google Shape;828;p22"/>
          <p:cNvSpPr txBox="1">
            <a:spLocks noGrp="1"/>
          </p:cNvSpPr>
          <p:nvPr>
            <p:ph type="sldNum" idx="12"/>
          </p:nvPr>
        </p:nvSpPr>
        <p:spPr>
          <a:xfrm>
            <a:off x="8665029" y="127279"/>
            <a:ext cx="326700" cy="2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13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23"/>
          <p:cNvSpPr txBox="1">
            <a:spLocks noGrp="1"/>
          </p:cNvSpPr>
          <p:nvPr>
            <p:ph type="title"/>
          </p:nvPr>
        </p:nvSpPr>
        <p:spPr>
          <a:xfrm>
            <a:off x="829000" y="526700"/>
            <a:ext cx="6902100" cy="46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two or three columns</a:t>
            </a:r>
          </a:p>
        </p:txBody>
      </p:sp>
      <p:sp>
        <p:nvSpPr>
          <p:cNvPr id="834" name="Google Shape;834;p23"/>
          <p:cNvSpPr txBox="1">
            <a:spLocks noGrp="1"/>
          </p:cNvSpPr>
          <p:nvPr>
            <p:ph type="body" idx="1"/>
          </p:nvPr>
        </p:nvSpPr>
        <p:spPr>
          <a:xfrm>
            <a:off x="829000" y="1352550"/>
            <a:ext cx="2044500" cy="342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/>
              <a:t>Yellow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/>
              <a:t>Is the color of gold, butter and ripe lemons. In the spectrum of visible light, yellow is found between green and orange.</a:t>
            </a:r>
          </a:p>
        </p:txBody>
      </p:sp>
      <p:sp>
        <p:nvSpPr>
          <p:cNvPr id="835" name="Google Shape;835;p23"/>
          <p:cNvSpPr txBox="1">
            <a:spLocks noGrp="1"/>
          </p:cNvSpPr>
          <p:nvPr>
            <p:ph type="body" idx="2"/>
          </p:nvPr>
        </p:nvSpPr>
        <p:spPr>
          <a:xfrm>
            <a:off x="3257803" y="1352550"/>
            <a:ext cx="2044500" cy="342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/>
              <a:t>Blue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/>
              <a:t>Is the colour of the clear sky and the deep sea. It is located between violet and green on the optical spectrum.</a:t>
            </a:r>
          </a:p>
        </p:txBody>
      </p:sp>
      <p:sp>
        <p:nvSpPr>
          <p:cNvPr id="836" name="Google Shape;836;p23"/>
          <p:cNvSpPr txBox="1">
            <a:spLocks noGrp="1"/>
          </p:cNvSpPr>
          <p:nvPr>
            <p:ph type="body" idx="3"/>
          </p:nvPr>
        </p:nvSpPr>
        <p:spPr>
          <a:xfrm>
            <a:off x="5686607" y="1352550"/>
            <a:ext cx="2044500" cy="342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/>
              <a:t>Red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Is the color of blood, and because of this it has historically been associated with sacrifice, danger and courage. </a:t>
            </a: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lang="en-GB"/>
          </a:p>
        </p:txBody>
      </p:sp>
      <p:sp>
        <p:nvSpPr>
          <p:cNvPr id="837" name="Google Shape;837;p23"/>
          <p:cNvSpPr txBox="1">
            <a:spLocks noGrp="1"/>
          </p:cNvSpPr>
          <p:nvPr>
            <p:ph type="sldNum" idx="12"/>
          </p:nvPr>
        </p:nvSpPr>
        <p:spPr>
          <a:xfrm>
            <a:off x="8665029" y="127279"/>
            <a:ext cx="326700" cy="2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14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24"/>
          <p:cNvSpPr txBox="1">
            <a:spLocks noGrp="1"/>
          </p:cNvSpPr>
          <p:nvPr>
            <p:ph type="title"/>
          </p:nvPr>
        </p:nvSpPr>
        <p:spPr>
          <a:xfrm>
            <a:off x="524200" y="983900"/>
            <a:ext cx="3446100" cy="46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picture is worth a thousand words</a:t>
            </a:r>
          </a:p>
        </p:txBody>
      </p:sp>
      <p:sp>
        <p:nvSpPr>
          <p:cNvPr id="843" name="Google Shape;843;p24"/>
          <p:cNvSpPr txBox="1">
            <a:spLocks noGrp="1"/>
          </p:cNvSpPr>
          <p:nvPr>
            <p:ph type="body" idx="1"/>
          </p:nvPr>
        </p:nvSpPr>
        <p:spPr>
          <a:xfrm>
            <a:off x="524200" y="1809750"/>
            <a:ext cx="3446100" cy="262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GB"/>
              <a:t>A complex idea can be conveyed with just a single still image, namely making it possible to absorb large amounts of data quickly.</a:t>
            </a:r>
          </a:p>
        </p:txBody>
      </p:sp>
      <p:sp>
        <p:nvSpPr>
          <p:cNvPr id="844" name="Google Shape;844;p24"/>
          <p:cNvSpPr txBox="1">
            <a:spLocks noGrp="1"/>
          </p:cNvSpPr>
          <p:nvPr>
            <p:ph type="sldNum" idx="12"/>
          </p:nvPr>
        </p:nvSpPr>
        <p:spPr>
          <a:xfrm>
            <a:off x="8665029" y="127279"/>
            <a:ext cx="326700" cy="2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15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25"/>
          <p:cNvSpPr txBox="1">
            <a:spLocks noGrp="1"/>
          </p:cNvSpPr>
          <p:nvPr>
            <p:ph type="title" idx="4294967295"/>
          </p:nvPr>
        </p:nvSpPr>
        <p:spPr>
          <a:xfrm>
            <a:off x="412750" y="400800"/>
            <a:ext cx="4754100" cy="80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0">
                <a:highlight>
                  <a:schemeClr val="accent6"/>
                </a:highlight>
              </a:rPr>
              <a:t>Want big impact?</a:t>
            </a:r>
            <a:endParaRPr sz="2400" b="0">
              <a:highlight>
                <a:schemeClr val="accent6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highlight>
                  <a:schemeClr val="accent6"/>
                </a:highlight>
              </a:rPr>
              <a:t>Use big image.</a:t>
            </a:r>
            <a:endParaRPr sz="2400">
              <a:highlight>
                <a:schemeClr val="accent6"/>
              </a:highlight>
            </a:endParaRPr>
          </a:p>
        </p:txBody>
      </p:sp>
      <p:sp>
        <p:nvSpPr>
          <p:cNvPr id="850" name="Google Shape;850;p25"/>
          <p:cNvSpPr txBox="1">
            <a:spLocks noGrp="1"/>
          </p:cNvSpPr>
          <p:nvPr>
            <p:ph type="sldNum" idx="12"/>
          </p:nvPr>
        </p:nvSpPr>
        <p:spPr>
          <a:xfrm>
            <a:off x="8665029" y="127279"/>
            <a:ext cx="326700" cy="2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16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26"/>
          <p:cNvSpPr txBox="1">
            <a:spLocks noGrp="1"/>
          </p:cNvSpPr>
          <p:nvPr>
            <p:ph type="title"/>
          </p:nvPr>
        </p:nvSpPr>
        <p:spPr>
          <a:xfrm>
            <a:off x="829000" y="526700"/>
            <a:ext cx="6902100" cy="46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diagrams to explain your ideas</a:t>
            </a:r>
          </a:p>
        </p:txBody>
      </p:sp>
      <p:sp>
        <p:nvSpPr>
          <p:cNvPr id="856" name="Google Shape;856;p26"/>
          <p:cNvSpPr txBox="1">
            <a:spLocks noGrp="1"/>
          </p:cNvSpPr>
          <p:nvPr>
            <p:ph type="sldNum" idx="12"/>
          </p:nvPr>
        </p:nvSpPr>
        <p:spPr>
          <a:xfrm>
            <a:off x="8665029" y="127279"/>
            <a:ext cx="326700" cy="2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17</a:t>
            </a:fld>
            <a:endParaRPr lang="en-GB"/>
          </a:p>
        </p:txBody>
      </p:sp>
      <p:cxnSp>
        <p:nvCxnSpPr>
          <p:cNvPr id="857" name="Google Shape;857;p26"/>
          <p:cNvCxnSpPr>
            <a:stCxn id="858" idx="6"/>
            <a:endCxn id="859" idx="2"/>
          </p:cNvCxnSpPr>
          <p:nvPr/>
        </p:nvCxnSpPr>
        <p:spPr>
          <a:xfrm>
            <a:off x="2191275" y="2972550"/>
            <a:ext cx="702300" cy="9360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860" name="Google Shape;860;p26"/>
          <p:cNvCxnSpPr>
            <a:stCxn id="858" idx="6"/>
            <a:endCxn id="861" idx="2"/>
          </p:cNvCxnSpPr>
          <p:nvPr/>
        </p:nvCxnSpPr>
        <p:spPr>
          <a:xfrm rot="10800000" flipH="1">
            <a:off x="2191275" y="2036550"/>
            <a:ext cx="702300" cy="9360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862" name="Google Shape;862;p26"/>
          <p:cNvCxnSpPr>
            <a:stCxn id="863" idx="3"/>
            <a:endCxn id="864" idx="2"/>
          </p:cNvCxnSpPr>
          <p:nvPr/>
        </p:nvCxnSpPr>
        <p:spPr>
          <a:xfrm rot="10800000" flipH="1">
            <a:off x="4249800" y="1579350"/>
            <a:ext cx="586200" cy="457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865" name="Google Shape;865;p26"/>
          <p:cNvCxnSpPr>
            <a:stCxn id="863" idx="3"/>
            <a:endCxn id="866" idx="2"/>
          </p:cNvCxnSpPr>
          <p:nvPr/>
        </p:nvCxnSpPr>
        <p:spPr>
          <a:xfrm>
            <a:off x="4249800" y="2036550"/>
            <a:ext cx="586200" cy="442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867" name="Google Shape;867;p26"/>
          <p:cNvCxnSpPr>
            <a:stCxn id="868" idx="3"/>
            <a:endCxn id="869" idx="2"/>
          </p:cNvCxnSpPr>
          <p:nvPr/>
        </p:nvCxnSpPr>
        <p:spPr>
          <a:xfrm rot="10800000" flipH="1">
            <a:off x="4249800" y="3451350"/>
            <a:ext cx="586200" cy="457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870" name="Google Shape;870;p26"/>
          <p:cNvCxnSpPr>
            <a:stCxn id="868" idx="3"/>
            <a:endCxn id="871" idx="2"/>
          </p:cNvCxnSpPr>
          <p:nvPr/>
        </p:nvCxnSpPr>
        <p:spPr>
          <a:xfrm>
            <a:off x="4249800" y="3908550"/>
            <a:ext cx="586200" cy="457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grpSp>
        <p:nvGrpSpPr>
          <p:cNvPr id="872" name="Google Shape;872;p26"/>
          <p:cNvGrpSpPr/>
          <p:nvPr/>
        </p:nvGrpSpPr>
        <p:grpSpPr>
          <a:xfrm>
            <a:off x="4836000" y="1419750"/>
            <a:ext cx="1356300" cy="319200"/>
            <a:chOff x="5592550" y="1018950"/>
            <a:chExt cx="1356300" cy="319200"/>
          </a:xfrm>
        </p:grpSpPr>
        <p:sp>
          <p:nvSpPr>
            <p:cNvPr id="873" name="Google Shape;873;p26"/>
            <p:cNvSpPr/>
            <p:nvPr/>
          </p:nvSpPr>
          <p:spPr>
            <a:xfrm>
              <a:off x="5766550" y="10189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chemeClr val="dk1"/>
                  </a:solidFill>
                  <a:latin typeface="Nunito" panose="00000500000000000000"/>
                  <a:ea typeface="Nunito" panose="00000500000000000000"/>
                  <a:cs typeface="Nunito" panose="00000500000000000000"/>
                  <a:sym typeface="Nunito" panose="00000500000000000000"/>
                </a:rPr>
                <a:t>Lorem Ipsum</a:t>
              </a:r>
              <a:endParaRPr sz="1100">
                <a:solidFill>
                  <a:schemeClr val="dk1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endParaRPr>
            </a:p>
          </p:txBody>
        </p:sp>
        <p:sp>
          <p:nvSpPr>
            <p:cNvPr id="864" name="Google Shape;864;p26"/>
            <p:cNvSpPr/>
            <p:nvPr/>
          </p:nvSpPr>
          <p:spPr>
            <a:xfrm>
              <a:off x="5592550" y="1091550"/>
              <a:ext cx="174000" cy="174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endParaRPr>
            </a:p>
          </p:txBody>
        </p:sp>
      </p:grpSp>
      <p:grpSp>
        <p:nvGrpSpPr>
          <p:cNvPr id="874" name="Google Shape;874;p26"/>
          <p:cNvGrpSpPr/>
          <p:nvPr/>
        </p:nvGrpSpPr>
        <p:grpSpPr>
          <a:xfrm>
            <a:off x="2893500" y="1876950"/>
            <a:ext cx="1356300" cy="319200"/>
            <a:chOff x="3650050" y="1476150"/>
            <a:chExt cx="1356300" cy="319200"/>
          </a:xfrm>
        </p:grpSpPr>
        <p:sp>
          <p:nvSpPr>
            <p:cNvPr id="863" name="Google Shape;863;p26"/>
            <p:cNvSpPr/>
            <p:nvPr/>
          </p:nvSpPr>
          <p:spPr>
            <a:xfrm>
              <a:off x="3824050" y="1476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chemeClr val="dk1"/>
                  </a:solidFill>
                  <a:latin typeface="Nunito" panose="00000500000000000000"/>
                  <a:ea typeface="Nunito" panose="00000500000000000000"/>
                  <a:cs typeface="Nunito" panose="00000500000000000000"/>
                  <a:sym typeface="Nunito" panose="00000500000000000000"/>
                </a:rPr>
                <a:t>Lorem Ipsum</a:t>
              </a:r>
              <a:endParaRPr sz="1100">
                <a:solidFill>
                  <a:schemeClr val="dk1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endParaRPr>
            </a:p>
          </p:txBody>
        </p:sp>
        <p:sp>
          <p:nvSpPr>
            <p:cNvPr id="861" name="Google Shape;861;p26"/>
            <p:cNvSpPr/>
            <p:nvPr/>
          </p:nvSpPr>
          <p:spPr>
            <a:xfrm>
              <a:off x="3650050" y="1548750"/>
              <a:ext cx="174000" cy="17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endParaRPr>
            </a:p>
          </p:txBody>
        </p:sp>
      </p:grpSp>
      <p:grpSp>
        <p:nvGrpSpPr>
          <p:cNvPr id="875" name="Google Shape;875;p26"/>
          <p:cNvGrpSpPr/>
          <p:nvPr/>
        </p:nvGrpSpPr>
        <p:grpSpPr>
          <a:xfrm>
            <a:off x="829000" y="2812950"/>
            <a:ext cx="1362275" cy="319200"/>
            <a:chOff x="1596750" y="2412150"/>
            <a:chExt cx="1362275" cy="319200"/>
          </a:xfrm>
        </p:grpSpPr>
        <p:sp>
          <p:nvSpPr>
            <p:cNvPr id="876" name="Google Shape;876;p26"/>
            <p:cNvSpPr/>
            <p:nvPr/>
          </p:nvSpPr>
          <p:spPr>
            <a:xfrm>
              <a:off x="1596750" y="2412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chemeClr val="dk1"/>
                  </a:solidFill>
                  <a:latin typeface="Nunito" panose="00000500000000000000"/>
                  <a:ea typeface="Nunito" panose="00000500000000000000"/>
                  <a:cs typeface="Nunito" panose="00000500000000000000"/>
                  <a:sym typeface="Nunito" panose="00000500000000000000"/>
                </a:rPr>
                <a:t>Lorem Ipsum</a:t>
              </a:r>
              <a:endParaRPr sz="1100">
                <a:solidFill>
                  <a:schemeClr val="dk1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endParaRPr>
            </a:p>
          </p:txBody>
        </p:sp>
        <p:sp>
          <p:nvSpPr>
            <p:cNvPr id="858" name="Google Shape;858;p26"/>
            <p:cNvSpPr/>
            <p:nvPr/>
          </p:nvSpPr>
          <p:spPr>
            <a:xfrm>
              <a:off x="2785025" y="2484750"/>
              <a:ext cx="174000" cy="17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endParaRPr>
            </a:p>
          </p:txBody>
        </p:sp>
      </p:grpSp>
      <p:grpSp>
        <p:nvGrpSpPr>
          <p:cNvPr id="877" name="Google Shape;877;p26"/>
          <p:cNvGrpSpPr/>
          <p:nvPr/>
        </p:nvGrpSpPr>
        <p:grpSpPr>
          <a:xfrm>
            <a:off x="2893500" y="3748950"/>
            <a:ext cx="1356300" cy="319200"/>
            <a:chOff x="3650050" y="3348150"/>
            <a:chExt cx="1356300" cy="319200"/>
          </a:xfrm>
        </p:grpSpPr>
        <p:sp>
          <p:nvSpPr>
            <p:cNvPr id="868" name="Google Shape;868;p26"/>
            <p:cNvSpPr/>
            <p:nvPr/>
          </p:nvSpPr>
          <p:spPr>
            <a:xfrm>
              <a:off x="3824050" y="3348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chemeClr val="dk1"/>
                  </a:solidFill>
                  <a:latin typeface="Nunito" panose="00000500000000000000"/>
                  <a:ea typeface="Nunito" panose="00000500000000000000"/>
                  <a:cs typeface="Nunito" panose="00000500000000000000"/>
                  <a:sym typeface="Nunito" panose="00000500000000000000"/>
                </a:rPr>
                <a:t>Lorem Ipsum</a:t>
              </a:r>
              <a:endParaRPr sz="1100">
                <a:solidFill>
                  <a:schemeClr val="dk1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endParaRPr>
            </a:p>
          </p:txBody>
        </p:sp>
        <p:sp>
          <p:nvSpPr>
            <p:cNvPr id="859" name="Google Shape;859;p26"/>
            <p:cNvSpPr/>
            <p:nvPr/>
          </p:nvSpPr>
          <p:spPr>
            <a:xfrm>
              <a:off x="3650050" y="3420750"/>
              <a:ext cx="174000" cy="17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endParaRPr>
            </a:p>
          </p:txBody>
        </p:sp>
      </p:grpSp>
      <p:grpSp>
        <p:nvGrpSpPr>
          <p:cNvPr id="878" name="Google Shape;878;p26"/>
          <p:cNvGrpSpPr/>
          <p:nvPr/>
        </p:nvGrpSpPr>
        <p:grpSpPr>
          <a:xfrm>
            <a:off x="4836000" y="2334150"/>
            <a:ext cx="1356300" cy="319200"/>
            <a:chOff x="5592550" y="1933350"/>
            <a:chExt cx="1356300" cy="319200"/>
          </a:xfrm>
        </p:grpSpPr>
        <p:sp>
          <p:nvSpPr>
            <p:cNvPr id="879" name="Google Shape;879;p26"/>
            <p:cNvSpPr/>
            <p:nvPr/>
          </p:nvSpPr>
          <p:spPr>
            <a:xfrm>
              <a:off x="5766550" y="19333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chemeClr val="dk1"/>
                  </a:solidFill>
                  <a:latin typeface="Nunito" panose="00000500000000000000"/>
                  <a:ea typeface="Nunito" panose="00000500000000000000"/>
                  <a:cs typeface="Nunito" panose="00000500000000000000"/>
                  <a:sym typeface="Nunito" panose="00000500000000000000"/>
                </a:rPr>
                <a:t>Lorem Ipsum</a:t>
              </a:r>
              <a:endParaRPr sz="1100">
                <a:solidFill>
                  <a:schemeClr val="dk1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endParaRPr>
            </a:p>
          </p:txBody>
        </p:sp>
        <p:sp>
          <p:nvSpPr>
            <p:cNvPr id="866" name="Google Shape;866;p26"/>
            <p:cNvSpPr/>
            <p:nvPr/>
          </p:nvSpPr>
          <p:spPr>
            <a:xfrm>
              <a:off x="5592550" y="1991250"/>
              <a:ext cx="174000" cy="17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endParaRPr>
            </a:p>
          </p:txBody>
        </p:sp>
      </p:grpSp>
      <p:grpSp>
        <p:nvGrpSpPr>
          <p:cNvPr id="880" name="Google Shape;880;p26"/>
          <p:cNvGrpSpPr/>
          <p:nvPr/>
        </p:nvGrpSpPr>
        <p:grpSpPr>
          <a:xfrm>
            <a:off x="4836000" y="3291750"/>
            <a:ext cx="1356300" cy="319200"/>
            <a:chOff x="5592550" y="2890950"/>
            <a:chExt cx="1356300" cy="319200"/>
          </a:xfrm>
        </p:grpSpPr>
        <p:sp>
          <p:nvSpPr>
            <p:cNvPr id="881" name="Google Shape;881;p26"/>
            <p:cNvSpPr/>
            <p:nvPr/>
          </p:nvSpPr>
          <p:spPr>
            <a:xfrm>
              <a:off x="5766550" y="28909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chemeClr val="dk1"/>
                  </a:solidFill>
                  <a:latin typeface="Nunito" panose="00000500000000000000"/>
                  <a:ea typeface="Nunito" panose="00000500000000000000"/>
                  <a:cs typeface="Nunito" panose="00000500000000000000"/>
                  <a:sym typeface="Nunito" panose="00000500000000000000"/>
                </a:rPr>
                <a:t>Lorem Ipsum</a:t>
              </a:r>
              <a:endParaRPr sz="1100">
                <a:solidFill>
                  <a:schemeClr val="dk1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endParaRPr>
            </a:p>
          </p:txBody>
        </p:sp>
        <p:sp>
          <p:nvSpPr>
            <p:cNvPr id="869" name="Google Shape;869;p26"/>
            <p:cNvSpPr/>
            <p:nvPr/>
          </p:nvSpPr>
          <p:spPr>
            <a:xfrm>
              <a:off x="5592550" y="2963550"/>
              <a:ext cx="174000" cy="174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endParaRPr>
            </a:p>
          </p:txBody>
        </p:sp>
      </p:grpSp>
      <p:grpSp>
        <p:nvGrpSpPr>
          <p:cNvPr id="882" name="Google Shape;882;p26"/>
          <p:cNvGrpSpPr/>
          <p:nvPr/>
        </p:nvGrpSpPr>
        <p:grpSpPr>
          <a:xfrm>
            <a:off x="4836000" y="4206150"/>
            <a:ext cx="1356300" cy="319200"/>
            <a:chOff x="5592550" y="3805350"/>
            <a:chExt cx="1356300" cy="319200"/>
          </a:xfrm>
        </p:grpSpPr>
        <p:sp>
          <p:nvSpPr>
            <p:cNvPr id="883" name="Google Shape;883;p26"/>
            <p:cNvSpPr/>
            <p:nvPr/>
          </p:nvSpPr>
          <p:spPr>
            <a:xfrm>
              <a:off x="5766550" y="38053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chemeClr val="dk1"/>
                  </a:solidFill>
                  <a:latin typeface="Nunito" panose="00000500000000000000"/>
                  <a:ea typeface="Nunito" panose="00000500000000000000"/>
                  <a:cs typeface="Nunito" panose="00000500000000000000"/>
                  <a:sym typeface="Nunito" panose="00000500000000000000"/>
                </a:rPr>
                <a:t>Lorem Ipsum</a:t>
              </a:r>
              <a:endParaRPr sz="1100">
                <a:solidFill>
                  <a:schemeClr val="dk1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endParaRPr>
            </a:p>
          </p:txBody>
        </p:sp>
        <p:sp>
          <p:nvSpPr>
            <p:cNvPr id="871" name="Google Shape;871;p26"/>
            <p:cNvSpPr/>
            <p:nvPr/>
          </p:nvSpPr>
          <p:spPr>
            <a:xfrm>
              <a:off x="5592550" y="3877950"/>
              <a:ext cx="174000" cy="17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endParaRPr>
            </a:p>
          </p:txBody>
        </p:sp>
      </p:grp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27"/>
          <p:cNvSpPr txBox="1">
            <a:spLocks noGrp="1"/>
          </p:cNvSpPr>
          <p:nvPr>
            <p:ph type="title"/>
          </p:nvPr>
        </p:nvSpPr>
        <p:spPr>
          <a:xfrm>
            <a:off x="829000" y="526700"/>
            <a:ext cx="6902100" cy="46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 tables to compare data</a:t>
            </a:r>
          </a:p>
        </p:txBody>
      </p:sp>
      <p:graphicFrame>
        <p:nvGraphicFramePr>
          <p:cNvPr id="889" name="Google Shape;889;p27"/>
          <p:cNvGraphicFramePr/>
          <p:nvPr/>
        </p:nvGraphicFramePr>
        <p:xfrm>
          <a:off x="864400" y="1564481"/>
          <a:ext cx="6097400" cy="3000000"/>
        </p:xfrm>
        <a:graphic>
          <a:graphicData uri="http://schemas.openxmlformats.org/drawingml/2006/table">
            <a:tbl>
              <a:tblPr>
                <a:noFill/>
                <a:tableStyleId>{1FC8C6CF-1DC6-4504-871A-BBF90EA452A2}</a:tableStyleId>
              </a:tblPr>
              <a:tblGrid>
                <a:gridCol w="152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3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Nunito" panose="00000500000000000000"/>
                        <a:ea typeface="Nunito" panose="00000500000000000000"/>
                        <a:cs typeface="Nunito" panose="00000500000000000000"/>
                        <a:sym typeface="Nunito" panose="00000500000000000000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355A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Nunito" panose="00000500000000000000"/>
                          <a:ea typeface="Nunito" panose="00000500000000000000"/>
                          <a:cs typeface="Nunito" panose="00000500000000000000"/>
                          <a:sym typeface="Nunito" panose="00000500000000000000"/>
                        </a:rPr>
                        <a:t>A</a:t>
                      </a:r>
                      <a:endParaRPr sz="1100">
                        <a:solidFill>
                          <a:schemeClr val="dk1"/>
                        </a:solidFill>
                        <a:latin typeface="Nunito" panose="00000500000000000000"/>
                        <a:ea typeface="Nunito" panose="00000500000000000000"/>
                        <a:cs typeface="Nunito" panose="00000500000000000000"/>
                        <a:sym typeface="Nunito" panose="00000500000000000000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355A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Nunito" panose="00000500000000000000"/>
                          <a:ea typeface="Nunito" panose="00000500000000000000"/>
                          <a:cs typeface="Nunito" panose="00000500000000000000"/>
                          <a:sym typeface="Nunito" panose="00000500000000000000"/>
                        </a:rPr>
                        <a:t>B</a:t>
                      </a:r>
                      <a:endParaRPr sz="1100">
                        <a:solidFill>
                          <a:schemeClr val="dk1"/>
                        </a:solidFill>
                        <a:latin typeface="Nunito" panose="00000500000000000000"/>
                        <a:ea typeface="Nunito" panose="00000500000000000000"/>
                        <a:cs typeface="Nunito" panose="00000500000000000000"/>
                        <a:sym typeface="Nunito" panose="00000500000000000000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355A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Nunito" panose="00000500000000000000"/>
                          <a:ea typeface="Nunito" panose="00000500000000000000"/>
                          <a:cs typeface="Nunito" panose="00000500000000000000"/>
                          <a:sym typeface="Nunito" panose="00000500000000000000"/>
                        </a:rPr>
                        <a:t>C</a:t>
                      </a:r>
                      <a:endParaRPr sz="1100">
                        <a:solidFill>
                          <a:schemeClr val="dk1"/>
                        </a:solidFill>
                        <a:latin typeface="Nunito" panose="00000500000000000000"/>
                        <a:ea typeface="Nunito" panose="00000500000000000000"/>
                        <a:cs typeface="Nunito" panose="00000500000000000000"/>
                        <a:sym typeface="Nunito" panose="00000500000000000000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355A">
                        <a:alpha val="156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7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Nunito" panose="00000500000000000000"/>
                          <a:ea typeface="Nunito" panose="00000500000000000000"/>
                          <a:cs typeface="Nunito" panose="00000500000000000000"/>
                          <a:sym typeface="Nunito" panose="00000500000000000000"/>
                        </a:rPr>
                        <a:t>Yellow</a:t>
                      </a:r>
                      <a:endParaRPr sz="1100">
                        <a:solidFill>
                          <a:schemeClr val="dk1"/>
                        </a:solidFill>
                        <a:latin typeface="Nunito" panose="00000500000000000000"/>
                        <a:ea typeface="Nunito" panose="00000500000000000000"/>
                        <a:cs typeface="Nunito" panose="00000500000000000000"/>
                        <a:sym typeface="Nunito" panose="00000500000000000000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355A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solidFill>
                            <a:schemeClr val="dk1"/>
                          </a:solidFill>
                          <a:latin typeface="Nunito" panose="00000500000000000000"/>
                          <a:ea typeface="Nunito" panose="00000500000000000000"/>
                          <a:cs typeface="Nunito" panose="00000500000000000000"/>
                          <a:sym typeface="Nunito" panose="00000500000000000000"/>
                        </a:rPr>
                        <a:t>10</a:t>
                      </a:r>
                      <a:endParaRPr sz="1800" b="1">
                        <a:solidFill>
                          <a:schemeClr val="dk1"/>
                        </a:solidFill>
                        <a:latin typeface="Nunito" panose="00000500000000000000"/>
                        <a:ea typeface="Nunito" panose="00000500000000000000"/>
                        <a:cs typeface="Nunito" panose="00000500000000000000"/>
                        <a:sym typeface="Nunito" panose="00000500000000000000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355A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solidFill>
                            <a:schemeClr val="dk1"/>
                          </a:solidFill>
                          <a:latin typeface="Nunito" panose="00000500000000000000"/>
                          <a:ea typeface="Nunito" panose="00000500000000000000"/>
                          <a:cs typeface="Nunito" panose="00000500000000000000"/>
                          <a:sym typeface="Nunito" panose="00000500000000000000"/>
                        </a:rPr>
                        <a:t>20</a:t>
                      </a:r>
                      <a:endParaRPr sz="1800" b="1">
                        <a:solidFill>
                          <a:schemeClr val="dk1"/>
                        </a:solidFill>
                        <a:latin typeface="Nunito" panose="00000500000000000000"/>
                        <a:ea typeface="Nunito" panose="00000500000000000000"/>
                        <a:cs typeface="Nunito" panose="00000500000000000000"/>
                        <a:sym typeface="Nunito" panose="00000500000000000000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355A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solidFill>
                            <a:schemeClr val="dk1"/>
                          </a:solidFill>
                          <a:latin typeface="Nunito" panose="00000500000000000000"/>
                          <a:ea typeface="Nunito" panose="00000500000000000000"/>
                          <a:cs typeface="Nunito" panose="00000500000000000000"/>
                          <a:sym typeface="Nunito" panose="00000500000000000000"/>
                        </a:rPr>
                        <a:t>7</a:t>
                      </a:r>
                      <a:endParaRPr sz="1800" b="1">
                        <a:solidFill>
                          <a:schemeClr val="dk1"/>
                        </a:solidFill>
                        <a:latin typeface="Nunito" panose="00000500000000000000"/>
                        <a:ea typeface="Nunito" panose="00000500000000000000"/>
                        <a:cs typeface="Nunito" panose="00000500000000000000"/>
                        <a:sym typeface="Nunito" panose="00000500000000000000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355A">
                        <a:alpha val="156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37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Nunito" panose="00000500000000000000"/>
                          <a:ea typeface="Nunito" panose="00000500000000000000"/>
                          <a:cs typeface="Nunito" panose="00000500000000000000"/>
                          <a:sym typeface="Nunito" panose="00000500000000000000"/>
                        </a:rPr>
                        <a:t>Blue</a:t>
                      </a:r>
                      <a:endParaRPr sz="1100">
                        <a:solidFill>
                          <a:schemeClr val="dk1"/>
                        </a:solidFill>
                        <a:latin typeface="Nunito" panose="00000500000000000000"/>
                        <a:ea typeface="Nunito" panose="00000500000000000000"/>
                        <a:cs typeface="Nunito" panose="00000500000000000000"/>
                        <a:sym typeface="Nunito" panose="00000500000000000000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355A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solidFill>
                            <a:schemeClr val="dk1"/>
                          </a:solidFill>
                          <a:latin typeface="Nunito" panose="00000500000000000000"/>
                          <a:ea typeface="Nunito" panose="00000500000000000000"/>
                          <a:cs typeface="Nunito" panose="00000500000000000000"/>
                          <a:sym typeface="Nunito" panose="00000500000000000000"/>
                        </a:rPr>
                        <a:t>30</a:t>
                      </a:r>
                      <a:endParaRPr sz="1800" b="1">
                        <a:solidFill>
                          <a:schemeClr val="dk1"/>
                        </a:solidFill>
                        <a:latin typeface="Nunito" panose="00000500000000000000"/>
                        <a:ea typeface="Nunito" panose="00000500000000000000"/>
                        <a:cs typeface="Nunito" panose="00000500000000000000"/>
                        <a:sym typeface="Nunito" panose="00000500000000000000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355A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solidFill>
                            <a:schemeClr val="dk1"/>
                          </a:solidFill>
                          <a:latin typeface="Nunito" panose="00000500000000000000"/>
                          <a:ea typeface="Nunito" panose="00000500000000000000"/>
                          <a:cs typeface="Nunito" panose="00000500000000000000"/>
                          <a:sym typeface="Nunito" panose="00000500000000000000"/>
                        </a:rPr>
                        <a:t>15</a:t>
                      </a:r>
                      <a:endParaRPr sz="1800" b="1">
                        <a:solidFill>
                          <a:schemeClr val="dk1"/>
                        </a:solidFill>
                        <a:latin typeface="Nunito" panose="00000500000000000000"/>
                        <a:ea typeface="Nunito" panose="00000500000000000000"/>
                        <a:cs typeface="Nunito" panose="00000500000000000000"/>
                        <a:sym typeface="Nunito" panose="00000500000000000000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355A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solidFill>
                            <a:schemeClr val="dk1"/>
                          </a:solidFill>
                          <a:latin typeface="Nunito" panose="00000500000000000000"/>
                          <a:ea typeface="Nunito" panose="00000500000000000000"/>
                          <a:cs typeface="Nunito" panose="00000500000000000000"/>
                          <a:sym typeface="Nunito" panose="00000500000000000000"/>
                        </a:rPr>
                        <a:t>10</a:t>
                      </a:r>
                      <a:endParaRPr sz="1800" b="1">
                        <a:solidFill>
                          <a:schemeClr val="dk1"/>
                        </a:solidFill>
                        <a:latin typeface="Nunito" panose="00000500000000000000"/>
                        <a:ea typeface="Nunito" panose="00000500000000000000"/>
                        <a:cs typeface="Nunito" panose="00000500000000000000"/>
                        <a:sym typeface="Nunito" panose="00000500000000000000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355A">
                        <a:alpha val="156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37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Nunito" panose="00000500000000000000"/>
                          <a:ea typeface="Nunito" panose="00000500000000000000"/>
                          <a:cs typeface="Nunito" panose="00000500000000000000"/>
                          <a:sym typeface="Nunito" panose="00000500000000000000"/>
                        </a:rPr>
                        <a:t>Orange</a:t>
                      </a:r>
                      <a:endParaRPr sz="1100">
                        <a:solidFill>
                          <a:schemeClr val="dk1"/>
                        </a:solidFill>
                        <a:latin typeface="Nunito" panose="00000500000000000000"/>
                        <a:ea typeface="Nunito" panose="00000500000000000000"/>
                        <a:cs typeface="Nunito" panose="00000500000000000000"/>
                        <a:sym typeface="Nunito" panose="00000500000000000000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355A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solidFill>
                            <a:schemeClr val="dk1"/>
                          </a:solidFill>
                          <a:latin typeface="Nunito" panose="00000500000000000000"/>
                          <a:ea typeface="Nunito" panose="00000500000000000000"/>
                          <a:cs typeface="Nunito" panose="00000500000000000000"/>
                          <a:sym typeface="Nunito" panose="00000500000000000000"/>
                        </a:rPr>
                        <a:t>5</a:t>
                      </a:r>
                      <a:endParaRPr sz="1800" b="1">
                        <a:solidFill>
                          <a:schemeClr val="dk1"/>
                        </a:solidFill>
                        <a:latin typeface="Nunito" panose="00000500000000000000"/>
                        <a:ea typeface="Nunito" panose="00000500000000000000"/>
                        <a:cs typeface="Nunito" panose="00000500000000000000"/>
                        <a:sym typeface="Nunito" panose="00000500000000000000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355A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solidFill>
                            <a:schemeClr val="dk1"/>
                          </a:solidFill>
                          <a:latin typeface="Nunito" panose="00000500000000000000"/>
                          <a:ea typeface="Nunito" panose="00000500000000000000"/>
                          <a:cs typeface="Nunito" panose="00000500000000000000"/>
                          <a:sym typeface="Nunito" panose="00000500000000000000"/>
                        </a:rPr>
                        <a:t>24</a:t>
                      </a:r>
                      <a:endParaRPr sz="1800" b="1">
                        <a:solidFill>
                          <a:schemeClr val="dk1"/>
                        </a:solidFill>
                        <a:latin typeface="Nunito" panose="00000500000000000000"/>
                        <a:ea typeface="Nunito" panose="00000500000000000000"/>
                        <a:cs typeface="Nunito" panose="00000500000000000000"/>
                        <a:sym typeface="Nunito" panose="00000500000000000000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355A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solidFill>
                            <a:schemeClr val="dk1"/>
                          </a:solidFill>
                          <a:latin typeface="Nunito" panose="00000500000000000000"/>
                          <a:ea typeface="Nunito" panose="00000500000000000000"/>
                          <a:cs typeface="Nunito" panose="00000500000000000000"/>
                          <a:sym typeface="Nunito" panose="00000500000000000000"/>
                        </a:rPr>
                        <a:t>16</a:t>
                      </a:r>
                      <a:endParaRPr sz="1800" b="1">
                        <a:solidFill>
                          <a:schemeClr val="dk1"/>
                        </a:solidFill>
                        <a:latin typeface="Nunito" panose="00000500000000000000"/>
                        <a:ea typeface="Nunito" panose="00000500000000000000"/>
                        <a:cs typeface="Nunito" panose="00000500000000000000"/>
                        <a:sym typeface="Nunito" panose="00000500000000000000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355A">
                        <a:alpha val="156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90" name="Google Shape;890;p27"/>
          <p:cNvSpPr txBox="1">
            <a:spLocks noGrp="1"/>
          </p:cNvSpPr>
          <p:nvPr>
            <p:ph type="sldNum" idx="12"/>
          </p:nvPr>
        </p:nvSpPr>
        <p:spPr>
          <a:xfrm>
            <a:off x="8665029" y="127279"/>
            <a:ext cx="326700" cy="2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18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28"/>
          <p:cNvSpPr/>
          <p:nvPr/>
        </p:nvSpPr>
        <p:spPr>
          <a:xfrm>
            <a:off x="1093025" y="1065675"/>
            <a:ext cx="7403068" cy="3526658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21355A">
              <a:alpha val="15639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28"/>
          <p:cNvSpPr txBox="1">
            <a:spLocks noGrp="1"/>
          </p:cNvSpPr>
          <p:nvPr>
            <p:ph type="title" idx="4294967295"/>
          </p:nvPr>
        </p:nvSpPr>
        <p:spPr>
          <a:xfrm>
            <a:off x="1005300" y="346475"/>
            <a:ext cx="6902100" cy="460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Maps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97" name="Google Shape;897;p28"/>
          <p:cNvSpPr/>
          <p:nvPr/>
        </p:nvSpPr>
        <p:spPr>
          <a:xfrm>
            <a:off x="2423200" y="1836975"/>
            <a:ext cx="6228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rPr>
              <a:t>our office</a:t>
            </a:r>
            <a:endParaRPr sz="800">
              <a:solidFill>
                <a:schemeClr val="dk1"/>
              </a:solidFill>
              <a:latin typeface="Nunito" panose="00000500000000000000"/>
              <a:ea typeface="Nunito" panose="00000500000000000000"/>
              <a:cs typeface="Nunito" panose="00000500000000000000"/>
              <a:sym typeface="Nunito" panose="00000500000000000000"/>
            </a:endParaRPr>
          </a:p>
        </p:txBody>
      </p:sp>
      <p:sp>
        <p:nvSpPr>
          <p:cNvPr id="898" name="Google Shape;898;p28"/>
          <p:cNvSpPr txBox="1">
            <a:spLocks noGrp="1"/>
          </p:cNvSpPr>
          <p:nvPr>
            <p:ph type="sldNum" idx="12"/>
          </p:nvPr>
        </p:nvSpPr>
        <p:spPr>
          <a:xfrm>
            <a:off x="8665029" y="127279"/>
            <a:ext cx="326700" cy="2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19</a:t>
            </a:fld>
            <a:endParaRPr lang="en-GB"/>
          </a:p>
        </p:txBody>
      </p:sp>
      <p:sp>
        <p:nvSpPr>
          <p:cNvPr id="899" name="Google Shape;899;p28"/>
          <p:cNvSpPr txBox="1">
            <a:spLocks noGrp="1"/>
          </p:cNvSpPr>
          <p:nvPr>
            <p:ph type="body" idx="4294967295"/>
          </p:nvPr>
        </p:nvSpPr>
        <p:spPr>
          <a:xfrm>
            <a:off x="1005300" y="4756975"/>
            <a:ext cx="7171200" cy="30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chemeClr val="lt1"/>
                </a:solidFill>
              </a:rPr>
              <a:t>Find more maps at </a:t>
            </a:r>
            <a:r>
              <a:rPr lang="en-GB" sz="900" u="sng">
                <a:solidFill>
                  <a:schemeClr val="lt1"/>
                </a:solidFill>
                <a:hlinkClick r:id="rId3"/>
              </a:rPr>
              <a:t>slidescarnival.com/extra-free-resources-icons-and-maps</a:t>
            </a:r>
            <a:endParaRPr sz="9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900" b="1">
              <a:solidFill>
                <a:schemeClr val="lt1"/>
              </a:solidFill>
            </a:endParaRPr>
          </a:p>
        </p:txBody>
      </p:sp>
      <p:sp>
        <p:nvSpPr>
          <p:cNvPr id="900" name="Google Shape;900;p28"/>
          <p:cNvSpPr/>
          <p:nvPr/>
        </p:nvSpPr>
        <p:spPr>
          <a:xfrm>
            <a:off x="373032" y="365330"/>
            <a:ext cx="419616" cy="422785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1" name="Google Shape;901;p28"/>
          <p:cNvGrpSpPr/>
          <p:nvPr/>
        </p:nvGrpSpPr>
        <p:grpSpPr>
          <a:xfrm rot="-2700000">
            <a:off x="1631922" y="2202824"/>
            <a:ext cx="161797" cy="161797"/>
            <a:chOff x="5632255" y="1109732"/>
            <a:chExt cx="634895" cy="634895"/>
          </a:xfrm>
        </p:grpSpPr>
        <p:sp>
          <p:nvSpPr>
            <p:cNvPr id="902" name="Google Shape;902;p28"/>
            <p:cNvSpPr/>
            <p:nvPr/>
          </p:nvSpPr>
          <p:spPr>
            <a:xfrm rot="10800000">
              <a:off x="5632255" y="1261195"/>
              <a:ext cx="634895" cy="273397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8"/>
            <p:cNvSpPr/>
            <p:nvPr/>
          </p:nvSpPr>
          <p:spPr>
            <a:xfrm rot="5400377">
              <a:off x="5597972" y="1290477"/>
              <a:ext cx="634895" cy="27340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4" name="Google Shape;904;p28"/>
          <p:cNvGrpSpPr/>
          <p:nvPr/>
        </p:nvGrpSpPr>
        <p:grpSpPr>
          <a:xfrm rot="-2700000">
            <a:off x="3213072" y="3577274"/>
            <a:ext cx="161797" cy="161797"/>
            <a:chOff x="5632255" y="1109732"/>
            <a:chExt cx="634895" cy="634895"/>
          </a:xfrm>
        </p:grpSpPr>
        <p:sp>
          <p:nvSpPr>
            <p:cNvPr id="905" name="Google Shape;905;p28"/>
            <p:cNvSpPr/>
            <p:nvPr/>
          </p:nvSpPr>
          <p:spPr>
            <a:xfrm rot="10800000">
              <a:off x="5632255" y="1261195"/>
              <a:ext cx="634895" cy="273397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8"/>
            <p:cNvSpPr/>
            <p:nvPr/>
          </p:nvSpPr>
          <p:spPr>
            <a:xfrm rot="5400377">
              <a:off x="5597972" y="1290477"/>
              <a:ext cx="634895" cy="27340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28"/>
          <p:cNvGrpSpPr/>
          <p:nvPr/>
        </p:nvGrpSpPr>
        <p:grpSpPr>
          <a:xfrm rot="-2700000">
            <a:off x="4131522" y="2002999"/>
            <a:ext cx="161797" cy="161797"/>
            <a:chOff x="5632255" y="1109732"/>
            <a:chExt cx="634895" cy="634895"/>
          </a:xfrm>
        </p:grpSpPr>
        <p:sp>
          <p:nvSpPr>
            <p:cNvPr id="908" name="Google Shape;908;p28"/>
            <p:cNvSpPr/>
            <p:nvPr/>
          </p:nvSpPr>
          <p:spPr>
            <a:xfrm rot="10800000">
              <a:off x="5632255" y="1261195"/>
              <a:ext cx="634895" cy="273397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8"/>
            <p:cNvSpPr/>
            <p:nvPr/>
          </p:nvSpPr>
          <p:spPr>
            <a:xfrm rot="5400377">
              <a:off x="5597972" y="1290477"/>
              <a:ext cx="634895" cy="27340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0" name="Google Shape;910;p28"/>
          <p:cNvGrpSpPr/>
          <p:nvPr/>
        </p:nvGrpSpPr>
        <p:grpSpPr>
          <a:xfrm rot="-2700000">
            <a:off x="6752322" y="2431624"/>
            <a:ext cx="161797" cy="161797"/>
            <a:chOff x="5632255" y="1109732"/>
            <a:chExt cx="634895" cy="634895"/>
          </a:xfrm>
        </p:grpSpPr>
        <p:sp>
          <p:nvSpPr>
            <p:cNvPr id="911" name="Google Shape;911;p28"/>
            <p:cNvSpPr/>
            <p:nvPr/>
          </p:nvSpPr>
          <p:spPr>
            <a:xfrm rot="10800000">
              <a:off x="5632255" y="1261195"/>
              <a:ext cx="634895" cy="273397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8"/>
            <p:cNvSpPr/>
            <p:nvPr/>
          </p:nvSpPr>
          <p:spPr>
            <a:xfrm rot="5400377">
              <a:off x="5597972" y="1290477"/>
              <a:ext cx="634895" cy="27340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3" name="Google Shape;913;p28"/>
          <p:cNvGrpSpPr/>
          <p:nvPr/>
        </p:nvGrpSpPr>
        <p:grpSpPr>
          <a:xfrm rot="-2700000">
            <a:off x="4795047" y="3894624"/>
            <a:ext cx="161797" cy="161797"/>
            <a:chOff x="5632255" y="1109732"/>
            <a:chExt cx="634895" cy="634895"/>
          </a:xfrm>
        </p:grpSpPr>
        <p:sp>
          <p:nvSpPr>
            <p:cNvPr id="914" name="Google Shape;914;p28"/>
            <p:cNvSpPr/>
            <p:nvPr/>
          </p:nvSpPr>
          <p:spPr>
            <a:xfrm rot="10800000">
              <a:off x="5632255" y="1261195"/>
              <a:ext cx="634895" cy="273397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8"/>
            <p:cNvSpPr/>
            <p:nvPr/>
          </p:nvSpPr>
          <p:spPr>
            <a:xfrm rot="5400377">
              <a:off x="5597972" y="1290477"/>
              <a:ext cx="634895" cy="27340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6" name="Google Shape;916;p28"/>
          <p:cNvGrpSpPr/>
          <p:nvPr/>
        </p:nvGrpSpPr>
        <p:grpSpPr>
          <a:xfrm rot="-2700000">
            <a:off x="7397597" y="3937574"/>
            <a:ext cx="161797" cy="161797"/>
            <a:chOff x="5632255" y="1109732"/>
            <a:chExt cx="634895" cy="634895"/>
          </a:xfrm>
        </p:grpSpPr>
        <p:sp>
          <p:nvSpPr>
            <p:cNvPr id="917" name="Google Shape;917;p28"/>
            <p:cNvSpPr/>
            <p:nvPr/>
          </p:nvSpPr>
          <p:spPr>
            <a:xfrm rot="10800000">
              <a:off x="5632255" y="1261195"/>
              <a:ext cx="634895" cy="273397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8"/>
            <p:cNvSpPr/>
            <p:nvPr/>
          </p:nvSpPr>
          <p:spPr>
            <a:xfrm rot="5400377">
              <a:off x="5597972" y="1290477"/>
              <a:ext cx="634895" cy="27340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69676" y="1897872"/>
            <a:ext cx="2203770" cy="122358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Người</a:t>
            </a:r>
            <a:r>
              <a:rPr lang="en-US" sz="2000" dirty="0" smtClean="0"/>
              <a:t> </a:t>
            </a:r>
            <a:r>
              <a:rPr lang="en-US" sz="2000" dirty="0" err="1" smtClean="0"/>
              <a:t>viết</a:t>
            </a:r>
            <a:r>
              <a:rPr lang="en-US" sz="2000" dirty="0" smtClean="0"/>
              <a:t> </a:t>
            </a:r>
            <a:r>
              <a:rPr lang="en-US" sz="2000" dirty="0" err="1" smtClean="0"/>
              <a:t>thứ</a:t>
            </a:r>
            <a:r>
              <a:rPr lang="en-US" sz="2000" dirty="0" smtClean="0"/>
              <a:t> 3</a:t>
            </a:r>
          </a:p>
          <a:p>
            <a:pPr algn="ctr"/>
            <a:r>
              <a:rPr lang="en-US" sz="2000" dirty="0" smtClean="0"/>
              <a:t>Chau </a:t>
            </a:r>
            <a:r>
              <a:rPr lang="en-US" sz="2000" dirty="0" err="1" smtClean="0"/>
              <a:t>Sóc</a:t>
            </a:r>
            <a:r>
              <a:rPr lang="en-US" sz="2000" dirty="0" smtClean="0"/>
              <a:t> </a:t>
            </a:r>
            <a:r>
              <a:rPr lang="en-US" sz="2000" dirty="0" err="1" smtClean="0"/>
              <a:t>Thái</a:t>
            </a:r>
            <a:endParaRPr lang="en-US" sz="2000" dirty="0" smtClean="0"/>
          </a:p>
          <a:p>
            <a:pPr algn="ctr"/>
            <a:r>
              <a:rPr lang="en-US" sz="2000" dirty="0" err="1" smtClean="0"/>
              <a:t>Stt</a:t>
            </a:r>
            <a:r>
              <a:rPr lang="en-US" sz="2000" dirty="0" smtClean="0"/>
              <a:t> 65</a:t>
            </a:r>
            <a:endParaRPr lang="en-US" sz="2000" dirty="0"/>
          </a:p>
        </p:txBody>
      </p:sp>
      <p:sp>
        <p:nvSpPr>
          <p:cNvPr id="9" name="Snip Diagonal Corner Rectangle 8"/>
          <p:cNvSpPr/>
          <p:nvPr/>
        </p:nvSpPr>
        <p:spPr>
          <a:xfrm>
            <a:off x="3342932" y="685250"/>
            <a:ext cx="2045887" cy="999919"/>
          </a:xfrm>
          <a:prstGeom prst="snip2Diag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1.3</a:t>
            </a:r>
          </a:p>
          <a:p>
            <a:pPr algn="ctr"/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</a:p>
          <a:p>
            <a:pPr algn="ctr"/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Snip Diagonal Corner Rectangle 9"/>
          <p:cNvSpPr/>
          <p:nvPr/>
        </p:nvSpPr>
        <p:spPr>
          <a:xfrm>
            <a:off x="3342931" y="3487657"/>
            <a:ext cx="2045887" cy="1052547"/>
          </a:xfrm>
          <a:prstGeom prst="snip2Diag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2.3</a:t>
            </a:r>
          </a:p>
          <a:p>
            <a:r>
              <a:rPr lang="vi-VN" dirty="0" smtClean="0"/>
              <a:t>Sinh </a:t>
            </a:r>
            <a:r>
              <a:rPr lang="vi-VN" dirty="0"/>
              <a:t>viên sư phạm kỹ thuật với thời đại 4.0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24505" y="342078"/>
            <a:ext cx="2499799" cy="4670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Chương</a:t>
            </a:r>
            <a:r>
              <a:rPr lang="en-US" dirty="0" smtClean="0"/>
              <a:t> 1: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124505" y="1039390"/>
            <a:ext cx="2499799" cy="4670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Chương</a:t>
            </a:r>
            <a:r>
              <a:rPr lang="en-US" dirty="0"/>
              <a:t> 1</a:t>
            </a:r>
            <a:r>
              <a:rPr lang="en-US" dirty="0" smtClean="0"/>
              <a:t>: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124505" y="1763016"/>
            <a:ext cx="2499799" cy="4670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Chương</a:t>
            </a:r>
            <a:r>
              <a:rPr lang="en-US" dirty="0"/>
              <a:t> 1</a:t>
            </a:r>
            <a:r>
              <a:rPr lang="en-US" dirty="0" smtClean="0"/>
              <a:t>: </a:t>
            </a:r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124505" y="2889022"/>
            <a:ext cx="2499799" cy="4670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tri </a:t>
            </a:r>
            <a:r>
              <a:rPr lang="en-US" dirty="0" err="1" smtClean="0"/>
              <a:t>thức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124505" y="3586334"/>
            <a:ext cx="2499799" cy="4670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124505" y="4309960"/>
            <a:ext cx="2499799" cy="4670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nay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2" idx="3"/>
            <a:endCxn id="9" idx="1"/>
          </p:cNvCxnSpPr>
          <p:nvPr/>
        </p:nvCxnSpPr>
        <p:spPr>
          <a:xfrm flipV="1">
            <a:off x="2973446" y="1685169"/>
            <a:ext cx="1392430" cy="824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" idx="3"/>
            <a:endCxn id="10" idx="3"/>
          </p:cNvCxnSpPr>
          <p:nvPr/>
        </p:nvCxnSpPr>
        <p:spPr>
          <a:xfrm>
            <a:off x="2973446" y="2509666"/>
            <a:ext cx="1392429" cy="977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0"/>
            <a:endCxn id="11" idx="1"/>
          </p:cNvCxnSpPr>
          <p:nvPr/>
        </p:nvCxnSpPr>
        <p:spPr>
          <a:xfrm flipV="1">
            <a:off x="5388819" y="575612"/>
            <a:ext cx="735686" cy="609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0"/>
            <a:endCxn id="12" idx="1"/>
          </p:cNvCxnSpPr>
          <p:nvPr/>
        </p:nvCxnSpPr>
        <p:spPr>
          <a:xfrm>
            <a:off x="5388819" y="1185210"/>
            <a:ext cx="735686" cy="8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0"/>
            <a:endCxn id="13" idx="1"/>
          </p:cNvCxnSpPr>
          <p:nvPr/>
        </p:nvCxnSpPr>
        <p:spPr>
          <a:xfrm>
            <a:off x="5388819" y="1185210"/>
            <a:ext cx="735686" cy="811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0"/>
            <a:endCxn id="16" idx="1"/>
          </p:cNvCxnSpPr>
          <p:nvPr/>
        </p:nvCxnSpPr>
        <p:spPr>
          <a:xfrm>
            <a:off x="5388818" y="4013931"/>
            <a:ext cx="735687" cy="529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0"/>
            <a:endCxn id="15" idx="1"/>
          </p:cNvCxnSpPr>
          <p:nvPr/>
        </p:nvCxnSpPr>
        <p:spPr>
          <a:xfrm flipV="1">
            <a:off x="5388818" y="3819868"/>
            <a:ext cx="735687" cy="194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0"/>
            <a:endCxn id="14" idx="1"/>
          </p:cNvCxnSpPr>
          <p:nvPr/>
        </p:nvCxnSpPr>
        <p:spPr>
          <a:xfrm flipV="1">
            <a:off x="5388818" y="3122556"/>
            <a:ext cx="735687" cy="891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39593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29"/>
          <p:cNvSpPr txBox="1">
            <a:spLocks noGrp="1"/>
          </p:cNvSpPr>
          <p:nvPr>
            <p:ph type="ctrTitle" idx="4294967295"/>
          </p:nvPr>
        </p:nvSpPr>
        <p:spPr>
          <a:xfrm>
            <a:off x="1355800" y="1659550"/>
            <a:ext cx="71025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/>
              <a:t>89,526,124</a:t>
            </a:r>
            <a:endParaRPr sz="9600"/>
          </a:p>
        </p:txBody>
      </p:sp>
      <p:sp>
        <p:nvSpPr>
          <p:cNvPr id="924" name="Google Shape;924;p29"/>
          <p:cNvSpPr txBox="1">
            <a:spLocks noGrp="1"/>
          </p:cNvSpPr>
          <p:nvPr>
            <p:ph type="subTitle" idx="4294967295"/>
          </p:nvPr>
        </p:nvSpPr>
        <p:spPr>
          <a:xfrm>
            <a:off x="1355800" y="2916252"/>
            <a:ext cx="71025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GB">
                <a:solidFill>
                  <a:schemeClr val="accent4"/>
                </a:solidFill>
              </a:rPr>
              <a:t>Whoa! That’s a big number, aren’t you proud?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925" name="Google Shape;925;p29"/>
          <p:cNvSpPr txBox="1">
            <a:spLocks noGrp="1"/>
          </p:cNvSpPr>
          <p:nvPr>
            <p:ph type="sldNum" idx="12"/>
          </p:nvPr>
        </p:nvSpPr>
        <p:spPr>
          <a:xfrm>
            <a:off x="8665029" y="127279"/>
            <a:ext cx="326700" cy="2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20</a:t>
            </a:fld>
            <a:endParaRPr lang="en-GB"/>
          </a:p>
        </p:txBody>
      </p:sp>
      <p:sp>
        <p:nvSpPr>
          <p:cNvPr id="926" name="Google Shape;926;p29"/>
          <p:cNvSpPr/>
          <p:nvPr/>
        </p:nvSpPr>
        <p:spPr>
          <a:xfrm>
            <a:off x="403271" y="347236"/>
            <a:ext cx="351516" cy="354707"/>
          </a:xfrm>
          <a:custGeom>
            <a:avLst/>
            <a:gdLst/>
            <a:ahLst/>
            <a:cxnLst/>
            <a:rect l="l" t="t" r="r" b="b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30"/>
          <p:cNvSpPr txBox="1">
            <a:spLocks noGrp="1"/>
          </p:cNvSpPr>
          <p:nvPr>
            <p:ph type="ctrTitle" idx="4294967295"/>
          </p:nvPr>
        </p:nvSpPr>
        <p:spPr>
          <a:xfrm>
            <a:off x="1153800" y="648000"/>
            <a:ext cx="7304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dk2"/>
                </a:solidFill>
              </a:rPr>
              <a:t>89,526,124$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932" name="Google Shape;932;p30"/>
          <p:cNvSpPr txBox="1">
            <a:spLocks noGrp="1"/>
          </p:cNvSpPr>
          <p:nvPr>
            <p:ph type="subTitle" idx="4294967295"/>
          </p:nvPr>
        </p:nvSpPr>
        <p:spPr>
          <a:xfrm>
            <a:off x="1153800" y="1411307"/>
            <a:ext cx="7304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GB" sz="2400"/>
              <a:t>That’s a lot of money</a:t>
            </a:r>
            <a:endParaRPr sz="2400"/>
          </a:p>
        </p:txBody>
      </p:sp>
      <p:sp>
        <p:nvSpPr>
          <p:cNvPr id="933" name="Google Shape;933;p30"/>
          <p:cNvSpPr txBox="1">
            <a:spLocks noGrp="1"/>
          </p:cNvSpPr>
          <p:nvPr>
            <p:ph type="ctrTitle" idx="4294967295"/>
          </p:nvPr>
        </p:nvSpPr>
        <p:spPr>
          <a:xfrm>
            <a:off x="1153800" y="3276893"/>
            <a:ext cx="7304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dk2"/>
                </a:solidFill>
              </a:rPr>
              <a:t>100%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934" name="Google Shape;934;p30"/>
          <p:cNvSpPr txBox="1">
            <a:spLocks noGrp="1"/>
          </p:cNvSpPr>
          <p:nvPr>
            <p:ph type="subTitle" idx="4294967295"/>
          </p:nvPr>
        </p:nvSpPr>
        <p:spPr>
          <a:xfrm>
            <a:off x="1153800" y="4040200"/>
            <a:ext cx="7304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GB" sz="2400"/>
              <a:t>Total success!</a:t>
            </a:r>
            <a:endParaRPr sz="2400"/>
          </a:p>
        </p:txBody>
      </p:sp>
      <p:sp>
        <p:nvSpPr>
          <p:cNvPr id="935" name="Google Shape;935;p30"/>
          <p:cNvSpPr txBox="1">
            <a:spLocks noGrp="1"/>
          </p:cNvSpPr>
          <p:nvPr>
            <p:ph type="ctrTitle" idx="4294967295"/>
          </p:nvPr>
        </p:nvSpPr>
        <p:spPr>
          <a:xfrm>
            <a:off x="1153800" y="1962447"/>
            <a:ext cx="7304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dk2"/>
                </a:solidFill>
              </a:rPr>
              <a:t>185,244 users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936" name="Google Shape;936;p30"/>
          <p:cNvSpPr txBox="1">
            <a:spLocks noGrp="1"/>
          </p:cNvSpPr>
          <p:nvPr>
            <p:ph type="subTitle" idx="4294967295"/>
          </p:nvPr>
        </p:nvSpPr>
        <p:spPr>
          <a:xfrm>
            <a:off x="1153800" y="2725754"/>
            <a:ext cx="7304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GB" sz="2400"/>
              <a:t>And a lot of users</a:t>
            </a:r>
            <a:endParaRPr sz="2400"/>
          </a:p>
        </p:txBody>
      </p:sp>
      <p:sp>
        <p:nvSpPr>
          <p:cNvPr id="937" name="Google Shape;937;p30"/>
          <p:cNvSpPr txBox="1">
            <a:spLocks noGrp="1"/>
          </p:cNvSpPr>
          <p:nvPr>
            <p:ph type="sldNum" idx="12"/>
          </p:nvPr>
        </p:nvSpPr>
        <p:spPr>
          <a:xfrm>
            <a:off x="8665029" y="127279"/>
            <a:ext cx="326700" cy="2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21</a:t>
            </a:fld>
            <a:endParaRPr lang="en-GB"/>
          </a:p>
        </p:txBody>
      </p:sp>
      <p:sp>
        <p:nvSpPr>
          <p:cNvPr id="938" name="Google Shape;938;p30"/>
          <p:cNvSpPr/>
          <p:nvPr/>
        </p:nvSpPr>
        <p:spPr>
          <a:xfrm>
            <a:off x="396862" y="399981"/>
            <a:ext cx="397258" cy="292507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31"/>
          <p:cNvSpPr txBox="1">
            <a:spLocks noGrp="1"/>
          </p:cNvSpPr>
          <p:nvPr>
            <p:ph type="title"/>
          </p:nvPr>
        </p:nvSpPr>
        <p:spPr>
          <a:xfrm>
            <a:off x="829000" y="526700"/>
            <a:ext cx="6902100" cy="46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process is easy</a:t>
            </a:r>
          </a:p>
        </p:txBody>
      </p:sp>
      <p:sp>
        <p:nvSpPr>
          <p:cNvPr id="944" name="Google Shape;944;p31"/>
          <p:cNvSpPr txBox="1">
            <a:spLocks noGrp="1"/>
          </p:cNvSpPr>
          <p:nvPr>
            <p:ph type="sldNum" idx="12"/>
          </p:nvPr>
        </p:nvSpPr>
        <p:spPr>
          <a:xfrm>
            <a:off x="8665029" y="127279"/>
            <a:ext cx="326700" cy="2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22</a:t>
            </a:fld>
            <a:endParaRPr lang="en-GB"/>
          </a:p>
        </p:txBody>
      </p:sp>
      <p:grpSp>
        <p:nvGrpSpPr>
          <p:cNvPr id="945" name="Google Shape;945;p31"/>
          <p:cNvGrpSpPr/>
          <p:nvPr/>
        </p:nvGrpSpPr>
        <p:grpSpPr>
          <a:xfrm>
            <a:off x="752809" y="1419261"/>
            <a:ext cx="3006003" cy="2808322"/>
            <a:chOff x="1293736" y="1258050"/>
            <a:chExt cx="2726286" cy="2547000"/>
          </a:xfrm>
        </p:grpSpPr>
        <p:sp>
          <p:nvSpPr>
            <p:cNvPr id="946" name="Google Shape;946;p31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endParaRPr>
            </a:p>
          </p:txBody>
        </p:sp>
        <p:sp>
          <p:nvSpPr>
            <p:cNvPr id="947" name="Google Shape;947;p31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>
                  <a:solidFill>
                    <a:schemeClr val="dk2"/>
                  </a:solidFill>
                  <a:latin typeface="Nunito" panose="00000500000000000000"/>
                  <a:ea typeface="Nunito" panose="00000500000000000000"/>
                  <a:cs typeface="Nunito" panose="00000500000000000000"/>
                  <a:sym typeface="Nunito" panose="00000500000000000000"/>
                </a:rPr>
                <a:t>1</a:t>
              </a:r>
              <a:endParaRPr sz="1200" b="1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endParaRPr>
            </a:p>
          </p:txBody>
        </p:sp>
        <p:sp>
          <p:nvSpPr>
            <p:cNvPr id="948" name="Google Shape;948;p31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>
                  <a:solidFill>
                    <a:schemeClr val="lt1"/>
                  </a:solidFill>
                  <a:latin typeface="Nunito" panose="00000500000000000000"/>
                  <a:ea typeface="Nunito" panose="00000500000000000000"/>
                  <a:cs typeface="Nunito" panose="00000500000000000000"/>
                  <a:sym typeface="Nunito" panose="00000500000000000000"/>
                </a:rPr>
                <a:t>Vestibulum congue tempus</a:t>
              </a:r>
              <a:endParaRPr sz="800" b="1">
                <a:solidFill>
                  <a:schemeClr val="lt1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endParaRPr>
            </a:p>
          </p:txBody>
        </p:sp>
        <p:sp>
          <p:nvSpPr>
            <p:cNvPr id="949" name="Google Shape;949;p31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>
                  <a:solidFill>
                    <a:schemeClr val="dk1"/>
                  </a:solidFill>
                  <a:latin typeface="Nunito" panose="00000500000000000000"/>
                  <a:ea typeface="Nunito" panose="00000500000000000000"/>
                  <a:cs typeface="Nunito" panose="00000500000000000000"/>
                  <a:sym typeface="Nunito" panose="00000500000000000000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dk1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endParaRPr>
            </a:p>
          </p:txBody>
        </p:sp>
      </p:grpSp>
      <p:grpSp>
        <p:nvGrpSpPr>
          <p:cNvPr id="950" name="Google Shape;950;p31"/>
          <p:cNvGrpSpPr/>
          <p:nvPr/>
        </p:nvGrpSpPr>
        <p:grpSpPr>
          <a:xfrm>
            <a:off x="2859020" y="1419261"/>
            <a:ext cx="3006003" cy="2808322"/>
            <a:chOff x="3203958" y="1258050"/>
            <a:chExt cx="2726286" cy="2547000"/>
          </a:xfrm>
        </p:grpSpPr>
        <p:sp>
          <p:nvSpPr>
            <p:cNvPr id="951" name="Google Shape;951;p31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endParaRPr>
            </a:p>
          </p:txBody>
        </p:sp>
        <p:sp>
          <p:nvSpPr>
            <p:cNvPr id="952" name="Google Shape;952;p31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>
                  <a:solidFill>
                    <a:schemeClr val="lt2"/>
                  </a:solidFill>
                  <a:latin typeface="Nunito" panose="00000500000000000000"/>
                  <a:ea typeface="Nunito" panose="00000500000000000000"/>
                  <a:cs typeface="Nunito" panose="00000500000000000000"/>
                  <a:sym typeface="Nunito" panose="00000500000000000000"/>
                </a:rPr>
                <a:t>2</a:t>
              </a:r>
              <a:endParaRPr sz="1200" b="1">
                <a:solidFill>
                  <a:schemeClr val="lt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endParaRPr>
            </a:p>
          </p:txBody>
        </p:sp>
        <p:sp>
          <p:nvSpPr>
            <p:cNvPr id="953" name="Google Shape;953;p31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>
                  <a:solidFill>
                    <a:schemeClr val="lt1"/>
                  </a:solidFill>
                  <a:latin typeface="Nunito" panose="00000500000000000000"/>
                  <a:ea typeface="Nunito" panose="00000500000000000000"/>
                  <a:cs typeface="Nunito" panose="00000500000000000000"/>
                  <a:sym typeface="Nunito" panose="00000500000000000000"/>
                </a:rPr>
                <a:t>Vestibulum congue tempus</a:t>
              </a:r>
              <a:endParaRPr sz="800" b="1">
                <a:solidFill>
                  <a:schemeClr val="lt1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endParaRPr>
            </a:p>
          </p:txBody>
        </p:sp>
        <p:sp>
          <p:nvSpPr>
            <p:cNvPr id="954" name="Google Shape;954;p31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>
                  <a:solidFill>
                    <a:schemeClr val="dk1"/>
                  </a:solidFill>
                  <a:latin typeface="Nunito" panose="00000500000000000000"/>
                  <a:ea typeface="Nunito" panose="00000500000000000000"/>
                  <a:cs typeface="Nunito" panose="00000500000000000000"/>
                  <a:sym typeface="Nunito" panose="00000500000000000000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dk1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endParaRPr>
            </a:p>
          </p:txBody>
        </p:sp>
      </p:grpSp>
      <p:grpSp>
        <p:nvGrpSpPr>
          <p:cNvPr id="955" name="Google Shape;955;p31"/>
          <p:cNvGrpSpPr/>
          <p:nvPr/>
        </p:nvGrpSpPr>
        <p:grpSpPr>
          <a:xfrm>
            <a:off x="4976032" y="1419261"/>
            <a:ext cx="3006003" cy="2808322"/>
            <a:chOff x="5123977" y="1258050"/>
            <a:chExt cx="2726286" cy="2547000"/>
          </a:xfrm>
        </p:grpSpPr>
        <p:sp>
          <p:nvSpPr>
            <p:cNvPr id="956" name="Google Shape;956;p31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endParaRPr>
            </a:p>
          </p:txBody>
        </p:sp>
        <p:sp>
          <p:nvSpPr>
            <p:cNvPr id="957" name="Google Shape;957;p31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>
                  <a:solidFill>
                    <a:schemeClr val="accent1"/>
                  </a:solidFill>
                  <a:latin typeface="Nunito" panose="00000500000000000000"/>
                  <a:ea typeface="Nunito" panose="00000500000000000000"/>
                  <a:cs typeface="Nunito" panose="00000500000000000000"/>
                  <a:sym typeface="Nunito" panose="00000500000000000000"/>
                </a:rPr>
                <a:t>3</a:t>
              </a:r>
              <a:endParaRPr sz="1200" b="1">
                <a:solidFill>
                  <a:schemeClr val="accent1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endParaRPr>
            </a:p>
          </p:txBody>
        </p:sp>
        <p:sp>
          <p:nvSpPr>
            <p:cNvPr id="958" name="Google Shape;958;p31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>
                  <a:solidFill>
                    <a:schemeClr val="lt1"/>
                  </a:solidFill>
                  <a:latin typeface="Nunito" panose="00000500000000000000"/>
                  <a:ea typeface="Nunito" panose="00000500000000000000"/>
                  <a:cs typeface="Nunito" panose="00000500000000000000"/>
                  <a:sym typeface="Nunito" panose="00000500000000000000"/>
                </a:rPr>
                <a:t>Vestibulum congue tempus</a:t>
              </a:r>
              <a:endParaRPr sz="800" b="1">
                <a:solidFill>
                  <a:schemeClr val="lt1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endParaRPr>
            </a:p>
          </p:txBody>
        </p:sp>
        <p:sp>
          <p:nvSpPr>
            <p:cNvPr id="959" name="Google Shape;959;p31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>
                  <a:solidFill>
                    <a:schemeClr val="dk1"/>
                  </a:solidFill>
                  <a:latin typeface="Nunito" panose="00000500000000000000"/>
                  <a:ea typeface="Nunito" panose="00000500000000000000"/>
                  <a:cs typeface="Nunito" panose="00000500000000000000"/>
                  <a:sym typeface="Nunito" panose="00000500000000000000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dk1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endParaRPr>
            </a:p>
          </p:txBody>
        </p:sp>
      </p:grpSp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32"/>
          <p:cNvSpPr txBox="1">
            <a:spLocks noGrp="1"/>
          </p:cNvSpPr>
          <p:nvPr>
            <p:ph type="title"/>
          </p:nvPr>
        </p:nvSpPr>
        <p:spPr>
          <a:xfrm>
            <a:off x="829000" y="526700"/>
            <a:ext cx="6902100" cy="46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review some concepts</a:t>
            </a:r>
          </a:p>
        </p:txBody>
      </p:sp>
      <p:sp>
        <p:nvSpPr>
          <p:cNvPr id="965" name="Google Shape;965;p32"/>
          <p:cNvSpPr txBox="1">
            <a:spLocks noGrp="1"/>
          </p:cNvSpPr>
          <p:nvPr>
            <p:ph type="body" idx="1"/>
          </p:nvPr>
        </p:nvSpPr>
        <p:spPr>
          <a:xfrm>
            <a:off x="829000" y="1352550"/>
            <a:ext cx="2044500" cy="144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/>
              <a:t>Yellow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966" name="Google Shape;966;p32"/>
          <p:cNvSpPr txBox="1">
            <a:spLocks noGrp="1"/>
          </p:cNvSpPr>
          <p:nvPr>
            <p:ph type="body" idx="2"/>
          </p:nvPr>
        </p:nvSpPr>
        <p:spPr>
          <a:xfrm>
            <a:off x="3257801" y="1352550"/>
            <a:ext cx="2044500" cy="144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/>
              <a:t>Blue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967" name="Google Shape;967;p32"/>
          <p:cNvSpPr txBox="1">
            <a:spLocks noGrp="1"/>
          </p:cNvSpPr>
          <p:nvPr>
            <p:ph type="body" idx="3"/>
          </p:nvPr>
        </p:nvSpPr>
        <p:spPr>
          <a:xfrm>
            <a:off x="5686602" y="1352550"/>
            <a:ext cx="2044500" cy="144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/>
              <a:t>Red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/>
          </a:p>
        </p:txBody>
      </p:sp>
      <p:sp>
        <p:nvSpPr>
          <p:cNvPr id="968" name="Google Shape;968;p32"/>
          <p:cNvSpPr txBox="1">
            <a:spLocks noGrp="1"/>
          </p:cNvSpPr>
          <p:nvPr>
            <p:ph type="sldNum" idx="12"/>
          </p:nvPr>
        </p:nvSpPr>
        <p:spPr>
          <a:xfrm>
            <a:off x="8665029" y="127279"/>
            <a:ext cx="326700" cy="2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23</a:t>
            </a:fld>
            <a:endParaRPr lang="en-GB"/>
          </a:p>
        </p:txBody>
      </p:sp>
      <p:sp>
        <p:nvSpPr>
          <p:cNvPr id="969" name="Google Shape;969;p32"/>
          <p:cNvSpPr txBox="1">
            <a:spLocks noGrp="1"/>
          </p:cNvSpPr>
          <p:nvPr>
            <p:ph type="body" idx="1"/>
          </p:nvPr>
        </p:nvSpPr>
        <p:spPr>
          <a:xfrm>
            <a:off x="829000" y="3105150"/>
            <a:ext cx="2044500" cy="144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/>
              <a:t>Yellow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970" name="Google Shape;970;p32"/>
          <p:cNvSpPr txBox="1">
            <a:spLocks noGrp="1"/>
          </p:cNvSpPr>
          <p:nvPr>
            <p:ph type="body" idx="2"/>
          </p:nvPr>
        </p:nvSpPr>
        <p:spPr>
          <a:xfrm>
            <a:off x="3257801" y="3105150"/>
            <a:ext cx="2044500" cy="144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/>
              <a:t>Blue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971" name="Google Shape;971;p32"/>
          <p:cNvSpPr txBox="1">
            <a:spLocks noGrp="1"/>
          </p:cNvSpPr>
          <p:nvPr>
            <p:ph type="body" idx="3"/>
          </p:nvPr>
        </p:nvSpPr>
        <p:spPr>
          <a:xfrm>
            <a:off x="5686602" y="3105150"/>
            <a:ext cx="2044500" cy="144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/>
              <a:t>Red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/>
          </a:p>
        </p:txBody>
      </p:sp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33"/>
          <p:cNvSpPr txBox="1">
            <a:spLocks noGrp="1"/>
          </p:cNvSpPr>
          <p:nvPr>
            <p:ph type="body" idx="1"/>
          </p:nvPr>
        </p:nvSpPr>
        <p:spPr>
          <a:xfrm>
            <a:off x="457200" y="3872904"/>
            <a:ext cx="8229600" cy="31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1000"/>
              </a:spcAft>
              <a:buNone/>
            </a:pPr>
            <a:r>
              <a:rPr lang="en-GB"/>
              <a:t>You can insert graphs from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Google Sheets</a:t>
            </a:r>
          </a:p>
        </p:txBody>
      </p:sp>
      <p:sp>
        <p:nvSpPr>
          <p:cNvPr id="977" name="Google Shape;977;p33"/>
          <p:cNvSpPr txBox="1">
            <a:spLocks noGrp="1"/>
          </p:cNvSpPr>
          <p:nvPr>
            <p:ph type="sldNum" idx="12"/>
          </p:nvPr>
        </p:nvSpPr>
        <p:spPr>
          <a:xfrm>
            <a:off x="8665029" y="127279"/>
            <a:ext cx="326700" cy="2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24</a:t>
            </a:fld>
            <a:endParaRPr lang="en-GB"/>
          </a:p>
        </p:txBody>
      </p:sp>
      <p:pic>
        <p:nvPicPr>
          <p:cNvPr id="978" name="Google Shape;978;p33" title="Chart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798451" y="510675"/>
            <a:ext cx="5547099" cy="315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34"/>
          <p:cNvSpPr txBox="1">
            <a:spLocks noGrp="1"/>
          </p:cNvSpPr>
          <p:nvPr>
            <p:ph type="body" idx="4294967295"/>
          </p:nvPr>
        </p:nvSpPr>
        <p:spPr>
          <a:xfrm>
            <a:off x="1202375" y="1496525"/>
            <a:ext cx="2611800" cy="215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accent6"/>
                </a:solidFill>
                <a:latin typeface="Mali SemiBold" panose="00000700000000000000"/>
                <a:ea typeface="Mali SemiBold" panose="00000700000000000000"/>
                <a:cs typeface="Mali SemiBold" panose="00000700000000000000"/>
                <a:sym typeface="Mali SemiBold" panose="00000700000000000000"/>
              </a:rPr>
              <a:t>Mobile project</a:t>
            </a:r>
            <a:endParaRPr sz="2000">
              <a:solidFill>
                <a:schemeClr val="accent6"/>
              </a:solidFill>
              <a:latin typeface="Mali SemiBold" panose="00000700000000000000"/>
              <a:ea typeface="Mali SemiBold" panose="00000700000000000000"/>
              <a:cs typeface="Mali SemiBold" panose="00000700000000000000"/>
              <a:sym typeface="Mali SemiBold" panose="00000700000000000000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sz="20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984" name="Google Shape;984;p34"/>
          <p:cNvSpPr/>
          <p:nvPr/>
        </p:nvSpPr>
        <p:spPr>
          <a:xfrm>
            <a:off x="5336125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6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rPr>
              <a:t>Place your screenshot here</a:t>
            </a:r>
            <a:endParaRPr sz="1000">
              <a:solidFill>
                <a:schemeClr val="accent6"/>
              </a:solidFill>
              <a:latin typeface="Nunito" panose="00000500000000000000"/>
              <a:ea typeface="Nunito" panose="00000500000000000000"/>
              <a:cs typeface="Nunito" panose="00000500000000000000"/>
              <a:sym typeface="Nunito" panose="00000500000000000000"/>
            </a:endParaRPr>
          </a:p>
        </p:txBody>
      </p:sp>
      <p:sp>
        <p:nvSpPr>
          <p:cNvPr id="985" name="Google Shape;985;p34"/>
          <p:cNvSpPr txBox="1">
            <a:spLocks noGrp="1"/>
          </p:cNvSpPr>
          <p:nvPr>
            <p:ph type="sldNum" idx="12"/>
          </p:nvPr>
        </p:nvSpPr>
        <p:spPr>
          <a:xfrm>
            <a:off x="8665029" y="127279"/>
            <a:ext cx="326700" cy="2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25</a:t>
            </a:fld>
            <a:endParaRPr lang="en-GB"/>
          </a:p>
        </p:txBody>
      </p:sp>
      <p:grpSp>
        <p:nvGrpSpPr>
          <p:cNvPr id="986" name="Google Shape;986;p34"/>
          <p:cNvGrpSpPr/>
          <p:nvPr/>
        </p:nvGrpSpPr>
        <p:grpSpPr>
          <a:xfrm>
            <a:off x="5277000" y="373572"/>
            <a:ext cx="2119546" cy="4396359"/>
            <a:chOff x="2547150" y="238125"/>
            <a:chExt cx="2525675" cy="5238750"/>
          </a:xfrm>
        </p:grpSpPr>
        <p:sp>
          <p:nvSpPr>
            <p:cNvPr id="987" name="Google Shape;987;p34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4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FFFFFF">
                <a:alpha val="11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4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FFFFFF">
                <a:alpha val="11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4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FFFFFF">
                <a:alpha val="11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1" name="Google Shape;991;p34"/>
          <p:cNvSpPr/>
          <p:nvPr/>
        </p:nvSpPr>
        <p:spPr>
          <a:xfrm>
            <a:off x="457200" y="248920"/>
            <a:ext cx="274958" cy="460550"/>
          </a:xfrm>
          <a:custGeom>
            <a:avLst/>
            <a:gdLst/>
            <a:ahLst/>
            <a:cxnLst/>
            <a:rect l="l" t="t" r="r" b="b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35"/>
          <p:cNvSpPr/>
          <p:nvPr/>
        </p:nvSpPr>
        <p:spPr>
          <a:xfrm>
            <a:off x="50764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rPr>
              <a:t>Place your screenshot here</a:t>
            </a:r>
            <a:endParaRPr sz="1000">
              <a:solidFill>
                <a:schemeClr val="dk2"/>
              </a:solidFill>
              <a:latin typeface="Nunito" panose="00000500000000000000"/>
              <a:ea typeface="Nunito" panose="00000500000000000000"/>
              <a:cs typeface="Nunito" panose="00000500000000000000"/>
              <a:sym typeface="Nunito" panose="00000500000000000000"/>
            </a:endParaRPr>
          </a:p>
        </p:txBody>
      </p:sp>
      <p:sp>
        <p:nvSpPr>
          <p:cNvPr id="997" name="Google Shape;997;p35"/>
          <p:cNvSpPr txBox="1">
            <a:spLocks noGrp="1"/>
          </p:cNvSpPr>
          <p:nvPr>
            <p:ph type="sldNum" idx="12"/>
          </p:nvPr>
        </p:nvSpPr>
        <p:spPr>
          <a:xfrm>
            <a:off x="8665029" y="127279"/>
            <a:ext cx="326700" cy="2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26</a:t>
            </a:fld>
            <a:endParaRPr lang="en-GB"/>
          </a:p>
        </p:txBody>
      </p:sp>
      <p:grpSp>
        <p:nvGrpSpPr>
          <p:cNvPr id="998" name="Google Shape;998;p35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999" name="Google Shape;999;p35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5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FFFFFF">
                <a:alpha val="11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5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FFFFFF">
                <a:alpha val="11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5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FFFFFF">
                <a:alpha val="11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3" name="Google Shape;1003;p35"/>
          <p:cNvSpPr/>
          <p:nvPr/>
        </p:nvSpPr>
        <p:spPr>
          <a:xfrm>
            <a:off x="415439" y="210595"/>
            <a:ext cx="360039" cy="460550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35"/>
          <p:cNvSpPr txBox="1">
            <a:spLocks noGrp="1"/>
          </p:cNvSpPr>
          <p:nvPr>
            <p:ph type="body" idx="4294967295"/>
          </p:nvPr>
        </p:nvSpPr>
        <p:spPr>
          <a:xfrm>
            <a:off x="1202375" y="1496525"/>
            <a:ext cx="2611800" cy="215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2"/>
                </a:solidFill>
                <a:latin typeface="Mali SemiBold" panose="00000700000000000000"/>
                <a:ea typeface="Mali SemiBold" panose="00000700000000000000"/>
                <a:cs typeface="Mali SemiBold" panose="00000700000000000000"/>
                <a:sym typeface="Mali SemiBold" panose="00000700000000000000"/>
              </a:rPr>
              <a:t>Tablet project</a:t>
            </a:r>
            <a:endParaRPr sz="2000">
              <a:solidFill>
                <a:schemeClr val="dk2"/>
              </a:solidFill>
              <a:latin typeface="Mali SemiBold" panose="00000700000000000000"/>
              <a:ea typeface="Mali SemiBold" panose="00000700000000000000"/>
              <a:cs typeface="Mali SemiBold" panose="00000700000000000000"/>
              <a:sym typeface="Mali SemiBold" panose="00000700000000000000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sz="20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36"/>
          <p:cNvSpPr/>
          <p:nvPr/>
        </p:nvSpPr>
        <p:spPr>
          <a:xfrm>
            <a:off x="4627675" y="1380888"/>
            <a:ext cx="3532500" cy="22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rPr>
              <a:t>Place your screenshot here</a:t>
            </a:r>
            <a:endParaRPr sz="1000">
              <a:solidFill>
                <a:schemeClr val="lt1"/>
              </a:solidFill>
              <a:latin typeface="Nunito" panose="00000500000000000000"/>
              <a:ea typeface="Nunito" panose="00000500000000000000"/>
              <a:cs typeface="Nunito" panose="00000500000000000000"/>
              <a:sym typeface="Nunito" panose="00000500000000000000"/>
            </a:endParaRPr>
          </a:p>
        </p:txBody>
      </p:sp>
      <p:sp>
        <p:nvSpPr>
          <p:cNvPr id="1010" name="Google Shape;1010;p36"/>
          <p:cNvSpPr txBox="1">
            <a:spLocks noGrp="1"/>
          </p:cNvSpPr>
          <p:nvPr>
            <p:ph type="sldNum" idx="12"/>
          </p:nvPr>
        </p:nvSpPr>
        <p:spPr>
          <a:xfrm>
            <a:off x="8665029" y="127279"/>
            <a:ext cx="326700" cy="2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27</a:t>
            </a:fld>
            <a:endParaRPr lang="en-GB"/>
          </a:p>
        </p:txBody>
      </p:sp>
      <p:grpSp>
        <p:nvGrpSpPr>
          <p:cNvPr id="1011" name="Google Shape;1011;p36"/>
          <p:cNvGrpSpPr/>
          <p:nvPr/>
        </p:nvGrpSpPr>
        <p:grpSpPr>
          <a:xfrm>
            <a:off x="4122824" y="1241104"/>
            <a:ext cx="4542205" cy="2661224"/>
            <a:chOff x="1177450" y="241631"/>
            <a:chExt cx="6173152" cy="3616776"/>
          </a:xfrm>
        </p:grpSpPr>
        <p:sp>
          <p:nvSpPr>
            <p:cNvPr id="1012" name="Google Shape;1012;p36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13" name="Google Shape;1013;p36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14" name="Google Shape;1014;p36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15" name="Google Shape;1015;p36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016" name="Google Shape;1016;p36"/>
          <p:cNvSpPr/>
          <p:nvPr/>
        </p:nvSpPr>
        <p:spPr>
          <a:xfrm>
            <a:off x="385666" y="291491"/>
            <a:ext cx="421736" cy="398876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36"/>
          <p:cNvSpPr txBox="1">
            <a:spLocks noGrp="1"/>
          </p:cNvSpPr>
          <p:nvPr>
            <p:ph type="body" idx="4294967295"/>
          </p:nvPr>
        </p:nvSpPr>
        <p:spPr>
          <a:xfrm>
            <a:off x="1202375" y="1496525"/>
            <a:ext cx="2611800" cy="215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accent4"/>
                </a:solidFill>
                <a:latin typeface="Mali SemiBold" panose="00000700000000000000"/>
                <a:ea typeface="Mali SemiBold" panose="00000700000000000000"/>
                <a:cs typeface="Mali SemiBold" panose="00000700000000000000"/>
                <a:sym typeface="Mali SemiBold" panose="00000700000000000000"/>
              </a:rPr>
              <a:t>Desktop project</a:t>
            </a:r>
            <a:endParaRPr sz="2000">
              <a:solidFill>
                <a:schemeClr val="accent4"/>
              </a:solidFill>
              <a:latin typeface="Mali SemiBold" panose="00000700000000000000"/>
              <a:ea typeface="Mali SemiBold" panose="00000700000000000000"/>
              <a:cs typeface="Mali SemiBold" panose="00000700000000000000"/>
              <a:sym typeface="Mali SemiBold" panose="00000700000000000000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sz="20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37"/>
          <p:cNvSpPr txBox="1">
            <a:spLocks noGrp="1"/>
          </p:cNvSpPr>
          <p:nvPr>
            <p:ph type="sldNum" idx="12"/>
          </p:nvPr>
        </p:nvSpPr>
        <p:spPr>
          <a:xfrm>
            <a:off x="8665029" y="127279"/>
            <a:ext cx="326700" cy="2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28</a:t>
            </a:fld>
            <a:endParaRPr lang="en-GB"/>
          </a:p>
        </p:txBody>
      </p:sp>
      <p:sp>
        <p:nvSpPr>
          <p:cNvPr id="1023" name="Google Shape;1023;p37"/>
          <p:cNvSpPr txBox="1">
            <a:spLocks noGrp="1"/>
          </p:cNvSpPr>
          <p:nvPr>
            <p:ph type="ctrTitle" idx="4294967295"/>
          </p:nvPr>
        </p:nvSpPr>
        <p:spPr>
          <a:xfrm>
            <a:off x="1277675" y="1215400"/>
            <a:ext cx="6593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/>
              <a:t>Thanks!</a:t>
            </a:r>
            <a:endParaRPr sz="9600"/>
          </a:p>
        </p:txBody>
      </p:sp>
      <p:sp>
        <p:nvSpPr>
          <p:cNvPr id="1024" name="Google Shape;1024;p37"/>
          <p:cNvSpPr txBox="1">
            <a:spLocks noGrp="1"/>
          </p:cNvSpPr>
          <p:nvPr>
            <p:ph type="subTitle" idx="4294967295"/>
          </p:nvPr>
        </p:nvSpPr>
        <p:spPr>
          <a:xfrm>
            <a:off x="1277675" y="2415025"/>
            <a:ext cx="6593700" cy="180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chemeClr val="lt1"/>
                </a:solidFill>
                <a:highlight>
                  <a:schemeClr val="accent3"/>
                </a:highlight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rPr>
              <a:t>Any questions?</a:t>
            </a:r>
            <a:endParaRPr sz="3600" b="1">
              <a:solidFill>
                <a:schemeClr val="lt1"/>
              </a:solidFill>
              <a:highlight>
                <a:schemeClr val="accent3"/>
              </a:highlight>
              <a:latin typeface="Nunito" panose="00000500000000000000"/>
              <a:ea typeface="Nunito" panose="00000500000000000000"/>
              <a:cs typeface="Nunito" panose="00000500000000000000"/>
              <a:sym typeface="Nunito" panose="0000050000000000000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You can find me at: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@username</a:t>
            </a: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/>
              <a:t>user@mail.me</a:t>
            </a:r>
          </a:p>
        </p:txBody>
      </p:sp>
      <p:sp>
        <p:nvSpPr>
          <p:cNvPr id="1025" name="Google Shape;1025;p37"/>
          <p:cNvSpPr/>
          <p:nvPr/>
        </p:nvSpPr>
        <p:spPr>
          <a:xfrm>
            <a:off x="401292" y="464143"/>
            <a:ext cx="376518" cy="332917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38"/>
          <p:cNvSpPr txBox="1">
            <a:spLocks noGrp="1"/>
          </p:cNvSpPr>
          <p:nvPr>
            <p:ph type="title"/>
          </p:nvPr>
        </p:nvSpPr>
        <p:spPr>
          <a:xfrm>
            <a:off x="829000" y="526700"/>
            <a:ext cx="6902100" cy="46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Credits</a:t>
            </a:r>
          </a:p>
        </p:txBody>
      </p:sp>
      <p:sp>
        <p:nvSpPr>
          <p:cNvPr id="1031" name="Google Shape;1031;p38"/>
          <p:cNvSpPr txBox="1">
            <a:spLocks noGrp="1"/>
          </p:cNvSpPr>
          <p:nvPr>
            <p:ph type="body" idx="1"/>
          </p:nvPr>
        </p:nvSpPr>
        <p:spPr>
          <a:xfrm>
            <a:off x="829000" y="1352549"/>
            <a:ext cx="6902100" cy="334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✘"/>
            </a:pPr>
            <a:r>
              <a:rPr lang="en-GB" sz="2400"/>
              <a:t>Presentation template by </a:t>
            </a:r>
            <a:r>
              <a:rPr lang="en-GB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✘"/>
            </a:pPr>
            <a:r>
              <a:rPr lang="en-GB" sz="2400"/>
              <a:t>Photographs by </a:t>
            </a:r>
            <a:r>
              <a:rPr lang="en-GB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1032" name="Google Shape;1032;p38"/>
          <p:cNvSpPr txBox="1">
            <a:spLocks noGrp="1"/>
          </p:cNvSpPr>
          <p:nvPr>
            <p:ph type="sldNum" idx="12"/>
          </p:nvPr>
        </p:nvSpPr>
        <p:spPr>
          <a:xfrm>
            <a:off x="8665029" y="127279"/>
            <a:ext cx="326700" cy="2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29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83;p17"/>
          <p:cNvSpPr txBox="1">
            <a:spLocks/>
          </p:cNvSpPr>
          <p:nvPr/>
        </p:nvSpPr>
        <p:spPr>
          <a:xfrm>
            <a:off x="881508" y="335010"/>
            <a:ext cx="8262492" cy="477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 SemiBold" panose="00000700000000000000"/>
              <a:buNone/>
              <a:defRPr sz="2800" b="0" i="0" u="none" strike="noStrike" cap="none">
                <a:solidFill>
                  <a:schemeClr val="dk1"/>
                </a:solidFill>
                <a:latin typeface="Mali SemiBold" panose="00000700000000000000"/>
                <a:ea typeface="Mali SemiBold" panose="00000700000000000000"/>
                <a:cs typeface="Mali SemiBold" panose="00000700000000000000"/>
                <a:sym typeface="Mali SemiBold" panose="00000700000000000000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 SemiBold" panose="00000700000000000000"/>
              <a:buNone/>
              <a:defRPr sz="2800" b="0" i="0" u="none" strike="noStrike" cap="none">
                <a:solidFill>
                  <a:schemeClr val="dk1"/>
                </a:solidFill>
                <a:latin typeface="Mali SemiBold" panose="00000700000000000000"/>
                <a:ea typeface="Mali SemiBold" panose="00000700000000000000"/>
                <a:cs typeface="Mali SemiBold" panose="00000700000000000000"/>
                <a:sym typeface="Mali SemiBold" panose="00000700000000000000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 SemiBold" panose="00000700000000000000"/>
              <a:buNone/>
              <a:defRPr sz="2800" b="0" i="0" u="none" strike="noStrike" cap="none">
                <a:solidFill>
                  <a:schemeClr val="dk1"/>
                </a:solidFill>
                <a:latin typeface="Mali SemiBold" panose="00000700000000000000"/>
                <a:ea typeface="Mali SemiBold" panose="00000700000000000000"/>
                <a:cs typeface="Mali SemiBold" panose="00000700000000000000"/>
                <a:sym typeface="Mali SemiBold" panose="00000700000000000000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 SemiBold" panose="00000700000000000000"/>
              <a:buNone/>
              <a:defRPr sz="2800" b="0" i="0" u="none" strike="noStrike" cap="none">
                <a:solidFill>
                  <a:schemeClr val="dk1"/>
                </a:solidFill>
                <a:latin typeface="Mali SemiBold" panose="00000700000000000000"/>
                <a:ea typeface="Mali SemiBold" panose="00000700000000000000"/>
                <a:cs typeface="Mali SemiBold" panose="00000700000000000000"/>
                <a:sym typeface="Mali SemiBold" panose="00000700000000000000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 SemiBold" panose="00000700000000000000"/>
              <a:buNone/>
              <a:defRPr sz="2800" b="0" i="0" u="none" strike="noStrike" cap="none">
                <a:solidFill>
                  <a:schemeClr val="dk1"/>
                </a:solidFill>
                <a:latin typeface="Mali SemiBold" panose="00000700000000000000"/>
                <a:ea typeface="Mali SemiBold" panose="00000700000000000000"/>
                <a:cs typeface="Mali SemiBold" panose="00000700000000000000"/>
                <a:sym typeface="Mali SemiBold" panose="00000700000000000000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 SemiBold" panose="00000700000000000000"/>
              <a:buNone/>
              <a:defRPr sz="2800" b="0" i="0" u="none" strike="noStrike" cap="none">
                <a:solidFill>
                  <a:schemeClr val="dk1"/>
                </a:solidFill>
                <a:latin typeface="Mali SemiBold" panose="00000700000000000000"/>
                <a:ea typeface="Mali SemiBold" panose="00000700000000000000"/>
                <a:cs typeface="Mali SemiBold" panose="00000700000000000000"/>
                <a:sym typeface="Mali SemiBold" panose="00000700000000000000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 SemiBold" panose="00000700000000000000"/>
              <a:buNone/>
              <a:defRPr sz="2800" b="0" i="0" u="none" strike="noStrike" cap="none">
                <a:solidFill>
                  <a:schemeClr val="dk1"/>
                </a:solidFill>
                <a:latin typeface="Mali SemiBold" panose="00000700000000000000"/>
                <a:ea typeface="Mali SemiBold" panose="00000700000000000000"/>
                <a:cs typeface="Mali SemiBold" panose="00000700000000000000"/>
                <a:sym typeface="Mali SemiBold" panose="00000700000000000000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 SemiBold" panose="00000700000000000000"/>
              <a:buNone/>
              <a:defRPr sz="2800" b="0" i="0" u="none" strike="noStrike" cap="none">
                <a:solidFill>
                  <a:schemeClr val="dk1"/>
                </a:solidFill>
                <a:latin typeface="Mali SemiBold" panose="00000700000000000000"/>
                <a:ea typeface="Mali SemiBold" panose="00000700000000000000"/>
                <a:cs typeface="Mali SemiBold" panose="00000700000000000000"/>
                <a:sym typeface="Mali SemiBold" panose="00000700000000000000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 SemiBold" panose="00000700000000000000"/>
              <a:buNone/>
              <a:defRPr sz="2800" b="0" i="0" u="none" strike="noStrike" cap="none">
                <a:solidFill>
                  <a:schemeClr val="dk1"/>
                </a:solidFill>
                <a:latin typeface="Mali SemiBold" panose="00000700000000000000"/>
                <a:ea typeface="Mali SemiBold" panose="00000700000000000000"/>
                <a:cs typeface="Mali SemiBold" panose="00000700000000000000"/>
                <a:sym typeface="Mali SemiBold" panose="00000700000000000000"/>
              </a:defRPr>
            </a:lvl9pPr>
          </a:lstStyle>
          <a:p>
            <a:r>
              <a:rPr lang="en-US" sz="2700" b="1" dirty="0" smtClean="0"/>
              <a:t>1.3 </a:t>
            </a:r>
            <a:r>
              <a:rPr lang="en-US" sz="2700" b="1" dirty="0" err="1" smtClean="0"/>
              <a:t>Mô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hình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kết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cấu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đề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tài</a:t>
            </a:r>
            <a:endParaRPr lang="vi-VN" sz="2700" dirty="0"/>
          </a:p>
        </p:txBody>
      </p:sp>
      <p:sp>
        <p:nvSpPr>
          <p:cNvPr id="4" name="Google Shape;786;p17"/>
          <p:cNvSpPr/>
          <p:nvPr/>
        </p:nvSpPr>
        <p:spPr>
          <a:xfrm>
            <a:off x="419284" y="399979"/>
            <a:ext cx="375993" cy="347276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8013093"/>
      </p:ext>
    </p:extLst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39"/>
          <p:cNvSpPr txBox="1">
            <a:spLocks noGrp="1"/>
          </p:cNvSpPr>
          <p:nvPr>
            <p:ph type="title"/>
          </p:nvPr>
        </p:nvSpPr>
        <p:spPr>
          <a:xfrm>
            <a:off x="829000" y="526700"/>
            <a:ext cx="6902100" cy="46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Presentation design</a:t>
            </a:r>
          </a:p>
        </p:txBody>
      </p:sp>
      <p:sp>
        <p:nvSpPr>
          <p:cNvPr id="1038" name="Google Shape;1038;p39"/>
          <p:cNvSpPr txBox="1">
            <a:spLocks noGrp="1"/>
          </p:cNvSpPr>
          <p:nvPr>
            <p:ph type="body" idx="1"/>
          </p:nvPr>
        </p:nvSpPr>
        <p:spPr>
          <a:xfrm>
            <a:off x="829000" y="1352549"/>
            <a:ext cx="6902100" cy="334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/>
              <a:t>This presentation uses the following typographies: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✘"/>
            </a:pPr>
            <a:r>
              <a:rPr lang="en-GB" sz="1800"/>
              <a:t>Titles: Mali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✘"/>
            </a:pPr>
            <a:r>
              <a:rPr lang="en-GB" sz="1800"/>
              <a:t>Body copy: Nunito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/>
              <a:t>Download for free at: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hlinkClick r:id="rId3"/>
              </a:rPr>
              <a:t>https://fontstorage.com/font/cadson-demak/mali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hlinkClick r:id="rId4"/>
              </a:rPr>
              <a:t>https://www.fontsquirrel.com/fonts/nunito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None/>
            </a:pPr>
            <a:endParaRPr sz="1800"/>
          </a:p>
        </p:txBody>
      </p:sp>
      <p:sp>
        <p:nvSpPr>
          <p:cNvPr id="1039" name="Google Shape;1039;p39"/>
          <p:cNvSpPr txBox="1"/>
          <p:nvPr/>
        </p:nvSpPr>
        <p:spPr>
          <a:xfrm>
            <a:off x="829000" y="4171650"/>
            <a:ext cx="69021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>
                <a:solidFill>
                  <a:schemeClr val="accent5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5"/>
              </a:solidFill>
              <a:latin typeface="Nunito" panose="00000500000000000000"/>
              <a:ea typeface="Nunito" panose="00000500000000000000"/>
              <a:cs typeface="Nunito" panose="00000500000000000000"/>
              <a:sym typeface="Nunito" panose="000005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200">
              <a:solidFill>
                <a:schemeClr val="accent5"/>
              </a:solidFill>
              <a:latin typeface="Nunito" panose="00000500000000000000"/>
              <a:ea typeface="Nunito" panose="00000500000000000000"/>
              <a:cs typeface="Nunito" panose="00000500000000000000"/>
              <a:sym typeface="Nunito" panose="000005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5"/>
              </a:solidFill>
              <a:latin typeface="Nunito" panose="00000500000000000000"/>
              <a:ea typeface="Nunito" panose="00000500000000000000"/>
              <a:cs typeface="Nunito" panose="00000500000000000000"/>
              <a:sym typeface="Nunito" panose="00000500000000000000"/>
            </a:endParaRPr>
          </a:p>
        </p:txBody>
      </p:sp>
      <p:sp>
        <p:nvSpPr>
          <p:cNvPr id="1040" name="Google Shape;1040;p39"/>
          <p:cNvSpPr txBox="1">
            <a:spLocks noGrp="1"/>
          </p:cNvSpPr>
          <p:nvPr>
            <p:ph type="sldNum" idx="12"/>
          </p:nvPr>
        </p:nvSpPr>
        <p:spPr>
          <a:xfrm>
            <a:off x="8665029" y="127279"/>
            <a:ext cx="326700" cy="2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30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0"/>
          <p:cNvSpPr txBox="1">
            <a:spLocks noGrp="1"/>
          </p:cNvSpPr>
          <p:nvPr>
            <p:ph type="title" idx="4294967295"/>
          </p:nvPr>
        </p:nvSpPr>
        <p:spPr>
          <a:xfrm>
            <a:off x="829000" y="526700"/>
            <a:ext cx="6902100" cy="46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Extra resources</a:t>
            </a:r>
          </a:p>
        </p:txBody>
      </p:sp>
      <p:sp>
        <p:nvSpPr>
          <p:cNvPr id="1046" name="Google Shape;1046;p40"/>
          <p:cNvSpPr txBox="1">
            <a:spLocks noGrp="1"/>
          </p:cNvSpPr>
          <p:nvPr>
            <p:ph type="sldNum" idx="12"/>
          </p:nvPr>
        </p:nvSpPr>
        <p:spPr>
          <a:xfrm>
            <a:off x="8665029" y="127279"/>
            <a:ext cx="326700" cy="2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31</a:t>
            </a:fld>
            <a:endParaRPr lang="en-GB"/>
          </a:p>
        </p:txBody>
      </p:sp>
      <p:grpSp>
        <p:nvGrpSpPr>
          <p:cNvPr id="1047" name="Google Shape;1047;p40"/>
          <p:cNvGrpSpPr/>
          <p:nvPr/>
        </p:nvGrpSpPr>
        <p:grpSpPr>
          <a:xfrm rot="5400000">
            <a:off x="3022050" y="1766747"/>
            <a:ext cx="318597" cy="4838699"/>
            <a:chOff x="228600" y="152400"/>
            <a:chExt cx="318597" cy="4838699"/>
          </a:xfrm>
        </p:grpSpPr>
        <p:sp>
          <p:nvSpPr>
            <p:cNvPr id="1048" name="Google Shape;1048;p40"/>
            <p:cNvSpPr/>
            <p:nvPr/>
          </p:nvSpPr>
          <p:spPr>
            <a:xfrm>
              <a:off x="232943" y="158450"/>
              <a:ext cx="215896" cy="4770665"/>
            </a:xfrm>
            <a:custGeom>
              <a:avLst/>
              <a:gdLst/>
              <a:ahLst/>
              <a:cxnLst/>
              <a:rect l="l" t="t" r="r" b="b"/>
              <a:pathLst>
                <a:path w="164806" h="3641729" extrusionOk="0">
                  <a:moveTo>
                    <a:pt x="164807" y="394989"/>
                  </a:moveTo>
                  <a:cubicBezTo>
                    <a:pt x="156185" y="351574"/>
                    <a:pt x="93171" y="32822"/>
                    <a:pt x="88053" y="7536"/>
                  </a:cubicBezTo>
                  <a:cubicBezTo>
                    <a:pt x="87620" y="5242"/>
                    <a:pt x="87006" y="2988"/>
                    <a:pt x="86219" y="798"/>
                  </a:cubicBezTo>
                  <a:cubicBezTo>
                    <a:pt x="85017" y="-2343"/>
                    <a:pt x="77441" y="4604"/>
                    <a:pt x="76836" y="7526"/>
                  </a:cubicBezTo>
                  <a:cubicBezTo>
                    <a:pt x="71773" y="32822"/>
                    <a:pt x="8686" y="347473"/>
                    <a:pt x="0" y="391002"/>
                  </a:cubicBezTo>
                  <a:cubicBezTo>
                    <a:pt x="0" y="400985"/>
                    <a:pt x="294" y="3614959"/>
                    <a:pt x="294" y="3614959"/>
                  </a:cubicBezTo>
                  <a:cubicBezTo>
                    <a:pt x="294" y="3628282"/>
                    <a:pt x="37358" y="3641729"/>
                    <a:pt x="82403" y="3641729"/>
                  </a:cubicBezTo>
                  <a:cubicBezTo>
                    <a:pt x="127448" y="3641729"/>
                    <a:pt x="164531" y="3628292"/>
                    <a:pt x="164531" y="3614959"/>
                  </a:cubicBezTo>
                  <a:lnTo>
                    <a:pt x="164742" y="3614959"/>
                  </a:lnTo>
                  <a:cubicBezTo>
                    <a:pt x="164742" y="3614959"/>
                    <a:pt x="164807" y="406076"/>
                    <a:pt x="164807" y="3949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1049" name="Google Shape;1049;p40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228600" y="152400"/>
              <a:ext cx="318597" cy="4838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50" name="Google Shape;1050;p40"/>
          <p:cNvGrpSpPr/>
          <p:nvPr/>
        </p:nvGrpSpPr>
        <p:grpSpPr>
          <a:xfrm rot="5400000">
            <a:off x="3022050" y="2094425"/>
            <a:ext cx="318597" cy="4838699"/>
            <a:chOff x="381000" y="152400"/>
            <a:chExt cx="318597" cy="4838699"/>
          </a:xfrm>
        </p:grpSpPr>
        <p:sp>
          <p:nvSpPr>
            <p:cNvPr id="1051" name="Google Shape;1051;p40"/>
            <p:cNvSpPr/>
            <p:nvPr/>
          </p:nvSpPr>
          <p:spPr>
            <a:xfrm>
              <a:off x="385343" y="158450"/>
              <a:ext cx="215896" cy="4770665"/>
            </a:xfrm>
            <a:custGeom>
              <a:avLst/>
              <a:gdLst/>
              <a:ahLst/>
              <a:cxnLst/>
              <a:rect l="l" t="t" r="r" b="b"/>
              <a:pathLst>
                <a:path w="164806" h="3641729" extrusionOk="0">
                  <a:moveTo>
                    <a:pt x="164807" y="394989"/>
                  </a:moveTo>
                  <a:cubicBezTo>
                    <a:pt x="156185" y="351574"/>
                    <a:pt x="93171" y="32822"/>
                    <a:pt x="88053" y="7536"/>
                  </a:cubicBezTo>
                  <a:cubicBezTo>
                    <a:pt x="87620" y="5242"/>
                    <a:pt x="87006" y="2988"/>
                    <a:pt x="86219" y="798"/>
                  </a:cubicBezTo>
                  <a:cubicBezTo>
                    <a:pt x="85017" y="-2343"/>
                    <a:pt x="77441" y="4604"/>
                    <a:pt x="76836" y="7526"/>
                  </a:cubicBezTo>
                  <a:cubicBezTo>
                    <a:pt x="71773" y="32822"/>
                    <a:pt x="8686" y="347473"/>
                    <a:pt x="0" y="391002"/>
                  </a:cubicBezTo>
                  <a:cubicBezTo>
                    <a:pt x="0" y="400985"/>
                    <a:pt x="294" y="3614959"/>
                    <a:pt x="294" y="3614959"/>
                  </a:cubicBezTo>
                  <a:cubicBezTo>
                    <a:pt x="294" y="3628282"/>
                    <a:pt x="37358" y="3641729"/>
                    <a:pt x="82403" y="3641729"/>
                  </a:cubicBezTo>
                  <a:cubicBezTo>
                    <a:pt x="127448" y="3641729"/>
                    <a:pt x="164531" y="3628292"/>
                    <a:pt x="164531" y="3614959"/>
                  </a:cubicBezTo>
                  <a:lnTo>
                    <a:pt x="164742" y="3614959"/>
                  </a:lnTo>
                  <a:cubicBezTo>
                    <a:pt x="164742" y="3614959"/>
                    <a:pt x="164807" y="406076"/>
                    <a:pt x="164807" y="3949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1052" name="Google Shape;1052;p40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152400"/>
              <a:ext cx="318597" cy="4838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53" name="Google Shape;1053;p40"/>
          <p:cNvGrpSpPr/>
          <p:nvPr/>
        </p:nvGrpSpPr>
        <p:grpSpPr>
          <a:xfrm rot="5400000">
            <a:off x="3022050" y="-199319"/>
            <a:ext cx="318597" cy="4838699"/>
            <a:chOff x="533400" y="152400"/>
            <a:chExt cx="318597" cy="4838699"/>
          </a:xfrm>
        </p:grpSpPr>
        <p:sp>
          <p:nvSpPr>
            <p:cNvPr id="1054" name="Google Shape;1054;p40"/>
            <p:cNvSpPr/>
            <p:nvPr/>
          </p:nvSpPr>
          <p:spPr>
            <a:xfrm>
              <a:off x="537743" y="158450"/>
              <a:ext cx="215896" cy="4770665"/>
            </a:xfrm>
            <a:custGeom>
              <a:avLst/>
              <a:gdLst/>
              <a:ahLst/>
              <a:cxnLst/>
              <a:rect l="l" t="t" r="r" b="b"/>
              <a:pathLst>
                <a:path w="164806" h="3641729" extrusionOk="0">
                  <a:moveTo>
                    <a:pt x="164807" y="394989"/>
                  </a:moveTo>
                  <a:cubicBezTo>
                    <a:pt x="156185" y="351574"/>
                    <a:pt x="93171" y="32822"/>
                    <a:pt x="88053" y="7536"/>
                  </a:cubicBezTo>
                  <a:cubicBezTo>
                    <a:pt x="87620" y="5242"/>
                    <a:pt x="87006" y="2988"/>
                    <a:pt x="86219" y="798"/>
                  </a:cubicBezTo>
                  <a:cubicBezTo>
                    <a:pt x="85017" y="-2343"/>
                    <a:pt x="77441" y="4604"/>
                    <a:pt x="76836" y="7526"/>
                  </a:cubicBezTo>
                  <a:cubicBezTo>
                    <a:pt x="71773" y="32822"/>
                    <a:pt x="8686" y="347473"/>
                    <a:pt x="0" y="391002"/>
                  </a:cubicBezTo>
                  <a:cubicBezTo>
                    <a:pt x="0" y="400985"/>
                    <a:pt x="294" y="3614959"/>
                    <a:pt x="294" y="3614959"/>
                  </a:cubicBezTo>
                  <a:cubicBezTo>
                    <a:pt x="294" y="3628282"/>
                    <a:pt x="37358" y="3641729"/>
                    <a:pt x="82403" y="3641729"/>
                  </a:cubicBezTo>
                  <a:cubicBezTo>
                    <a:pt x="127448" y="3641729"/>
                    <a:pt x="164531" y="3628292"/>
                    <a:pt x="164531" y="3614959"/>
                  </a:cubicBezTo>
                  <a:lnTo>
                    <a:pt x="164742" y="3614959"/>
                  </a:lnTo>
                  <a:cubicBezTo>
                    <a:pt x="164742" y="3614959"/>
                    <a:pt x="164807" y="406076"/>
                    <a:pt x="164807" y="3949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1055" name="Google Shape;1055;p40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533400" y="152400"/>
              <a:ext cx="318597" cy="4838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56" name="Google Shape;1056;p40"/>
          <p:cNvGrpSpPr/>
          <p:nvPr/>
        </p:nvGrpSpPr>
        <p:grpSpPr>
          <a:xfrm rot="5400000">
            <a:off x="3022050" y="128358"/>
            <a:ext cx="318597" cy="4838699"/>
            <a:chOff x="685800" y="152400"/>
            <a:chExt cx="318597" cy="4838699"/>
          </a:xfrm>
        </p:grpSpPr>
        <p:sp>
          <p:nvSpPr>
            <p:cNvPr id="1057" name="Google Shape;1057;p40"/>
            <p:cNvSpPr/>
            <p:nvPr/>
          </p:nvSpPr>
          <p:spPr>
            <a:xfrm>
              <a:off x="690143" y="158450"/>
              <a:ext cx="215896" cy="4770665"/>
            </a:xfrm>
            <a:custGeom>
              <a:avLst/>
              <a:gdLst/>
              <a:ahLst/>
              <a:cxnLst/>
              <a:rect l="l" t="t" r="r" b="b"/>
              <a:pathLst>
                <a:path w="164806" h="3641729" extrusionOk="0">
                  <a:moveTo>
                    <a:pt x="164807" y="394989"/>
                  </a:moveTo>
                  <a:cubicBezTo>
                    <a:pt x="156185" y="351574"/>
                    <a:pt x="93171" y="32822"/>
                    <a:pt x="88053" y="7536"/>
                  </a:cubicBezTo>
                  <a:cubicBezTo>
                    <a:pt x="87620" y="5242"/>
                    <a:pt x="87006" y="2988"/>
                    <a:pt x="86219" y="798"/>
                  </a:cubicBezTo>
                  <a:cubicBezTo>
                    <a:pt x="85017" y="-2343"/>
                    <a:pt x="77441" y="4604"/>
                    <a:pt x="76836" y="7526"/>
                  </a:cubicBezTo>
                  <a:cubicBezTo>
                    <a:pt x="71773" y="32822"/>
                    <a:pt x="8686" y="347473"/>
                    <a:pt x="0" y="391002"/>
                  </a:cubicBezTo>
                  <a:cubicBezTo>
                    <a:pt x="0" y="400985"/>
                    <a:pt x="294" y="3614959"/>
                    <a:pt x="294" y="3614959"/>
                  </a:cubicBezTo>
                  <a:cubicBezTo>
                    <a:pt x="294" y="3628282"/>
                    <a:pt x="37358" y="3641729"/>
                    <a:pt x="82403" y="3641729"/>
                  </a:cubicBezTo>
                  <a:cubicBezTo>
                    <a:pt x="127448" y="3641729"/>
                    <a:pt x="164531" y="3628292"/>
                    <a:pt x="164531" y="3614959"/>
                  </a:cubicBezTo>
                  <a:lnTo>
                    <a:pt x="164742" y="3614959"/>
                  </a:lnTo>
                  <a:cubicBezTo>
                    <a:pt x="164742" y="3614959"/>
                    <a:pt x="164807" y="406076"/>
                    <a:pt x="164807" y="3949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1058" name="Google Shape;1058;p40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685800" y="152400"/>
              <a:ext cx="318597" cy="4838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59" name="Google Shape;1059;p40"/>
          <p:cNvGrpSpPr/>
          <p:nvPr/>
        </p:nvGrpSpPr>
        <p:grpSpPr>
          <a:xfrm rot="5400000">
            <a:off x="3022050" y="456036"/>
            <a:ext cx="318597" cy="4838699"/>
            <a:chOff x="838200" y="152400"/>
            <a:chExt cx="318597" cy="4838699"/>
          </a:xfrm>
        </p:grpSpPr>
        <p:sp>
          <p:nvSpPr>
            <p:cNvPr id="1060" name="Google Shape;1060;p40"/>
            <p:cNvSpPr/>
            <p:nvPr/>
          </p:nvSpPr>
          <p:spPr>
            <a:xfrm>
              <a:off x="842543" y="158450"/>
              <a:ext cx="215896" cy="4770665"/>
            </a:xfrm>
            <a:custGeom>
              <a:avLst/>
              <a:gdLst/>
              <a:ahLst/>
              <a:cxnLst/>
              <a:rect l="l" t="t" r="r" b="b"/>
              <a:pathLst>
                <a:path w="164806" h="3641729" extrusionOk="0">
                  <a:moveTo>
                    <a:pt x="164807" y="394989"/>
                  </a:moveTo>
                  <a:cubicBezTo>
                    <a:pt x="156185" y="351574"/>
                    <a:pt x="93171" y="32822"/>
                    <a:pt x="88053" y="7536"/>
                  </a:cubicBezTo>
                  <a:cubicBezTo>
                    <a:pt x="87620" y="5242"/>
                    <a:pt x="87006" y="2988"/>
                    <a:pt x="86219" y="798"/>
                  </a:cubicBezTo>
                  <a:cubicBezTo>
                    <a:pt x="85017" y="-2343"/>
                    <a:pt x="77441" y="4604"/>
                    <a:pt x="76836" y="7526"/>
                  </a:cubicBezTo>
                  <a:cubicBezTo>
                    <a:pt x="71773" y="32822"/>
                    <a:pt x="8686" y="347473"/>
                    <a:pt x="0" y="391002"/>
                  </a:cubicBezTo>
                  <a:cubicBezTo>
                    <a:pt x="0" y="400985"/>
                    <a:pt x="294" y="3614959"/>
                    <a:pt x="294" y="3614959"/>
                  </a:cubicBezTo>
                  <a:cubicBezTo>
                    <a:pt x="294" y="3628282"/>
                    <a:pt x="37358" y="3641729"/>
                    <a:pt x="82403" y="3641729"/>
                  </a:cubicBezTo>
                  <a:cubicBezTo>
                    <a:pt x="127448" y="3641729"/>
                    <a:pt x="164531" y="3628292"/>
                    <a:pt x="164531" y="3614959"/>
                  </a:cubicBezTo>
                  <a:lnTo>
                    <a:pt x="164742" y="3614959"/>
                  </a:lnTo>
                  <a:cubicBezTo>
                    <a:pt x="164742" y="3614959"/>
                    <a:pt x="164807" y="406076"/>
                    <a:pt x="164807" y="3949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1061" name="Google Shape;1061;p40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152400"/>
              <a:ext cx="318597" cy="4838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62" name="Google Shape;1062;p40"/>
          <p:cNvGrpSpPr/>
          <p:nvPr/>
        </p:nvGrpSpPr>
        <p:grpSpPr>
          <a:xfrm rot="5400000">
            <a:off x="3022050" y="783714"/>
            <a:ext cx="318597" cy="4838699"/>
            <a:chOff x="990600" y="152400"/>
            <a:chExt cx="318597" cy="4838699"/>
          </a:xfrm>
        </p:grpSpPr>
        <p:sp>
          <p:nvSpPr>
            <p:cNvPr id="1063" name="Google Shape;1063;p40"/>
            <p:cNvSpPr/>
            <p:nvPr/>
          </p:nvSpPr>
          <p:spPr>
            <a:xfrm>
              <a:off x="994943" y="158450"/>
              <a:ext cx="215896" cy="4770665"/>
            </a:xfrm>
            <a:custGeom>
              <a:avLst/>
              <a:gdLst/>
              <a:ahLst/>
              <a:cxnLst/>
              <a:rect l="l" t="t" r="r" b="b"/>
              <a:pathLst>
                <a:path w="164806" h="3641729" extrusionOk="0">
                  <a:moveTo>
                    <a:pt x="164807" y="394989"/>
                  </a:moveTo>
                  <a:cubicBezTo>
                    <a:pt x="156185" y="351574"/>
                    <a:pt x="93171" y="32822"/>
                    <a:pt x="88053" y="7536"/>
                  </a:cubicBezTo>
                  <a:cubicBezTo>
                    <a:pt x="87620" y="5242"/>
                    <a:pt x="87006" y="2988"/>
                    <a:pt x="86219" y="798"/>
                  </a:cubicBezTo>
                  <a:cubicBezTo>
                    <a:pt x="85017" y="-2343"/>
                    <a:pt x="77441" y="4604"/>
                    <a:pt x="76836" y="7526"/>
                  </a:cubicBezTo>
                  <a:cubicBezTo>
                    <a:pt x="71773" y="32822"/>
                    <a:pt x="8686" y="347473"/>
                    <a:pt x="0" y="391002"/>
                  </a:cubicBezTo>
                  <a:cubicBezTo>
                    <a:pt x="0" y="400985"/>
                    <a:pt x="294" y="3614959"/>
                    <a:pt x="294" y="3614959"/>
                  </a:cubicBezTo>
                  <a:cubicBezTo>
                    <a:pt x="294" y="3628282"/>
                    <a:pt x="37358" y="3641729"/>
                    <a:pt x="82403" y="3641729"/>
                  </a:cubicBezTo>
                  <a:cubicBezTo>
                    <a:pt x="127448" y="3641729"/>
                    <a:pt x="164531" y="3628292"/>
                    <a:pt x="164531" y="3614959"/>
                  </a:cubicBezTo>
                  <a:lnTo>
                    <a:pt x="164742" y="3614959"/>
                  </a:lnTo>
                  <a:cubicBezTo>
                    <a:pt x="164742" y="3614959"/>
                    <a:pt x="164807" y="406076"/>
                    <a:pt x="164807" y="3949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1064" name="Google Shape;1064;p40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990600" y="152400"/>
              <a:ext cx="318597" cy="4838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65" name="Google Shape;1065;p40"/>
          <p:cNvGrpSpPr/>
          <p:nvPr/>
        </p:nvGrpSpPr>
        <p:grpSpPr>
          <a:xfrm rot="5400000">
            <a:off x="3022050" y="1111392"/>
            <a:ext cx="318597" cy="4838699"/>
            <a:chOff x="3663063" y="152400"/>
            <a:chExt cx="318597" cy="4838699"/>
          </a:xfrm>
        </p:grpSpPr>
        <p:sp>
          <p:nvSpPr>
            <p:cNvPr id="1066" name="Google Shape;1066;p40"/>
            <p:cNvSpPr/>
            <p:nvPr/>
          </p:nvSpPr>
          <p:spPr>
            <a:xfrm>
              <a:off x="3667406" y="158450"/>
              <a:ext cx="215896" cy="4770665"/>
            </a:xfrm>
            <a:custGeom>
              <a:avLst/>
              <a:gdLst/>
              <a:ahLst/>
              <a:cxnLst/>
              <a:rect l="l" t="t" r="r" b="b"/>
              <a:pathLst>
                <a:path w="164806" h="3641729" extrusionOk="0">
                  <a:moveTo>
                    <a:pt x="164807" y="394989"/>
                  </a:moveTo>
                  <a:cubicBezTo>
                    <a:pt x="156185" y="351574"/>
                    <a:pt x="93171" y="32822"/>
                    <a:pt x="88053" y="7536"/>
                  </a:cubicBezTo>
                  <a:cubicBezTo>
                    <a:pt x="87620" y="5242"/>
                    <a:pt x="87006" y="2988"/>
                    <a:pt x="86219" y="798"/>
                  </a:cubicBezTo>
                  <a:cubicBezTo>
                    <a:pt x="85017" y="-2343"/>
                    <a:pt x="77441" y="4604"/>
                    <a:pt x="76836" y="7526"/>
                  </a:cubicBezTo>
                  <a:cubicBezTo>
                    <a:pt x="71773" y="32822"/>
                    <a:pt x="8686" y="347473"/>
                    <a:pt x="0" y="391002"/>
                  </a:cubicBezTo>
                  <a:cubicBezTo>
                    <a:pt x="0" y="400985"/>
                    <a:pt x="294" y="3614959"/>
                    <a:pt x="294" y="3614959"/>
                  </a:cubicBezTo>
                  <a:cubicBezTo>
                    <a:pt x="294" y="3628282"/>
                    <a:pt x="37358" y="3641729"/>
                    <a:pt x="82403" y="3641729"/>
                  </a:cubicBezTo>
                  <a:cubicBezTo>
                    <a:pt x="127448" y="3641729"/>
                    <a:pt x="164531" y="3628292"/>
                    <a:pt x="164531" y="3614959"/>
                  </a:cubicBezTo>
                  <a:lnTo>
                    <a:pt x="164742" y="3614959"/>
                  </a:lnTo>
                  <a:cubicBezTo>
                    <a:pt x="164742" y="3614959"/>
                    <a:pt x="164807" y="406076"/>
                    <a:pt x="164807" y="3949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1067" name="Google Shape;1067;p40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3663063" y="152400"/>
              <a:ext cx="318597" cy="4838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68" name="Google Shape;1068;p40"/>
          <p:cNvGrpSpPr/>
          <p:nvPr/>
        </p:nvGrpSpPr>
        <p:grpSpPr>
          <a:xfrm rot="5400000">
            <a:off x="3022050" y="1439069"/>
            <a:ext cx="318597" cy="4838699"/>
            <a:chOff x="1295400" y="152400"/>
            <a:chExt cx="318597" cy="4838699"/>
          </a:xfrm>
        </p:grpSpPr>
        <p:sp>
          <p:nvSpPr>
            <p:cNvPr id="1069" name="Google Shape;1069;p40"/>
            <p:cNvSpPr/>
            <p:nvPr/>
          </p:nvSpPr>
          <p:spPr>
            <a:xfrm>
              <a:off x="1299743" y="158450"/>
              <a:ext cx="215896" cy="4770665"/>
            </a:xfrm>
            <a:custGeom>
              <a:avLst/>
              <a:gdLst/>
              <a:ahLst/>
              <a:cxnLst/>
              <a:rect l="l" t="t" r="r" b="b"/>
              <a:pathLst>
                <a:path w="164806" h="3641729" extrusionOk="0">
                  <a:moveTo>
                    <a:pt x="164807" y="394989"/>
                  </a:moveTo>
                  <a:cubicBezTo>
                    <a:pt x="156185" y="351574"/>
                    <a:pt x="93171" y="32822"/>
                    <a:pt x="88053" y="7536"/>
                  </a:cubicBezTo>
                  <a:cubicBezTo>
                    <a:pt x="87620" y="5242"/>
                    <a:pt x="87006" y="2988"/>
                    <a:pt x="86219" y="798"/>
                  </a:cubicBezTo>
                  <a:cubicBezTo>
                    <a:pt x="85017" y="-2343"/>
                    <a:pt x="77441" y="4604"/>
                    <a:pt x="76836" y="7526"/>
                  </a:cubicBezTo>
                  <a:cubicBezTo>
                    <a:pt x="71773" y="32822"/>
                    <a:pt x="8686" y="347473"/>
                    <a:pt x="0" y="391002"/>
                  </a:cubicBezTo>
                  <a:cubicBezTo>
                    <a:pt x="0" y="400985"/>
                    <a:pt x="294" y="3614959"/>
                    <a:pt x="294" y="3614959"/>
                  </a:cubicBezTo>
                  <a:cubicBezTo>
                    <a:pt x="294" y="3628282"/>
                    <a:pt x="37358" y="3641729"/>
                    <a:pt x="82403" y="3641729"/>
                  </a:cubicBezTo>
                  <a:cubicBezTo>
                    <a:pt x="127448" y="3641729"/>
                    <a:pt x="164531" y="3628292"/>
                    <a:pt x="164531" y="3614959"/>
                  </a:cubicBezTo>
                  <a:lnTo>
                    <a:pt x="164742" y="3614959"/>
                  </a:lnTo>
                  <a:cubicBezTo>
                    <a:pt x="164742" y="3614959"/>
                    <a:pt x="164807" y="406076"/>
                    <a:pt x="164807" y="39498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1070" name="Google Shape;1070;p40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1295400" y="152400"/>
              <a:ext cx="318597" cy="4838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1" name="Google Shape;1071;p40"/>
          <p:cNvGrpSpPr/>
          <p:nvPr/>
        </p:nvGrpSpPr>
        <p:grpSpPr>
          <a:xfrm rot="5400000">
            <a:off x="3022050" y="-854675"/>
            <a:ext cx="318597" cy="4838699"/>
            <a:chOff x="1447800" y="152400"/>
            <a:chExt cx="318597" cy="4838699"/>
          </a:xfrm>
        </p:grpSpPr>
        <p:sp>
          <p:nvSpPr>
            <p:cNvPr id="1072" name="Google Shape;1072;p40"/>
            <p:cNvSpPr/>
            <p:nvPr/>
          </p:nvSpPr>
          <p:spPr>
            <a:xfrm>
              <a:off x="1452143" y="158450"/>
              <a:ext cx="215896" cy="4770665"/>
            </a:xfrm>
            <a:custGeom>
              <a:avLst/>
              <a:gdLst/>
              <a:ahLst/>
              <a:cxnLst/>
              <a:rect l="l" t="t" r="r" b="b"/>
              <a:pathLst>
                <a:path w="164806" h="3641729" extrusionOk="0">
                  <a:moveTo>
                    <a:pt x="164807" y="394989"/>
                  </a:moveTo>
                  <a:cubicBezTo>
                    <a:pt x="156185" y="351574"/>
                    <a:pt x="93171" y="32822"/>
                    <a:pt x="88053" y="7536"/>
                  </a:cubicBezTo>
                  <a:cubicBezTo>
                    <a:pt x="87620" y="5242"/>
                    <a:pt x="87006" y="2988"/>
                    <a:pt x="86219" y="798"/>
                  </a:cubicBezTo>
                  <a:cubicBezTo>
                    <a:pt x="85017" y="-2343"/>
                    <a:pt x="77441" y="4604"/>
                    <a:pt x="76836" y="7526"/>
                  </a:cubicBezTo>
                  <a:cubicBezTo>
                    <a:pt x="71773" y="32822"/>
                    <a:pt x="8686" y="347473"/>
                    <a:pt x="0" y="391002"/>
                  </a:cubicBezTo>
                  <a:cubicBezTo>
                    <a:pt x="0" y="400985"/>
                    <a:pt x="294" y="3614959"/>
                    <a:pt x="294" y="3614959"/>
                  </a:cubicBezTo>
                  <a:cubicBezTo>
                    <a:pt x="294" y="3628282"/>
                    <a:pt x="37358" y="3641729"/>
                    <a:pt x="82403" y="3641729"/>
                  </a:cubicBezTo>
                  <a:cubicBezTo>
                    <a:pt x="127448" y="3641729"/>
                    <a:pt x="164531" y="3628292"/>
                    <a:pt x="164531" y="3614959"/>
                  </a:cubicBezTo>
                  <a:lnTo>
                    <a:pt x="164742" y="3614959"/>
                  </a:lnTo>
                  <a:cubicBezTo>
                    <a:pt x="164742" y="3614959"/>
                    <a:pt x="164807" y="406076"/>
                    <a:pt x="164807" y="3949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1073" name="Google Shape;1073;p40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1447800" y="152400"/>
              <a:ext cx="318597" cy="4838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4" name="Google Shape;1074;p40"/>
          <p:cNvGrpSpPr/>
          <p:nvPr/>
        </p:nvGrpSpPr>
        <p:grpSpPr>
          <a:xfrm rot="5400000">
            <a:off x="3022050" y="-526997"/>
            <a:ext cx="318597" cy="4838699"/>
            <a:chOff x="1600200" y="152400"/>
            <a:chExt cx="318597" cy="4838699"/>
          </a:xfrm>
        </p:grpSpPr>
        <p:sp>
          <p:nvSpPr>
            <p:cNvPr id="1075" name="Google Shape;1075;p40"/>
            <p:cNvSpPr/>
            <p:nvPr/>
          </p:nvSpPr>
          <p:spPr>
            <a:xfrm>
              <a:off x="1604543" y="158450"/>
              <a:ext cx="215896" cy="4770665"/>
            </a:xfrm>
            <a:custGeom>
              <a:avLst/>
              <a:gdLst/>
              <a:ahLst/>
              <a:cxnLst/>
              <a:rect l="l" t="t" r="r" b="b"/>
              <a:pathLst>
                <a:path w="164806" h="3641729" extrusionOk="0">
                  <a:moveTo>
                    <a:pt x="164807" y="394989"/>
                  </a:moveTo>
                  <a:cubicBezTo>
                    <a:pt x="156185" y="351574"/>
                    <a:pt x="93171" y="32822"/>
                    <a:pt x="88053" y="7536"/>
                  </a:cubicBezTo>
                  <a:cubicBezTo>
                    <a:pt x="87620" y="5242"/>
                    <a:pt x="87006" y="2988"/>
                    <a:pt x="86219" y="798"/>
                  </a:cubicBezTo>
                  <a:cubicBezTo>
                    <a:pt x="85017" y="-2343"/>
                    <a:pt x="77441" y="4604"/>
                    <a:pt x="76836" y="7526"/>
                  </a:cubicBezTo>
                  <a:cubicBezTo>
                    <a:pt x="71773" y="32822"/>
                    <a:pt x="8686" y="347473"/>
                    <a:pt x="0" y="391002"/>
                  </a:cubicBezTo>
                  <a:cubicBezTo>
                    <a:pt x="0" y="400985"/>
                    <a:pt x="294" y="3614959"/>
                    <a:pt x="294" y="3614959"/>
                  </a:cubicBezTo>
                  <a:cubicBezTo>
                    <a:pt x="294" y="3628282"/>
                    <a:pt x="37358" y="3641729"/>
                    <a:pt x="82403" y="3641729"/>
                  </a:cubicBezTo>
                  <a:cubicBezTo>
                    <a:pt x="127448" y="3641729"/>
                    <a:pt x="164531" y="3628292"/>
                    <a:pt x="164531" y="3614959"/>
                  </a:cubicBezTo>
                  <a:lnTo>
                    <a:pt x="164742" y="3614959"/>
                  </a:lnTo>
                  <a:cubicBezTo>
                    <a:pt x="164742" y="3614959"/>
                    <a:pt x="164807" y="406076"/>
                    <a:pt x="164807" y="39498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1076" name="Google Shape;1076;p40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1600200" y="152400"/>
              <a:ext cx="318597" cy="48386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77" name="Google Shape;1077;p40"/>
          <p:cNvSpPr/>
          <p:nvPr/>
        </p:nvSpPr>
        <p:spPr>
          <a:xfrm rot="-10680286">
            <a:off x="5631521" y="1792251"/>
            <a:ext cx="2318805" cy="105178"/>
          </a:xfrm>
          <a:custGeom>
            <a:avLst/>
            <a:gdLst/>
            <a:ahLst/>
            <a:cxnLst/>
            <a:rect l="l" t="t" r="r" b="b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8" name="Google Shape;1078;p40"/>
          <p:cNvSpPr/>
          <p:nvPr/>
        </p:nvSpPr>
        <p:spPr>
          <a:xfrm rot="10800000">
            <a:off x="5632255" y="1497274"/>
            <a:ext cx="634895" cy="3729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p40"/>
          <p:cNvSpPr/>
          <p:nvPr/>
        </p:nvSpPr>
        <p:spPr>
          <a:xfrm rot="-10680176">
            <a:off x="5631654" y="2439865"/>
            <a:ext cx="1868654" cy="105155"/>
          </a:xfrm>
          <a:custGeom>
            <a:avLst/>
            <a:gdLst/>
            <a:ahLst/>
            <a:cxnLst/>
            <a:rect l="l" t="t" r="r" b="b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0" name="Google Shape;1080;p40"/>
          <p:cNvSpPr/>
          <p:nvPr/>
        </p:nvSpPr>
        <p:spPr>
          <a:xfrm rot="10800000">
            <a:off x="5632255" y="2152747"/>
            <a:ext cx="634895" cy="3729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1" name="Google Shape;1081;p40"/>
          <p:cNvSpPr/>
          <p:nvPr/>
        </p:nvSpPr>
        <p:spPr>
          <a:xfrm rot="-10680329">
            <a:off x="5631623" y="3107146"/>
            <a:ext cx="2195680" cy="105178"/>
          </a:xfrm>
          <a:custGeom>
            <a:avLst/>
            <a:gdLst/>
            <a:ahLst/>
            <a:cxnLst/>
            <a:rect l="l" t="t" r="r" b="b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2" name="Google Shape;1082;p40"/>
          <p:cNvSpPr/>
          <p:nvPr/>
        </p:nvSpPr>
        <p:spPr>
          <a:xfrm rot="10800000">
            <a:off x="5632247" y="2814277"/>
            <a:ext cx="913900" cy="3729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40"/>
          <p:cNvSpPr/>
          <p:nvPr/>
        </p:nvSpPr>
        <p:spPr>
          <a:xfrm rot="-10680286">
            <a:off x="5631521" y="3758669"/>
            <a:ext cx="2318805" cy="105178"/>
          </a:xfrm>
          <a:custGeom>
            <a:avLst/>
            <a:gdLst/>
            <a:ahLst/>
            <a:cxnLst/>
            <a:rect l="l" t="t" r="r" b="b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40"/>
          <p:cNvSpPr/>
          <p:nvPr/>
        </p:nvSpPr>
        <p:spPr>
          <a:xfrm rot="10800000">
            <a:off x="5632255" y="3463692"/>
            <a:ext cx="634895" cy="3729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40"/>
          <p:cNvSpPr/>
          <p:nvPr/>
        </p:nvSpPr>
        <p:spPr>
          <a:xfrm rot="-10680205">
            <a:off x="5643708" y="4406710"/>
            <a:ext cx="1892702" cy="105178"/>
          </a:xfrm>
          <a:custGeom>
            <a:avLst/>
            <a:gdLst/>
            <a:ahLst/>
            <a:cxnLst/>
            <a:rect l="l" t="t" r="r" b="b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40"/>
          <p:cNvSpPr/>
          <p:nvPr/>
        </p:nvSpPr>
        <p:spPr>
          <a:xfrm rot="10800000">
            <a:off x="5644346" y="4119177"/>
            <a:ext cx="1041297" cy="3729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41"/>
          <p:cNvSpPr/>
          <p:nvPr/>
        </p:nvSpPr>
        <p:spPr>
          <a:xfrm>
            <a:off x="277965" y="271963"/>
            <a:ext cx="373873" cy="479695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41"/>
          <p:cNvSpPr/>
          <p:nvPr/>
        </p:nvSpPr>
        <p:spPr>
          <a:xfrm>
            <a:off x="852801" y="338968"/>
            <a:ext cx="398876" cy="337703"/>
          </a:xfrm>
          <a:custGeom>
            <a:avLst/>
            <a:gdLst/>
            <a:ahLst/>
            <a:cxnLst/>
            <a:rect l="l" t="t" r="r" b="b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p41"/>
          <p:cNvSpPr/>
          <p:nvPr/>
        </p:nvSpPr>
        <p:spPr>
          <a:xfrm>
            <a:off x="1445208" y="340017"/>
            <a:ext cx="387139" cy="341965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4" name="Google Shape;1094;p41"/>
          <p:cNvSpPr/>
          <p:nvPr/>
        </p:nvSpPr>
        <p:spPr>
          <a:xfrm>
            <a:off x="2071095" y="330991"/>
            <a:ext cx="315368" cy="354182"/>
          </a:xfrm>
          <a:custGeom>
            <a:avLst/>
            <a:gdLst/>
            <a:ahLst/>
            <a:cxnLst/>
            <a:rect l="l" t="t" r="r" b="b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5" name="Google Shape;1095;p41"/>
          <p:cNvSpPr/>
          <p:nvPr/>
        </p:nvSpPr>
        <p:spPr>
          <a:xfrm>
            <a:off x="2678363" y="327801"/>
            <a:ext cx="268576" cy="357373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6" name="Google Shape;1096;p41"/>
          <p:cNvSpPr/>
          <p:nvPr/>
        </p:nvSpPr>
        <p:spPr>
          <a:xfrm>
            <a:off x="3190980" y="323539"/>
            <a:ext cx="414830" cy="366421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7" name="Google Shape;1097;p41"/>
          <p:cNvSpPr/>
          <p:nvPr/>
        </p:nvSpPr>
        <p:spPr>
          <a:xfrm>
            <a:off x="3808913" y="301728"/>
            <a:ext cx="355778" cy="411093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8" name="Google Shape;1098;p41"/>
          <p:cNvSpPr/>
          <p:nvPr/>
        </p:nvSpPr>
        <p:spPr>
          <a:xfrm>
            <a:off x="4367795" y="328325"/>
            <a:ext cx="414283" cy="362159"/>
          </a:xfrm>
          <a:custGeom>
            <a:avLst/>
            <a:gdLst/>
            <a:ahLst/>
            <a:cxnLst/>
            <a:rect l="l" t="t" r="r" b="b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9" name="Google Shape;1099;p41"/>
          <p:cNvSpPr/>
          <p:nvPr/>
        </p:nvSpPr>
        <p:spPr>
          <a:xfrm>
            <a:off x="4977729" y="334707"/>
            <a:ext cx="366421" cy="349396"/>
          </a:xfrm>
          <a:custGeom>
            <a:avLst/>
            <a:gdLst/>
            <a:ahLst/>
            <a:cxnLst/>
            <a:rect l="l" t="t" r="r" b="b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0" name="Google Shape;1100;p41"/>
          <p:cNvSpPr/>
          <p:nvPr/>
        </p:nvSpPr>
        <p:spPr>
          <a:xfrm>
            <a:off x="5571185" y="326205"/>
            <a:ext cx="355778" cy="363230"/>
          </a:xfrm>
          <a:custGeom>
            <a:avLst/>
            <a:gdLst/>
            <a:ahLst/>
            <a:cxnLst/>
            <a:rect l="l" t="t" r="r" b="b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1" name="Google Shape;1101;p41"/>
          <p:cNvSpPr/>
          <p:nvPr/>
        </p:nvSpPr>
        <p:spPr>
          <a:xfrm>
            <a:off x="282226" y="86541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2" name="Google Shape;1102;p41"/>
          <p:cNvSpPr/>
          <p:nvPr/>
        </p:nvSpPr>
        <p:spPr>
          <a:xfrm>
            <a:off x="869825" y="86541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3" name="Google Shape;1103;p41"/>
          <p:cNvSpPr/>
          <p:nvPr/>
        </p:nvSpPr>
        <p:spPr>
          <a:xfrm>
            <a:off x="1447327" y="934019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4" name="Google Shape;1104;p41"/>
          <p:cNvSpPr/>
          <p:nvPr/>
        </p:nvSpPr>
        <p:spPr>
          <a:xfrm>
            <a:off x="2034402" y="901041"/>
            <a:ext cx="379709" cy="384495"/>
          </a:xfrm>
          <a:custGeom>
            <a:avLst/>
            <a:gdLst/>
            <a:ahLst/>
            <a:cxnLst/>
            <a:rect l="l" t="t" r="r" b="b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5" name="Google Shape;1105;p41"/>
          <p:cNvSpPr/>
          <p:nvPr/>
        </p:nvSpPr>
        <p:spPr>
          <a:xfrm>
            <a:off x="2624667" y="926043"/>
            <a:ext cx="376518" cy="332917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41"/>
          <p:cNvSpPr/>
          <p:nvPr/>
        </p:nvSpPr>
        <p:spPr>
          <a:xfrm>
            <a:off x="3218647" y="926043"/>
            <a:ext cx="365350" cy="336633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7" name="Google Shape;1107;p41"/>
          <p:cNvSpPr/>
          <p:nvPr/>
        </p:nvSpPr>
        <p:spPr>
          <a:xfrm>
            <a:off x="3815818" y="929758"/>
            <a:ext cx="338774" cy="32920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8" name="Google Shape;1108;p41"/>
          <p:cNvSpPr/>
          <p:nvPr/>
        </p:nvSpPr>
        <p:spPr>
          <a:xfrm>
            <a:off x="4384820" y="911138"/>
            <a:ext cx="375447" cy="368016"/>
          </a:xfrm>
          <a:custGeom>
            <a:avLst/>
            <a:gdLst/>
            <a:ahLst/>
            <a:cxnLst/>
            <a:rect l="l" t="t" r="r" b="b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41"/>
          <p:cNvSpPr/>
          <p:nvPr/>
        </p:nvSpPr>
        <p:spPr>
          <a:xfrm>
            <a:off x="4934129" y="870729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41"/>
          <p:cNvSpPr/>
          <p:nvPr/>
        </p:nvSpPr>
        <p:spPr>
          <a:xfrm>
            <a:off x="5532896" y="886683"/>
            <a:ext cx="429691" cy="410568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111;p41"/>
          <p:cNvSpPr/>
          <p:nvPr/>
        </p:nvSpPr>
        <p:spPr>
          <a:xfrm>
            <a:off x="252963" y="1538097"/>
            <a:ext cx="421211" cy="298889"/>
          </a:xfrm>
          <a:custGeom>
            <a:avLst/>
            <a:gdLst/>
            <a:ahLst/>
            <a:cxnLst/>
            <a:rect l="l" t="t" r="r" b="b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41"/>
          <p:cNvSpPr/>
          <p:nvPr/>
        </p:nvSpPr>
        <p:spPr>
          <a:xfrm>
            <a:off x="842704" y="1481734"/>
            <a:ext cx="417999" cy="404711"/>
          </a:xfrm>
          <a:custGeom>
            <a:avLst/>
            <a:gdLst/>
            <a:ahLst/>
            <a:cxnLst/>
            <a:rect l="l" t="t" r="r" b="b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41"/>
          <p:cNvSpPr/>
          <p:nvPr/>
        </p:nvSpPr>
        <p:spPr>
          <a:xfrm>
            <a:off x="1445732" y="1499808"/>
            <a:ext cx="376518" cy="380255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1114;p41"/>
          <p:cNvSpPr/>
          <p:nvPr/>
        </p:nvSpPr>
        <p:spPr>
          <a:xfrm>
            <a:off x="2029616" y="1488116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41"/>
          <p:cNvSpPr/>
          <p:nvPr/>
        </p:nvSpPr>
        <p:spPr>
          <a:xfrm>
            <a:off x="2629978" y="1500354"/>
            <a:ext cx="365350" cy="366945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41"/>
          <p:cNvSpPr/>
          <p:nvPr/>
        </p:nvSpPr>
        <p:spPr>
          <a:xfrm>
            <a:off x="3234055" y="1457279"/>
            <a:ext cx="332917" cy="452551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7" name="Google Shape;1117;p41"/>
          <p:cNvSpPr/>
          <p:nvPr/>
        </p:nvSpPr>
        <p:spPr>
          <a:xfrm>
            <a:off x="3777530" y="1547144"/>
            <a:ext cx="417999" cy="269625"/>
          </a:xfrm>
          <a:custGeom>
            <a:avLst/>
            <a:gdLst/>
            <a:ahLst/>
            <a:cxnLst/>
            <a:rect l="l" t="t" r="r" b="b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8" name="Google Shape;1118;p41"/>
          <p:cNvSpPr/>
          <p:nvPr/>
        </p:nvSpPr>
        <p:spPr>
          <a:xfrm>
            <a:off x="4382678" y="1489711"/>
            <a:ext cx="385041" cy="389281"/>
          </a:xfrm>
          <a:custGeom>
            <a:avLst/>
            <a:gdLst/>
            <a:ahLst/>
            <a:cxnLst/>
            <a:rect l="l" t="t" r="r" b="b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9" name="Google Shape;1119;p41"/>
          <p:cNvSpPr/>
          <p:nvPr/>
        </p:nvSpPr>
        <p:spPr>
          <a:xfrm>
            <a:off x="4969227" y="1474828"/>
            <a:ext cx="387161" cy="402569"/>
          </a:xfrm>
          <a:custGeom>
            <a:avLst/>
            <a:gdLst/>
            <a:ahLst/>
            <a:cxnLst/>
            <a:rect l="l" t="t" r="r" b="b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0" name="Google Shape;1120;p41"/>
          <p:cNvSpPr/>
          <p:nvPr/>
        </p:nvSpPr>
        <p:spPr>
          <a:xfrm>
            <a:off x="5538753" y="1486520"/>
            <a:ext cx="414283" cy="388210"/>
          </a:xfrm>
          <a:custGeom>
            <a:avLst/>
            <a:gdLst/>
            <a:ahLst/>
            <a:cxnLst/>
            <a:rect l="l" t="t" r="r" b="b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1" name="Google Shape;1121;p41"/>
          <p:cNvSpPr/>
          <p:nvPr/>
        </p:nvSpPr>
        <p:spPr>
          <a:xfrm>
            <a:off x="301895" y="2092193"/>
            <a:ext cx="324416" cy="354204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41"/>
          <p:cNvSpPr/>
          <p:nvPr/>
        </p:nvSpPr>
        <p:spPr>
          <a:xfrm>
            <a:off x="875136" y="2092739"/>
            <a:ext cx="346227" cy="348325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41"/>
          <p:cNvSpPr/>
          <p:nvPr/>
        </p:nvSpPr>
        <p:spPr>
          <a:xfrm>
            <a:off x="1469663" y="2092739"/>
            <a:ext cx="346205" cy="348325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Google Shape;1124;p41"/>
          <p:cNvSpPr/>
          <p:nvPr/>
        </p:nvSpPr>
        <p:spPr>
          <a:xfrm>
            <a:off x="2052475" y="2092739"/>
            <a:ext cx="345681" cy="348325"/>
          </a:xfrm>
          <a:custGeom>
            <a:avLst/>
            <a:gdLst/>
            <a:ahLst/>
            <a:cxnLst/>
            <a:rect l="l" t="t" r="r" b="b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5" name="Google Shape;1125;p41"/>
          <p:cNvSpPr/>
          <p:nvPr/>
        </p:nvSpPr>
        <p:spPr>
          <a:xfrm>
            <a:off x="2720367" y="2038496"/>
            <a:ext cx="186685" cy="460550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6" name="Google Shape;1126;p41"/>
          <p:cNvSpPr/>
          <p:nvPr/>
        </p:nvSpPr>
        <p:spPr>
          <a:xfrm>
            <a:off x="3319156" y="2041687"/>
            <a:ext cx="161683" cy="455218"/>
          </a:xfrm>
          <a:custGeom>
            <a:avLst/>
            <a:gdLst/>
            <a:ahLst/>
            <a:cxnLst/>
            <a:rect l="l" t="t" r="r" b="b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7" name="Google Shape;1127;p41"/>
          <p:cNvSpPr/>
          <p:nvPr/>
        </p:nvSpPr>
        <p:spPr>
          <a:xfrm>
            <a:off x="3912065" y="2092193"/>
            <a:ext cx="147325" cy="348871"/>
          </a:xfrm>
          <a:custGeom>
            <a:avLst/>
            <a:gdLst/>
            <a:ahLst/>
            <a:cxnLst/>
            <a:rect l="l" t="t" r="r" b="b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8" name="Google Shape;1128;p41"/>
          <p:cNvSpPr/>
          <p:nvPr/>
        </p:nvSpPr>
        <p:spPr>
          <a:xfrm>
            <a:off x="4402368" y="2087407"/>
            <a:ext cx="343014" cy="363230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9" name="Google Shape;1129;p41"/>
          <p:cNvSpPr/>
          <p:nvPr/>
        </p:nvSpPr>
        <p:spPr>
          <a:xfrm>
            <a:off x="4975609" y="2096979"/>
            <a:ext cx="375993" cy="347276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0" name="Google Shape;1130;p41"/>
          <p:cNvSpPr/>
          <p:nvPr/>
        </p:nvSpPr>
        <p:spPr>
          <a:xfrm>
            <a:off x="5570114" y="2037950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41"/>
          <p:cNvSpPr/>
          <p:nvPr/>
        </p:nvSpPr>
        <p:spPr>
          <a:xfrm>
            <a:off x="400284" y="2642049"/>
            <a:ext cx="127109" cy="429713"/>
          </a:xfrm>
          <a:custGeom>
            <a:avLst/>
            <a:gdLst/>
            <a:ahLst/>
            <a:cxnLst/>
            <a:rect l="l" t="t" r="r" b="b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2" name="Google Shape;1132;p41"/>
          <p:cNvSpPr/>
          <p:nvPr/>
        </p:nvSpPr>
        <p:spPr>
          <a:xfrm>
            <a:off x="913425" y="2626095"/>
            <a:ext cx="274958" cy="460550"/>
          </a:xfrm>
          <a:custGeom>
            <a:avLst/>
            <a:gdLst/>
            <a:ahLst/>
            <a:cxnLst/>
            <a:rect l="l" t="t" r="r" b="b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3" name="Google Shape;1133;p41"/>
          <p:cNvSpPr/>
          <p:nvPr/>
        </p:nvSpPr>
        <p:spPr>
          <a:xfrm>
            <a:off x="1461139" y="2626095"/>
            <a:ext cx="360039" cy="460550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41"/>
          <p:cNvSpPr/>
          <p:nvPr/>
        </p:nvSpPr>
        <p:spPr>
          <a:xfrm>
            <a:off x="2592213" y="2704269"/>
            <a:ext cx="434499" cy="242503"/>
          </a:xfrm>
          <a:custGeom>
            <a:avLst/>
            <a:gdLst/>
            <a:ahLst/>
            <a:cxnLst/>
            <a:rect l="l" t="t" r="r" b="b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5" name="Google Shape;1135;p41"/>
          <p:cNvSpPr/>
          <p:nvPr/>
        </p:nvSpPr>
        <p:spPr>
          <a:xfrm>
            <a:off x="2013116" y="2653741"/>
            <a:ext cx="421736" cy="398876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6" name="Google Shape;1136;p41"/>
          <p:cNvSpPr/>
          <p:nvPr/>
        </p:nvSpPr>
        <p:spPr>
          <a:xfrm>
            <a:off x="3210671" y="2663860"/>
            <a:ext cx="373327" cy="376518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7" name="Google Shape;1137;p41"/>
          <p:cNvSpPr/>
          <p:nvPr/>
        </p:nvSpPr>
        <p:spPr>
          <a:xfrm>
            <a:off x="3796674" y="2667051"/>
            <a:ext cx="378113" cy="376518"/>
          </a:xfrm>
          <a:custGeom>
            <a:avLst/>
            <a:gdLst/>
            <a:ahLst/>
            <a:cxnLst/>
            <a:rect l="l" t="t" r="r" b="b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8" name="Google Shape;1138;p41"/>
          <p:cNvSpPr/>
          <p:nvPr/>
        </p:nvSpPr>
        <p:spPr>
          <a:xfrm>
            <a:off x="4332172" y="2667051"/>
            <a:ext cx="492437" cy="398329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9" name="Google Shape;1139;p41"/>
          <p:cNvSpPr/>
          <p:nvPr/>
        </p:nvSpPr>
        <p:spPr>
          <a:xfrm>
            <a:off x="5012302" y="2651097"/>
            <a:ext cx="296223" cy="412142"/>
          </a:xfrm>
          <a:custGeom>
            <a:avLst/>
            <a:gdLst/>
            <a:ahLst/>
            <a:cxnLst/>
            <a:rect l="l" t="t" r="r" b="b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0" name="Google Shape;1140;p41"/>
          <p:cNvSpPr/>
          <p:nvPr/>
        </p:nvSpPr>
        <p:spPr>
          <a:xfrm>
            <a:off x="5602568" y="2671837"/>
            <a:ext cx="289295" cy="396187"/>
          </a:xfrm>
          <a:custGeom>
            <a:avLst/>
            <a:gdLst/>
            <a:ahLst/>
            <a:cxnLst/>
            <a:rect l="l" t="t" r="r" b="b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1" name="Google Shape;1141;p41"/>
          <p:cNvSpPr/>
          <p:nvPr/>
        </p:nvSpPr>
        <p:spPr>
          <a:xfrm>
            <a:off x="264677" y="3280175"/>
            <a:ext cx="417999" cy="330797"/>
          </a:xfrm>
          <a:custGeom>
            <a:avLst/>
            <a:gdLst/>
            <a:ahLst/>
            <a:cxnLst/>
            <a:rect l="l" t="t" r="r" b="b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2" name="Google Shape;1142;p41"/>
          <p:cNvSpPr/>
          <p:nvPr/>
        </p:nvSpPr>
        <p:spPr>
          <a:xfrm>
            <a:off x="848015" y="3304630"/>
            <a:ext cx="407377" cy="276553"/>
          </a:xfrm>
          <a:custGeom>
            <a:avLst/>
            <a:gdLst/>
            <a:ahLst/>
            <a:cxnLst/>
            <a:rect l="l" t="t" r="r" b="b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3" name="Google Shape;1143;p41"/>
          <p:cNvSpPr/>
          <p:nvPr/>
        </p:nvSpPr>
        <p:spPr>
          <a:xfrm>
            <a:off x="1447327" y="3292938"/>
            <a:ext cx="386615" cy="302080"/>
          </a:xfrm>
          <a:custGeom>
            <a:avLst/>
            <a:gdLst/>
            <a:ahLst/>
            <a:cxnLst/>
            <a:rect l="l" t="t" r="r" b="b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41"/>
          <p:cNvSpPr/>
          <p:nvPr/>
        </p:nvSpPr>
        <p:spPr>
          <a:xfrm>
            <a:off x="2032260" y="3284961"/>
            <a:ext cx="389303" cy="316439"/>
          </a:xfrm>
          <a:custGeom>
            <a:avLst/>
            <a:gdLst/>
            <a:ahLst/>
            <a:cxnLst/>
            <a:rect l="l" t="t" r="r" b="b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41"/>
          <p:cNvSpPr/>
          <p:nvPr/>
        </p:nvSpPr>
        <p:spPr>
          <a:xfrm>
            <a:off x="2640621" y="3259436"/>
            <a:ext cx="351516" cy="354707"/>
          </a:xfrm>
          <a:custGeom>
            <a:avLst/>
            <a:gdLst/>
            <a:ahLst/>
            <a:cxnLst/>
            <a:rect l="l" t="t" r="r" b="b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41"/>
          <p:cNvSpPr/>
          <p:nvPr/>
        </p:nvSpPr>
        <p:spPr>
          <a:xfrm>
            <a:off x="3196312" y="3304106"/>
            <a:ext cx="397258" cy="292507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41"/>
          <p:cNvSpPr/>
          <p:nvPr/>
        </p:nvSpPr>
        <p:spPr>
          <a:xfrm>
            <a:off x="3784982" y="3304106"/>
            <a:ext cx="396734" cy="292507"/>
          </a:xfrm>
          <a:custGeom>
            <a:avLst/>
            <a:gdLst/>
            <a:ahLst/>
            <a:cxnLst/>
            <a:rect l="l" t="t" r="r" b="b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41"/>
          <p:cNvSpPr/>
          <p:nvPr/>
        </p:nvSpPr>
        <p:spPr>
          <a:xfrm>
            <a:off x="4383224" y="3275389"/>
            <a:ext cx="382353" cy="335037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41"/>
          <p:cNvSpPr/>
          <p:nvPr/>
        </p:nvSpPr>
        <p:spPr>
          <a:xfrm>
            <a:off x="4951132" y="3234980"/>
            <a:ext cx="419616" cy="422785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41"/>
          <p:cNvSpPr/>
          <p:nvPr/>
        </p:nvSpPr>
        <p:spPr>
          <a:xfrm>
            <a:off x="5569065" y="3258911"/>
            <a:ext cx="359493" cy="364279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41"/>
          <p:cNvSpPr/>
          <p:nvPr/>
        </p:nvSpPr>
        <p:spPr>
          <a:xfrm>
            <a:off x="258820" y="3831081"/>
            <a:ext cx="409497" cy="39885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41"/>
          <p:cNvSpPr/>
          <p:nvPr/>
        </p:nvSpPr>
        <p:spPr>
          <a:xfrm>
            <a:off x="828346" y="3895420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3" name="Google Shape;1153;p41"/>
          <p:cNvSpPr/>
          <p:nvPr/>
        </p:nvSpPr>
        <p:spPr>
          <a:xfrm>
            <a:off x="1518573" y="3803959"/>
            <a:ext cx="256359" cy="437144"/>
          </a:xfrm>
          <a:custGeom>
            <a:avLst/>
            <a:gdLst/>
            <a:ahLst/>
            <a:cxnLst/>
            <a:rect l="l" t="t" r="r" b="b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41"/>
          <p:cNvSpPr/>
          <p:nvPr/>
        </p:nvSpPr>
        <p:spPr>
          <a:xfrm>
            <a:off x="2069500" y="3845964"/>
            <a:ext cx="321749" cy="403662"/>
          </a:xfrm>
          <a:custGeom>
            <a:avLst/>
            <a:gdLst/>
            <a:ahLst/>
            <a:cxnLst/>
            <a:rect l="l" t="t" r="r" b="b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5" name="Google Shape;1155;p41"/>
          <p:cNvSpPr/>
          <p:nvPr/>
        </p:nvSpPr>
        <p:spPr>
          <a:xfrm>
            <a:off x="2632644" y="3876822"/>
            <a:ext cx="362159" cy="314821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6" name="Google Shape;1156;p41"/>
          <p:cNvSpPr/>
          <p:nvPr/>
        </p:nvSpPr>
        <p:spPr>
          <a:xfrm>
            <a:off x="3218101" y="3848630"/>
            <a:ext cx="363230" cy="363755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p41"/>
          <p:cNvSpPr/>
          <p:nvPr/>
        </p:nvSpPr>
        <p:spPr>
          <a:xfrm>
            <a:off x="3804127" y="3843844"/>
            <a:ext cx="365875" cy="374398"/>
          </a:xfrm>
          <a:custGeom>
            <a:avLst/>
            <a:gdLst/>
            <a:ahLst/>
            <a:cxnLst/>
            <a:rect l="l" t="t" r="r" b="b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8" name="Google Shape;1158;p41"/>
          <p:cNvSpPr/>
          <p:nvPr/>
        </p:nvSpPr>
        <p:spPr>
          <a:xfrm>
            <a:off x="4363533" y="3847559"/>
            <a:ext cx="422260" cy="356848"/>
          </a:xfrm>
          <a:custGeom>
            <a:avLst/>
            <a:gdLst/>
            <a:ahLst/>
            <a:cxnLst/>
            <a:rect l="l" t="t" r="r" b="b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9" name="Google Shape;1159;p41"/>
          <p:cNvSpPr/>
          <p:nvPr/>
        </p:nvSpPr>
        <p:spPr>
          <a:xfrm>
            <a:off x="4969227" y="3840129"/>
            <a:ext cx="384495" cy="379709"/>
          </a:xfrm>
          <a:custGeom>
            <a:avLst/>
            <a:gdLst/>
            <a:ahLst/>
            <a:cxnLst/>
            <a:rect l="l" t="t" r="r" b="b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0" name="Google Shape;1160;p41"/>
          <p:cNvSpPr/>
          <p:nvPr/>
        </p:nvSpPr>
        <p:spPr>
          <a:xfrm>
            <a:off x="5566399" y="3822033"/>
            <a:ext cx="368541" cy="412163"/>
          </a:xfrm>
          <a:custGeom>
            <a:avLst/>
            <a:gdLst/>
            <a:ahLst/>
            <a:cxnLst/>
            <a:rect l="l" t="t" r="r" b="b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1" name="Google Shape;1161;p41"/>
          <p:cNvSpPr/>
          <p:nvPr/>
        </p:nvSpPr>
        <p:spPr>
          <a:xfrm>
            <a:off x="230650" y="4486232"/>
            <a:ext cx="474363" cy="267505"/>
          </a:xfrm>
          <a:custGeom>
            <a:avLst/>
            <a:gdLst/>
            <a:ahLst/>
            <a:cxnLst/>
            <a:rect l="l" t="t" r="r" b="b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2" name="Google Shape;1162;p41"/>
          <p:cNvSpPr/>
          <p:nvPr/>
        </p:nvSpPr>
        <p:spPr>
          <a:xfrm>
            <a:off x="858133" y="4415489"/>
            <a:ext cx="382375" cy="402591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3" name="Google Shape;1163;p41"/>
          <p:cNvSpPr/>
          <p:nvPr/>
        </p:nvSpPr>
        <p:spPr>
          <a:xfrm>
            <a:off x="1430849" y="4392629"/>
            <a:ext cx="420643" cy="433953"/>
          </a:xfrm>
          <a:custGeom>
            <a:avLst/>
            <a:gdLst/>
            <a:ahLst/>
            <a:cxnLst/>
            <a:rect l="l" t="t" r="r" b="b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4" name="Google Shape;1164;p41"/>
          <p:cNvSpPr/>
          <p:nvPr/>
        </p:nvSpPr>
        <p:spPr>
          <a:xfrm>
            <a:off x="2039713" y="4429323"/>
            <a:ext cx="371207" cy="375993"/>
          </a:xfrm>
          <a:custGeom>
            <a:avLst/>
            <a:gdLst/>
            <a:ahLst/>
            <a:cxnLst/>
            <a:rect l="l" t="t" r="r" b="b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5" name="Google Shape;1165;p41"/>
          <p:cNvSpPr/>
          <p:nvPr/>
        </p:nvSpPr>
        <p:spPr>
          <a:xfrm>
            <a:off x="2590093" y="4430394"/>
            <a:ext cx="446192" cy="372256"/>
          </a:xfrm>
          <a:custGeom>
            <a:avLst/>
            <a:gdLst/>
            <a:ahLst/>
            <a:cxnLst/>
            <a:rect l="l" t="t" r="r" b="b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6" name="Google Shape;1166;p41"/>
          <p:cNvSpPr/>
          <p:nvPr/>
        </p:nvSpPr>
        <p:spPr>
          <a:xfrm>
            <a:off x="3227673" y="4398486"/>
            <a:ext cx="344085" cy="416403"/>
          </a:xfrm>
          <a:custGeom>
            <a:avLst/>
            <a:gdLst/>
            <a:ahLst/>
            <a:cxnLst/>
            <a:rect l="l" t="t" r="r" b="b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7" name="Google Shape;1167;p41"/>
          <p:cNvSpPr/>
          <p:nvPr/>
        </p:nvSpPr>
        <p:spPr>
          <a:xfrm>
            <a:off x="3742432" y="4393700"/>
            <a:ext cx="494054" cy="448312"/>
          </a:xfrm>
          <a:custGeom>
            <a:avLst/>
            <a:gdLst/>
            <a:ahLst/>
            <a:cxnLst/>
            <a:rect l="l" t="t" r="r" b="b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8" name="Google Shape;1168;p41"/>
          <p:cNvSpPr/>
          <p:nvPr/>
        </p:nvSpPr>
        <p:spPr>
          <a:xfrm>
            <a:off x="4336412" y="4386772"/>
            <a:ext cx="485006" cy="464266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9" name="Google Shape;1169;p41"/>
          <p:cNvSpPr/>
          <p:nvPr/>
        </p:nvSpPr>
        <p:spPr>
          <a:xfrm>
            <a:off x="4946346" y="4497924"/>
            <a:ext cx="431308" cy="249956"/>
          </a:xfrm>
          <a:custGeom>
            <a:avLst/>
            <a:gdLst/>
            <a:ahLst/>
            <a:cxnLst/>
            <a:rect l="l" t="t" r="r" b="b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0" name="Google Shape;1170;p41"/>
          <p:cNvSpPr/>
          <p:nvPr/>
        </p:nvSpPr>
        <p:spPr>
          <a:xfrm>
            <a:off x="5591925" y="4452182"/>
            <a:ext cx="321749" cy="353133"/>
          </a:xfrm>
          <a:custGeom>
            <a:avLst/>
            <a:gdLst/>
            <a:ahLst/>
            <a:cxnLst/>
            <a:rect l="l" t="t" r="r" b="b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1" name="Google Shape;1171;p41"/>
          <p:cNvSpPr/>
          <p:nvPr/>
        </p:nvSpPr>
        <p:spPr>
          <a:xfrm>
            <a:off x="6274792" y="2334804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2" name="Google Shape;1172;p41"/>
          <p:cNvSpPr/>
          <p:nvPr/>
        </p:nvSpPr>
        <p:spPr>
          <a:xfrm>
            <a:off x="7168412" y="2334794"/>
            <a:ext cx="1104911" cy="1088368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3" name="Google Shape;1173;p41"/>
          <p:cNvSpPr/>
          <p:nvPr/>
        </p:nvSpPr>
        <p:spPr>
          <a:xfrm>
            <a:off x="6459508" y="2545658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4" name="Google Shape;1174;p41"/>
          <p:cNvSpPr/>
          <p:nvPr/>
        </p:nvSpPr>
        <p:spPr>
          <a:xfrm>
            <a:off x="7613647" y="2843055"/>
            <a:ext cx="1052391" cy="643569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5" name="Google Shape;1175;p41"/>
          <p:cNvSpPr txBox="1">
            <a:spLocks noGrp="1"/>
          </p:cNvSpPr>
          <p:nvPr>
            <p:ph type="sldNum" idx="12"/>
          </p:nvPr>
        </p:nvSpPr>
        <p:spPr>
          <a:xfrm>
            <a:off x="8665029" y="127279"/>
            <a:ext cx="326700" cy="2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32</a:t>
            </a:fld>
            <a:endParaRPr lang="en-GB"/>
          </a:p>
        </p:txBody>
      </p:sp>
      <p:sp>
        <p:nvSpPr>
          <p:cNvPr id="1176" name="Google Shape;1176;p41"/>
          <p:cNvSpPr txBox="1">
            <a:spLocks noGrp="1"/>
          </p:cNvSpPr>
          <p:nvPr>
            <p:ph type="body" idx="4294967295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900" b="1"/>
              <a:t>SlidesCarnival icons are editable shapes. </a:t>
            </a:r>
            <a:r>
              <a:rPr lang="en-GB" sz="900"/>
              <a:t/>
            </a:r>
            <a:br>
              <a:rPr lang="en-GB" sz="900"/>
            </a:br>
            <a:r>
              <a:rPr lang="en-GB" sz="900"/>
              <a:t/>
            </a:r>
            <a:br>
              <a:rPr lang="en-GB" sz="900"/>
            </a:br>
            <a:r>
              <a:rPr lang="en-GB" sz="900"/>
              <a:t>This means that you can:</a:t>
            </a:r>
            <a:endParaRPr sz="900"/>
          </a:p>
          <a:p>
            <a:pPr marL="457200" lvl="0" indent="-285750" algn="l" rtl="0">
              <a:spcBef>
                <a:spcPts val="1000"/>
              </a:spcBef>
              <a:spcAft>
                <a:spcPts val="0"/>
              </a:spcAft>
              <a:buSzPts val="900"/>
              <a:buChar char="✘"/>
            </a:pPr>
            <a:r>
              <a:rPr lang="en-GB" sz="900"/>
              <a:t>Resize them without losing quality.</a:t>
            </a:r>
            <a:endParaRPr sz="900"/>
          </a:p>
          <a:p>
            <a:pPr marL="457200" lvl="0" indent="-285750" algn="l" rtl="0">
              <a:spcBef>
                <a:spcPts val="1000"/>
              </a:spcBef>
              <a:spcAft>
                <a:spcPts val="0"/>
              </a:spcAft>
              <a:buSzPts val="900"/>
              <a:buChar char="✘"/>
            </a:pPr>
            <a:r>
              <a:rPr lang="en-GB" sz="900"/>
              <a:t>Change fill color and opacity.</a:t>
            </a:r>
            <a:endParaRPr sz="900"/>
          </a:p>
          <a:p>
            <a:pPr marL="457200" lvl="0" indent="-285750" algn="l" rtl="0">
              <a:spcBef>
                <a:spcPts val="1000"/>
              </a:spcBef>
              <a:spcAft>
                <a:spcPts val="0"/>
              </a:spcAft>
              <a:buSzPts val="900"/>
              <a:buChar char="✘"/>
            </a:pPr>
            <a:r>
              <a:rPr lang="en-GB" sz="900"/>
              <a:t>Change line color, width and style.</a:t>
            </a:r>
            <a:endParaRPr sz="9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sz="900"/>
              <a:t>Isn’t that nice? :)</a:t>
            </a:r>
            <a:br>
              <a:rPr lang="en-GB" sz="900"/>
            </a:br>
            <a:r>
              <a:rPr lang="en-GB" sz="900"/>
              <a:t/>
            </a:r>
            <a:br>
              <a:rPr lang="en-GB" sz="900"/>
            </a:br>
            <a:r>
              <a:rPr lang="en-GB" sz="900"/>
              <a:t>Examples:</a:t>
            </a:r>
            <a:br>
              <a:rPr lang="en-GB" sz="900"/>
            </a:br>
            <a:r>
              <a:rPr lang="en-GB" sz="900"/>
              <a:t/>
            </a:r>
            <a:br>
              <a:rPr lang="en-GB" sz="900"/>
            </a:br>
            <a:r>
              <a:rPr lang="en-GB" sz="900"/>
              <a:t/>
            </a:r>
            <a:br>
              <a:rPr lang="en-GB" sz="900"/>
            </a:br>
            <a:endParaRPr sz="900"/>
          </a:p>
        </p:txBody>
      </p:sp>
      <p:sp>
        <p:nvSpPr>
          <p:cNvPr id="1177" name="Google Shape;1177;p41"/>
          <p:cNvSpPr txBox="1">
            <a:spLocks noGrp="1"/>
          </p:cNvSpPr>
          <p:nvPr>
            <p:ph type="body" idx="4294967295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900" b="1"/>
              <a:t>Find more icons at </a:t>
            </a:r>
            <a:r>
              <a:rPr lang="en-GB" sz="900" u="sng">
                <a:solidFill>
                  <a:schemeClr val="hlink"/>
                </a:solidFill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900" b="1"/>
          </a:p>
        </p:txBody>
      </p:sp>
    </p:spTree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42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dk1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rPr>
              <a:t>✋👆👉👍👤👦👧👨👩👪💃🏃💑❤😂😉😋😒😭👶😸🐟🍒🍔💣📌📖🔨🎃🎈🎨🏈🏰🌏🔌🔑</a:t>
            </a:r>
            <a:r>
              <a:rPr lang="en-GB" sz="2400">
                <a:solidFill>
                  <a:schemeClr val="lt1"/>
                </a:solidFill>
                <a:highlight>
                  <a:schemeClr val="accent5"/>
                </a:highlight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accent5"/>
              </a:highlight>
              <a:latin typeface="Nunito" panose="00000500000000000000"/>
              <a:ea typeface="Nunito" panose="00000500000000000000"/>
              <a:cs typeface="Nunito" panose="00000500000000000000"/>
              <a:sym typeface="Nunito" panose="00000500000000000000"/>
            </a:endParaRPr>
          </a:p>
        </p:txBody>
      </p:sp>
      <p:sp>
        <p:nvSpPr>
          <p:cNvPr id="1183" name="Google Shape;1183;p42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9600">
                <a:solidFill>
                  <a:srgbClr val="F1C232"/>
                </a:solidFill>
              </a:rPr>
              <a:t>😉</a:t>
            </a:r>
            <a:endParaRPr sz="9600">
              <a:solidFill>
                <a:srgbClr val="F1C232"/>
              </a:solidFill>
            </a:endParaRPr>
          </a:p>
        </p:txBody>
      </p:sp>
      <p:sp>
        <p:nvSpPr>
          <p:cNvPr id="1184" name="Google Shape;1184;p42"/>
          <p:cNvSpPr txBox="1">
            <a:spLocks noGrp="1"/>
          </p:cNvSpPr>
          <p:nvPr>
            <p:ph type="sldNum" idx="12"/>
          </p:nvPr>
        </p:nvSpPr>
        <p:spPr>
          <a:xfrm>
            <a:off x="8665029" y="127279"/>
            <a:ext cx="326700" cy="2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33</a:t>
            </a:fld>
            <a:endParaRPr lang="en-GB"/>
          </a:p>
        </p:txBody>
      </p:sp>
      <p:sp>
        <p:nvSpPr>
          <p:cNvPr id="1185" name="Google Shape;1185;p42"/>
          <p:cNvSpPr txBox="1">
            <a:spLocks noGrp="1"/>
          </p:cNvSpPr>
          <p:nvPr>
            <p:ph type="body" idx="4294967295"/>
          </p:nvPr>
        </p:nvSpPr>
        <p:spPr>
          <a:xfrm>
            <a:off x="2200525" y="856425"/>
            <a:ext cx="64863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GB" sz="1400" b="1"/>
              <a:t>You can also use any emoji as an icon!</a:t>
            </a:r>
            <a:r>
              <a:rPr lang="en-GB" sz="1400"/>
              <a:t/>
            </a:r>
            <a:br>
              <a:rPr lang="en-GB" sz="1400"/>
            </a:br>
            <a:r>
              <a:rPr lang="en-GB" sz="1400"/>
              <a:t>And of course it resizes without losing quality.</a:t>
            </a:r>
            <a:br>
              <a:rPr lang="en-GB" sz="1400"/>
            </a:br>
            <a:r>
              <a:rPr lang="en-GB" sz="1400"/>
              <a:t/>
            </a:r>
            <a:br>
              <a:rPr lang="en-GB" sz="1400"/>
            </a:br>
            <a:r>
              <a:rPr lang="en-GB" sz="1400"/>
              <a:t>How? Follow Google instructions </a:t>
            </a:r>
            <a:r>
              <a:rPr lang="en-GB" sz="1400" u="sng">
                <a:solidFill>
                  <a:schemeClr val="hlink"/>
                </a:solidFill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0" name="Google Shape;1190;p43">
            <a:hlinkClick r:id="rId3"/>
          </p:cNvPr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1" name="Google Shape;1191;p43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434343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grpSp>
        <p:nvGrpSpPr>
          <p:cNvPr id="1192" name="Google Shape;1192;p43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193" name="Google Shape;1193;p43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194" name="Google Shape;1194;p43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434343"/>
                    </a:solidFill>
                    <a:latin typeface="Montserrat" panose="00000500000000000000"/>
                    <a:ea typeface="Montserrat" panose="00000500000000000000"/>
                    <a:cs typeface="Montserrat" panose="00000500000000000000"/>
                    <a:sym typeface="Montserrat" panose="00000500000000000000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 panose="00000500000000000000"/>
                  <a:ea typeface="Montserrat" panose="00000500000000000000"/>
                  <a:cs typeface="Montserrat" panose="00000500000000000000"/>
                  <a:sym typeface="Montserrat" panose="00000500000000000000"/>
                </a:endParaRPr>
              </a:p>
            </p:txBody>
          </p:sp>
          <p:sp>
            <p:nvSpPr>
              <p:cNvPr id="1195" name="Google Shape;1195;p43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196" name="Google Shape;1196;p43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197" name="Google Shape;1197;p43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434343"/>
                    </a:solidFill>
                    <a:latin typeface="Montserrat" panose="00000500000000000000"/>
                    <a:ea typeface="Montserrat" panose="00000500000000000000"/>
                    <a:cs typeface="Montserrat" panose="00000500000000000000"/>
                    <a:sym typeface="Montserrat" panose="00000500000000000000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 panose="00000500000000000000"/>
                  <a:ea typeface="Montserrat" panose="00000500000000000000"/>
                  <a:cs typeface="Montserrat" panose="00000500000000000000"/>
                  <a:sym typeface="Montserrat" panose="00000500000000000000"/>
                </a:endParaRPr>
              </a:p>
            </p:txBody>
          </p:sp>
          <p:sp>
            <p:nvSpPr>
              <p:cNvPr id="1198" name="Google Shape;1198;p43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199" name="Google Shape;1199;p43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200" name="Google Shape;1200;p43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434343"/>
                    </a:solidFill>
                    <a:latin typeface="Montserrat" panose="00000500000000000000"/>
                    <a:ea typeface="Montserrat" panose="00000500000000000000"/>
                    <a:cs typeface="Montserrat" panose="00000500000000000000"/>
                    <a:sym typeface="Montserrat" panose="00000500000000000000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 panose="00000500000000000000"/>
                  <a:ea typeface="Montserrat" panose="00000500000000000000"/>
                  <a:cs typeface="Montserrat" panose="00000500000000000000"/>
                  <a:sym typeface="Montserrat" panose="00000500000000000000"/>
                </a:endParaRPr>
              </a:p>
            </p:txBody>
          </p:sp>
          <p:sp>
            <p:nvSpPr>
              <p:cNvPr id="1201" name="Google Shape;1201;p43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202" name="Google Shape;1202;p43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203" name="Google Shape;1203;p43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434343"/>
                    </a:solidFill>
                    <a:latin typeface="Montserrat" panose="00000500000000000000"/>
                    <a:ea typeface="Montserrat" panose="00000500000000000000"/>
                    <a:cs typeface="Montserrat" panose="00000500000000000000"/>
                    <a:sym typeface="Montserrat" panose="00000500000000000000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 panose="00000500000000000000"/>
                  <a:ea typeface="Montserrat" panose="00000500000000000000"/>
                  <a:cs typeface="Montserrat" panose="00000500000000000000"/>
                  <a:sym typeface="Montserrat" panose="00000500000000000000"/>
                </a:endParaRPr>
              </a:p>
            </p:txBody>
          </p:sp>
          <p:sp>
            <p:nvSpPr>
              <p:cNvPr id="1204" name="Google Shape;1204;p43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205" name="Google Shape;1205;p43"/>
          <p:cNvSpPr txBox="1">
            <a:spLocks noGrp="1"/>
          </p:cNvSpPr>
          <p:nvPr>
            <p:ph type="sldNum" idx="12"/>
          </p:nvPr>
        </p:nvSpPr>
        <p:spPr>
          <a:xfrm>
            <a:off x="8665029" y="127279"/>
            <a:ext cx="326700" cy="2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34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17"/>
          <p:cNvSpPr txBox="1">
            <a:spLocks noGrp="1"/>
          </p:cNvSpPr>
          <p:nvPr>
            <p:ph type="ctrTitle" idx="4294967295"/>
          </p:nvPr>
        </p:nvSpPr>
        <p:spPr>
          <a:xfrm>
            <a:off x="881508" y="335010"/>
            <a:ext cx="8262492" cy="47721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2700" b="1" dirty="0" smtClean="0"/>
              <a:t>2.3 </a:t>
            </a:r>
            <a:r>
              <a:rPr lang="vi-VN" sz="2700" b="1" dirty="0" smtClean="0"/>
              <a:t>Sinh </a:t>
            </a:r>
            <a:r>
              <a:rPr lang="vi-VN" sz="2700" b="1" dirty="0"/>
              <a:t>viên sư phạm kỹ thuật với thời đại 4.0</a:t>
            </a:r>
            <a:endParaRPr lang="vi-VN" sz="2700" dirty="0"/>
          </a:p>
        </p:txBody>
      </p:sp>
      <p:sp>
        <p:nvSpPr>
          <p:cNvPr id="786" name="Google Shape;786;p17"/>
          <p:cNvSpPr/>
          <p:nvPr/>
        </p:nvSpPr>
        <p:spPr>
          <a:xfrm>
            <a:off x="419284" y="399979"/>
            <a:ext cx="375993" cy="347276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roup 5"/>
          <p:cNvGrpSpPr/>
          <p:nvPr/>
        </p:nvGrpSpPr>
        <p:grpSpPr>
          <a:xfrm>
            <a:off x="1499618" y="1616232"/>
            <a:ext cx="5956300" cy="601345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ko-KR">
                  <a:solidFill>
                    <a:schemeClr val="lt1"/>
                  </a:solidFill>
                </a:defRPr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ko-KR">
                  <a:solidFill>
                    <a:schemeClr val="lt1"/>
                  </a:solidFill>
                </a:defRPr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sp>
        <p:nvSpPr>
          <p:cNvPr id="7" name="TextBox 25"/>
          <p:cNvSpPr txBox="1"/>
          <p:nvPr/>
        </p:nvSpPr>
        <p:spPr>
          <a:xfrm>
            <a:off x="1499783" y="1616500"/>
            <a:ext cx="604146" cy="453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solidFill>
                  <a:schemeClr val="bg1"/>
                </a:solidFill>
                <a:cs typeface="Arial" panose="020B0604020202020204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8" name="TextBox 29"/>
          <p:cNvSpPr txBox="1"/>
          <p:nvPr/>
        </p:nvSpPr>
        <p:spPr>
          <a:xfrm>
            <a:off x="2315593" y="1707672"/>
            <a:ext cx="4977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V</a:t>
            </a:r>
            <a:r>
              <a:rPr 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ai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trò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của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sinh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viên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trong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việc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tiếp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nhận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tri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thức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499619" y="2725825"/>
            <a:ext cx="5956300" cy="601345"/>
            <a:chOff x="3131840" y="1491630"/>
            <a:chExt cx="5256584" cy="576064"/>
          </a:xfrm>
        </p:grpSpPr>
        <p:sp>
          <p:nvSpPr>
            <p:cNvPr id="22" name="Rectangle 2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ko-KR">
                  <a:solidFill>
                    <a:schemeClr val="lt1"/>
                  </a:solidFill>
                </a:defRPr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3" name="Right Triangle 22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ko-KR">
                  <a:solidFill>
                    <a:schemeClr val="lt1"/>
                  </a:solidFill>
                </a:defRPr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sp>
        <p:nvSpPr>
          <p:cNvPr id="10" name="TextBox 25"/>
          <p:cNvSpPr txBox="1"/>
          <p:nvPr/>
        </p:nvSpPr>
        <p:spPr>
          <a:xfrm>
            <a:off x="1499784" y="2726093"/>
            <a:ext cx="60414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solidFill>
                  <a:schemeClr val="bg1"/>
                </a:solidFill>
                <a:cs typeface="Arial" panose="020B0604020202020204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1" name="TextBox 29"/>
          <p:cNvSpPr txBox="1"/>
          <p:nvPr/>
        </p:nvSpPr>
        <p:spPr>
          <a:xfrm>
            <a:off x="2315594" y="2817265"/>
            <a:ext cx="4977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</a:t>
            </a:r>
            <a:r>
              <a:rPr 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ách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mạng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công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nghệ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thông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tin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làm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thay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đổi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cách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học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499619" y="3742256"/>
            <a:ext cx="5956300" cy="601345"/>
            <a:chOff x="3131840" y="1491630"/>
            <a:chExt cx="5256584" cy="576064"/>
          </a:xfrm>
        </p:grpSpPr>
        <p:sp>
          <p:nvSpPr>
            <p:cNvPr id="20" name="Rectangle 19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ko-KR">
                  <a:solidFill>
                    <a:schemeClr val="lt1"/>
                  </a:solidFill>
                </a:defRPr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1" name="Right Triangle 20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ko-KR">
                  <a:solidFill>
                    <a:schemeClr val="lt1"/>
                  </a:solidFill>
                </a:defRPr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sp>
        <p:nvSpPr>
          <p:cNvPr id="13" name="TextBox 25"/>
          <p:cNvSpPr txBox="1"/>
          <p:nvPr/>
        </p:nvSpPr>
        <p:spPr>
          <a:xfrm>
            <a:off x="1499784" y="3742524"/>
            <a:ext cx="60414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solidFill>
                  <a:schemeClr val="bg1"/>
                </a:solidFill>
                <a:cs typeface="Arial" panose="020B0604020202020204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4" name="TextBox 29"/>
          <p:cNvSpPr txBox="1"/>
          <p:nvPr/>
        </p:nvSpPr>
        <p:spPr>
          <a:xfrm>
            <a:off x="2315594" y="3833696"/>
            <a:ext cx="4977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</a:t>
            </a:r>
            <a:r>
              <a:rPr 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hực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chất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việc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học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trên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lớp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hiện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nay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của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sinh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viên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82080" y="4835723"/>
            <a:ext cx="2561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65_20110720_Chau </a:t>
            </a:r>
            <a:r>
              <a:rPr lang="en-US" dirty="0" err="1" smtClean="0"/>
              <a:t>Sóc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183853" y="168980"/>
            <a:ext cx="7400982" cy="850675"/>
            <a:chOff x="3131840" y="1491630"/>
            <a:chExt cx="5256584" cy="576064"/>
          </a:xfrm>
        </p:grpSpPr>
        <p:sp>
          <p:nvSpPr>
            <p:cNvPr id="4" name="Rectangle 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ko-KR">
                  <a:solidFill>
                    <a:schemeClr val="lt1"/>
                  </a:solidFill>
                </a:defRPr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ko-KR">
                  <a:solidFill>
                    <a:schemeClr val="lt1"/>
                  </a:solidFill>
                </a:defRPr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 dirty="0"/>
            </a:p>
          </p:txBody>
        </p:sp>
      </p:grpSp>
      <p:sp>
        <p:nvSpPr>
          <p:cNvPr id="6" name="TextBox 25"/>
          <p:cNvSpPr txBox="1"/>
          <p:nvPr/>
        </p:nvSpPr>
        <p:spPr>
          <a:xfrm>
            <a:off x="1184019" y="169248"/>
            <a:ext cx="60414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300" b="1" dirty="0">
                <a:solidFill>
                  <a:schemeClr val="bg1"/>
                </a:solidFill>
                <a:cs typeface="Arial" panose="020B0604020202020204" pitchFamily="34" charset="0"/>
              </a:rPr>
              <a:t>01</a:t>
            </a:r>
            <a:endParaRPr lang="ko-KR" altLang="en-US" sz="23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7" name="TextBox 29"/>
          <p:cNvSpPr txBox="1"/>
          <p:nvPr/>
        </p:nvSpPr>
        <p:spPr>
          <a:xfrm>
            <a:off x="1874837" y="369303"/>
            <a:ext cx="6709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V</a:t>
            </a:r>
            <a:r>
              <a:rPr lang="en-US" sz="2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ai</a:t>
            </a:r>
            <a:r>
              <a:rPr 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trò</a:t>
            </a: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của</a:t>
            </a: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sinh</a:t>
            </a: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viên</a:t>
            </a: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trong</a:t>
            </a: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việc</a:t>
            </a: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tiếp</a:t>
            </a: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nhận</a:t>
            </a: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tri </a:t>
            </a:r>
            <a:r>
              <a:rPr lang="en-US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thức</a:t>
            </a:r>
            <a:endParaRPr lang="en-US" sz="22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82080" y="4835723"/>
            <a:ext cx="2561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65_20110720_Chau </a:t>
            </a:r>
            <a:r>
              <a:rPr lang="en-US" dirty="0" err="1" smtClean="0"/>
              <a:t>Sóc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endParaRPr lang="en-US" dirty="0"/>
          </a:p>
        </p:txBody>
      </p:sp>
      <p:pic>
        <p:nvPicPr>
          <p:cNvPr id="9" name="Picture 2" descr="Nghị luận tri thức là sức mạnh (12 mẫu) - Văn mẫu lớp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540" y="1179851"/>
            <a:ext cx="7389294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173893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183853" y="168980"/>
            <a:ext cx="7400982" cy="850675"/>
            <a:chOff x="3131840" y="1491630"/>
            <a:chExt cx="5256584" cy="576064"/>
          </a:xfrm>
        </p:grpSpPr>
        <p:sp>
          <p:nvSpPr>
            <p:cNvPr id="4" name="Rectangle 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ko-KR">
                  <a:solidFill>
                    <a:schemeClr val="lt1"/>
                  </a:solidFill>
                </a:defRPr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ko-KR">
                  <a:solidFill>
                    <a:schemeClr val="lt1"/>
                  </a:solidFill>
                </a:defRPr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 dirty="0"/>
            </a:p>
          </p:txBody>
        </p:sp>
      </p:grpSp>
      <p:sp>
        <p:nvSpPr>
          <p:cNvPr id="6" name="TextBox 25"/>
          <p:cNvSpPr txBox="1"/>
          <p:nvPr/>
        </p:nvSpPr>
        <p:spPr>
          <a:xfrm>
            <a:off x="1184019" y="169248"/>
            <a:ext cx="60414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3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02</a:t>
            </a:r>
            <a:endParaRPr lang="ko-KR" altLang="en-US" sz="23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7" name="TextBox 29"/>
          <p:cNvSpPr txBox="1"/>
          <p:nvPr/>
        </p:nvSpPr>
        <p:spPr>
          <a:xfrm>
            <a:off x="1788165" y="375610"/>
            <a:ext cx="6796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Cách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mạng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công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nghệ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thông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tin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làm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thay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đổi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cách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học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82080" y="4835723"/>
            <a:ext cx="2561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65_20110720_Chau </a:t>
            </a:r>
            <a:r>
              <a:rPr lang="en-US" dirty="0" err="1" smtClean="0"/>
              <a:t>Sóc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endParaRPr lang="en-US" dirty="0"/>
          </a:p>
        </p:txBody>
      </p:sp>
      <p:sp>
        <p:nvSpPr>
          <p:cNvPr id="17" name="Curved Right Arrow 16"/>
          <p:cNvSpPr/>
          <p:nvPr/>
        </p:nvSpPr>
        <p:spPr>
          <a:xfrm>
            <a:off x="2450568" y="1475001"/>
            <a:ext cx="605215" cy="101965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urved Right Arrow 17"/>
          <p:cNvSpPr/>
          <p:nvPr/>
        </p:nvSpPr>
        <p:spPr>
          <a:xfrm>
            <a:off x="2450568" y="2440174"/>
            <a:ext cx="605215" cy="101965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urved Right Arrow 18"/>
          <p:cNvSpPr/>
          <p:nvPr/>
        </p:nvSpPr>
        <p:spPr>
          <a:xfrm>
            <a:off x="2450568" y="3459829"/>
            <a:ext cx="605215" cy="101965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095517" y="1247754"/>
            <a:ext cx="3450007" cy="588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sắc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3095517" y="2200485"/>
            <a:ext cx="3450007" cy="588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Kỷ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internet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095517" y="3136766"/>
            <a:ext cx="3450007" cy="588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ngôi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3095517" y="4095151"/>
            <a:ext cx="3450007" cy="588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lai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681585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183853" y="168980"/>
            <a:ext cx="7400982" cy="850675"/>
            <a:chOff x="3131840" y="1491630"/>
            <a:chExt cx="5256584" cy="576064"/>
          </a:xfrm>
        </p:grpSpPr>
        <p:sp>
          <p:nvSpPr>
            <p:cNvPr id="4" name="Rectangle 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ko-KR">
                  <a:solidFill>
                    <a:schemeClr val="lt1"/>
                  </a:solidFill>
                </a:defRPr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ko-KR">
                  <a:solidFill>
                    <a:schemeClr val="lt1"/>
                  </a:solidFill>
                </a:defRPr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 dirty="0"/>
            </a:p>
          </p:txBody>
        </p:sp>
      </p:grpSp>
      <p:sp>
        <p:nvSpPr>
          <p:cNvPr id="6" name="TextBox 25"/>
          <p:cNvSpPr txBox="1"/>
          <p:nvPr/>
        </p:nvSpPr>
        <p:spPr>
          <a:xfrm>
            <a:off x="1184019" y="169248"/>
            <a:ext cx="60414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3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03</a:t>
            </a:r>
            <a:endParaRPr lang="ko-KR" altLang="en-US" sz="23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7" name="TextBox 29"/>
          <p:cNvSpPr txBox="1"/>
          <p:nvPr/>
        </p:nvSpPr>
        <p:spPr>
          <a:xfrm>
            <a:off x="1874837" y="369303"/>
            <a:ext cx="670999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Thực</a:t>
            </a:r>
            <a:r>
              <a:rPr 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1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chất</a:t>
            </a:r>
            <a:r>
              <a:rPr 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1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việc</a:t>
            </a:r>
            <a:r>
              <a:rPr 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1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học</a:t>
            </a:r>
            <a:r>
              <a:rPr 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1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trên</a:t>
            </a:r>
            <a:r>
              <a:rPr 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1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lớp</a:t>
            </a:r>
            <a:r>
              <a:rPr 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1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hiện</a:t>
            </a:r>
            <a:r>
              <a:rPr 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nay </a:t>
            </a:r>
            <a:r>
              <a:rPr lang="en-US" sz="21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của</a:t>
            </a:r>
            <a:r>
              <a:rPr 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1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sinh</a:t>
            </a:r>
            <a:r>
              <a:rPr 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1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viên</a:t>
            </a:r>
            <a:endParaRPr lang="en-US" sz="21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82080" y="4835723"/>
            <a:ext cx="2561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65_20110720_Chau </a:t>
            </a:r>
            <a:r>
              <a:rPr lang="en-US" dirty="0" err="1" smtClean="0"/>
              <a:t>Sóc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263115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ghị luận tri thức là sức mạnh (12 mẫu) - Văn mẫu lớp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906" y="1481239"/>
            <a:ext cx="6667500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386373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18"/>
          <p:cNvSpPr txBox="1">
            <a:spLocks noGrp="1"/>
          </p:cNvSpPr>
          <p:nvPr>
            <p:ph type="ctrTitle"/>
          </p:nvPr>
        </p:nvSpPr>
        <p:spPr>
          <a:xfrm>
            <a:off x="752800" y="440350"/>
            <a:ext cx="7485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</a:t>
            </a:r>
            <a:r>
              <a:rPr lang="en-GB" sz="2400" dirty="0"/>
              <a:t>.</a:t>
            </a:r>
            <a:r>
              <a:rPr lang="en-GB" dirty="0"/>
              <a:t> Transition headline</a:t>
            </a:r>
          </a:p>
        </p:txBody>
      </p:sp>
      <p:sp>
        <p:nvSpPr>
          <p:cNvPr id="792" name="Google Shape;792;p18"/>
          <p:cNvSpPr txBox="1">
            <a:spLocks noGrp="1"/>
          </p:cNvSpPr>
          <p:nvPr>
            <p:ph type="subTitle" idx="1"/>
          </p:nvPr>
        </p:nvSpPr>
        <p:spPr>
          <a:xfrm>
            <a:off x="1339698" y="1697050"/>
            <a:ext cx="67527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/>
              <a:t>Let’s start with the first set of slides</a:t>
            </a:r>
          </a:p>
        </p:txBody>
      </p:sp>
      <p:grpSp>
        <p:nvGrpSpPr>
          <p:cNvPr id="793" name="Google Shape;793;p18"/>
          <p:cNvGrpSpPr/>
          <p:nvPr/>
        </p:nvGrpSpPr>
        <p:grpSpPr>
          <a:xfrm rot="5400000">
            <a:off x="578449" y="951943"/>
            <a:ext cx="713322" cy="674775"/>
            <a:chOff x="1349350" y="2760598"/>
            <a:chExt cx="771075" cy="729408"/>
          </a:xfrm>
        </p:grpSpPr>
        <p:sp>
          <p:nvSpPr>
            <p:cNvPr id="794" name="Google Shape;794;p18"/>
            <p:cNvSpPr/>
            <p:nvPr/>
          </p:nvSpPr>
          <p:spPr>
            <a:xfrm>
              <a:off x="1349350" y="2963403"/>
              <a:ext cx="771066" cy="526603"/>
            </a:xfrm>
            <a:custGeom>
              <a:avLst/>
              <a:gdLst/>
              <a:ahLst/>
              <a:cxnLst/>
              <a:rect l="l" t="t" r="r" b="b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8"/>
            <p:cNvSpPr/>
            <p:nvPr/>
          </p:nvSpPr>
          <p:spPr>
            <a:xfrm rot="10800000">
              <a:off x="1373630" y="2760598"/>
              <a:ext cx="746795" cy="510027"/>
            </a:xfrm>
            <a:custGeom>
              <a:avLst/>
              <a:gdLst/>
              <a:ahLst/>
              <a:cxnLst/>
              <a:rect l="l" t="t" r="r" b="b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Ely template">
  <a:themeElements>
    <a:clrScheme name="Custom 347">
      <a:dk1>
        <a:srgbClr val="21355A"/>
      </a:dk1>
      <a:lt1>
        <a:srgbClr val="FFFFFF"/>
      </a:lt1>
      <a:dk2>
        <a:srgbClr val="59BB00"/>
      </a:dk2>
      <a:lt2>
        <a:srgbClr val="00BABE"/>
      </a:lt2>
      <a:accent1>
        <a:srgbClr val="3AA0FF"/>
      </a:accent1>
      <a:accent2>
        <a:srgbClr val="3924BB"/>
      </a:accent2>
      <a:accent3>
        <a:srgbClr val="D63ED1"/>
      </a:accent3>
      <a:accent4>
        <a:srgbClr val="FF0000"/>
      </a:accent4>
      <a:accent5>
        <a:srgbClr val="FF8200"/>
      </a:accent5>
      <a:accent6>
        <a:srgbClr val="FFCC00"/>
      </a:accent6>
      <a:hlink>
        <a:srgbClr val="1C7AD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1091</Words>
  <Application>Microsoft Office PowerPoint</Application>
  <PresentationFormat>On-screen Show (16:9)</PresentationFormat>
  <Paragraphs>197</Paragraphs>
  <Slides>34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Mali SemiBold</vt:lpstr>
      <vt:lpstr>Nunito Light</vt:lpstr>
      <vt:lpstr>Calibri</vt:lpstr>
      <vt:lpstr>Nunito</vt:lpstr>
      <vt:lpstr>맑은 고딕</vt:lpstr>
      <vt:lpstr>Mali</vt:lpstr>
      <vt:lpstr>Arial</vt:lpstr>
      <vt:lpstr>Montserrat</vt:lpstr>
      <vt:lpstr>Ely template</vt:lpstr>
      <vt:lpstr>Đề tài 9: Sinh viên trường đại học sư phạm kỹ thuật TPHCM với cách mạng 4.0</vt:lpstr>
      <vt:lpstr>PowerPoint Presentation</vt:lpstr>
      <vt:lpstr>PowerPoint Presentation</vt:lpstr>
      <vt:lpstr>2.3 Sinh viên sư phạm kỹ thuật với thời đại 4.0</vt:lpstr>
      <vt:lpstr>PowerPoint Presentation</vt:lpstr>
      <vt:lpstr>PowerPoint Presentation</vt:lpstr>
      <vt:lpstr>PowerPoint Presentation</vt:lpstr>
      <vt:lpstr>PowerPoint Presentation</vt:lpstr>
      <vt:lpstr>1. 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Extra resources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Sinh viên trường đại học sư phạm kỹ thuật TPHCM với cách mạng 4.0</dc:title>
  <dc:creator/>
  <cp:lastModifiedBy>Chau Soc Thai</cp:lastModifiedBy>
  <cp:revision>10</cp:revision>
  <dcterms:created xsi:type="dcterms:W3CDTF">2023-03-25T02:02:17Z</dcterms:created>
  <dcterms:modified xsi:type="dcterms:W3CDTF">2023-03-25T03:21:33Z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F89A6BC4E5704A0F85E14FFA359FCA51</vt:lpwstr>
  </property>
  <property fmtid="{D5CDD505-2E9C-101B-9397-08002B2CF9AE}" pid="3" name="KSOProductBuildVer">
    <vt:lpwstr>1033-11.2.0.11513</vt:lpwstr>
  </property>
</Properties>
</file>