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323" r:id="rId6"/>
    <p:sldId id="290" r:id="rId7"/>
    <p:sldId id="258" r:id="rId8"/>
    <p:sldId id="286" r:id="rId9"/>
    <p:sldId id="287" r:id="rId10"/>
    <p:sldId id="288" r:id="rId11"/>
  </p:sldIdLst>
  <p:sldSz cx="9144000" cy="5143500" type="screen16x9"/>
  <p:notesSz cx="6858000" cy="9144000"/>
  <p:embeddedFontLst>
    <p:embeddedFont>
      <p:font typeface="Mali SemiBold" panose="00000800000000000000"/>
      <p:bold r:id="rId15"/>
      <p:boldItalic r:id="rId16"/>
    </p:embeddedFont>
    <p:embeddedFont>
      <p:font typeface="Nunito Light" panose="00000500000000000000"/>
      <p:regular r:id="rId17"/>
    </p:embeddedFont>
    <p:embeddedFont>
      <p:font typeface="Mali" panose="00000500000000000000"/>
      <p:regular r:id="rId18"/>
    </p:embeddedFont>
    <p:embeddedFont>
      <p:font typeface="Malgun Gothic" panose="020B0503020000020004" charset="-127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29000" y="772625"/>
            <a:ext cx="714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3409171" y="2429676"/>
            <a:ext cx="5318543" cy="7882145"/>
            <a:chOff x="3485371" y="1424851"/>
            <a:chExt cx="5318543" cy="788214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3485371" y="1958251"/>
              <a:ext cx="468816" cy="7120145"/>
              <a:chOff x="1447800" y="152400"/>
              <a:chExt cx="318597" cy="483869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14" name="Google Shape;14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3808592" y="1577251"/>
              <a:ext cx="468816" cy="7120145"/>
              <a:chOff x="1600200" y="152400"/>
              <a:chExt cx="318597" cy="4838699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17" name="Google Shape;17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4131812" y="2186851"/>
              <a:ext cx="468816" cy="7120145"/>
              <a:chOff x="533400" y="152400"/>
              <a:chExt cx="318597" cy="483869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0" name="Google Shape;20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4455033" y="1729651"/>
              <a:ext cx="468816" cy="7120145"/>
              <a:chOff x="685800" y="152400"/>
              <a:chExt cx="318597" cy="4838699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3" name="Google Shape;23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" name="Google Shape;24;p2"/>
            <p:cNvGrpSpPr/>
            <p:nvPr/>
          </p:nvGrpSpPr>
          <p:grpSpPr>
            <a:xfrm>
              <a:off x="4778254" y="1424851"/>
              <a:ext cx="468816" cy="7120145"/>
              <a:chOff x="838200" y="152400"/>
              <a:chExt cx="318597" cy="4838699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6" name="Google Shape;26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" name="Google Shape;27;p2"/>
            <p:cNvGrpSpPr/>
            <p:nvPr/>
          </p:nvGrpSpPr>
          <p:grpSpPr>
            <a:xfrm>
              <a:off x="5101474" y="1882051"/>
              <a:ext cx="468816" cy="7120145"/>
              <a:chOff x="990600" y="152400"/>
              <a:chExt cx="318597" cy="4838699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9" name="Google Shape;29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" name="Google Shape;30;p2"/>
            <p:cNvGrpSpPr/>
            <p:nvPr/>
          </p:nvGrpSpPr>
          <p:grpSpPr>
            <a:xfrm>
              <a:off x="5424695" y="1729651"/>
              <a:ext cx="468816" cy="7120145"/>
              <a:chOff x="3663063" y="152400"/>
              <a:chExt cx="318597" cy="48386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2" name="Google Shape;32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" name="Google Shape;33;p2"/>
            <p:cNvGrpSpPr/>
            <p:nvPr/>
          </p:nvGrpSpPr>
          <p:grpSpPr>
            <a:xfrm>
              <a:off x="5747916" y="2034451"/>
              <a:ext cx="468816" cy="7120145"/>
              <a:chOff x="1295400" y="152400"/>
              <a:chExt cx="318597" cy="4838699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5" name="Google Shape;35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6072553" y="1958251"/>
              <a:ext cx="468816" cy="7120145"/>
              <a:chOff x="1447800" y="152400"/>
              <a:chExt cx="318597" cy="4838699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8" name="Google Shape;38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" name="Google Shape;39;p2"/>
            <p:cNvGrpSpPr/>
            <p:nvPr/>
          </p:nvGrpSpPr>
          <p:grpSpPr>
            <a:xfrm>
              <a:off x="6395774" y="1653451"/>
              <a:ext cx="468816" cy="7120145"/>
              <a:chOff x="1600200" y="152400"/>
              <a:chExt cx="318597" cy="4838699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1" name="Google Shape;41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" name="Google Shape;42;p2"/>
            <p:cNvGrpSpPr/>
            <p:nvPr/>
          </p:nvGrpSpPr>
          <p:grpSpPr>
            <a:xfrm>
              <a:off x="6718994" y="1424851"/>
              <a:ext cx="468816" cy="7120145"/>
              <a:chOff x="533400" y="152400"/>
              <a:chExt cx="318597" cy="4838699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4" name="Google Shape;44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" name="Google Shape;45;p2"/>
            <p:cNvGrpSpPr/>
            <p:nvPr/>
          </p:nvGrpSpPr>
          <p:grpSpPr>
            <a:xfrm>
              <a:off x="7042215" y="1501051"/>
              <a:ext cx="468816" cy="7120145"/>
              <a:chOff x="685800" y="152400"/>
              <a:chExt cx="318597" cy="4838699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7" name="Google Shape;47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" name="Google Shape;48;p2"/>
            <p:cNvGrpSpPr/>
            <p:nvPr/>
          </p:nvGrpSpPr>
          <p:grpSpPr>
            <a:xfrm>
              <a:off x="7365436" y="1882051"/>
              <a:ext cx="468816" cy="7120145"/>
              <a:chOff x="838200" y="152400"/>
              <a:chExt cx="318597" cy="4838699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0" name="Google Shape;50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" name="Google Shape;51;p2"/>
            <p:cNvGrpSpPr/>
            <p:nvPr/>
          </p:nvGrpSpPr>
          <p:grpSpPr>
            <a:xfrm>
              <a:off x="7688656" y="1424851"/>
              <a:ext cx="468816" cy="7120145"/>
              <a:chOff x="990600" y="152400"/>
              <a:chExt cx="318597" cy="4838699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3" name="Google Shape;53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4" name="Google Shape;54;p2"/>
            <p:cNvGrpSpPr/>
            <p:nvPr/>
          </p:nvGrpSpPr>
          <p:grpSpPr>
            <a:xfrm>
              <a:off x="8011877" y="2186851"/>
              <a:ext cx="468816" cy="7120145"/>
              <a:chOff x="3663063" y="152400"/>
              <a:chExt cx="318597" cy="4838699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6" name="Google Shape;56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2"/>
            <p:cNvGrpSpPr/>
            <p:nvPr/>
          </p:nvGrpSpPr>
          <p:grpSpPr>
            <a:xfrm>
              <a:off x="8335098" y="1805851"/>
              <a:ext cx="468816" cy="7120145"/>
              <a:chOff x="1295400" y="152400"/>
              <a:chExt cx="318597" cy="4838699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9" name="Google Shape;59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666" name="Google Shape;666;p11"/>
          <p:cNvGrpSpPr/>
          <p:nvPr/>
        </p:nvGrpSpPr>
        <p:grpSpPr>
          <a:xfrm rot="-5400000" flipH="1">
            <a:off x="2172082" y="3352950"/>
            <a:ext cx="4799834" cy="6154586"/>
            <a:chOff x="8004404" y="372498"/>
            <a:chExt cx="3529549" cy="4525764"/>
          </a:xfrm>
        </p:grpSpPr>
        <p:grpSp>
          <p:nvGrpSpPr>
            <p:cNvPr id="667" name="Google Shape;667;p11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668" name="Google Shape;668;p11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669" name="Google Shape;669;p11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70" name="Google Shape;670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1" name="Google Shape;671;p11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672" name="Google Shape;672;p11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73" name="Google Shape;673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4" name="Google Shape;674;p11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675" name="Google Shape;675;p11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76" name="Google Shape;676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7" name="Google Shape;677;p11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678" name="Google Shape;678;p11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79" name="Google Shape;679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0" name="Google Shape;680;p11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681" name="Google Shape;681;p11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82" name="Google Shape;682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3" name="Google Shape;683;p11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684" name="Google Shape;684;p11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85" name="Google Shape;685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6" name="Google Shape;686;p11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687" name="Google Shape;687;p11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88" name="Google Shape;688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9" name="Google Shape;689;p11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690" name="Google Shape;690;p11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91" name="Google Shape;691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2" name="Google Shape;692;p11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693" name="Google Shape;693;p11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94" name="Google Shape;694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5" name="Google Shape;695;p11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696" name="Google Shape;696;p11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97" name="Google Shape;697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8" name="Google Shape;698;p11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699" name="Google Shape;699;p11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700" name="Google Shape;700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1" name="Google Shape;701;p11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702" name="Google Shape;702;p11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703" name="Google Shape;703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4" name="Google Shape;704;p11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705" name="Google Shape;705;p11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706" name="Google Shape;706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7" name="Google Shape;707;p11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708" name="Google Shape;708;p11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709" name="Google Shape;709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710" name="Google Shape;710;p11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711" name="Google Shape;711;p11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12" name="Google Shape;712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3" name="Google Shape;713;p11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714" name="Google Shape;714;p11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15" name="Google Shape;715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6" name="Google Shape;716;p11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717" name="Google Shape;717;p11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18" name="Google Shape;718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9" name="Google Shape;719;p11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720" name="Google Shape;720;p11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21" name="Google Shape;721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2" name="Google Shape;722;p11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723" name="Google Shape;723;p11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24" name="Google Shape;724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5" name="Google Shape;725;p11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726" name="Google Shape;726;p11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27" name="Google Shape;727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8" name="Google Shape;728;p11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729" name="Google Shape;729;p11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30" name="Google Shape;730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1" name="Google Shape;731;p11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732" name="Google Shape;732;p11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33" name="Google Shape;733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4" name="Google Shape;734;p11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36" name="Google Shape;736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7" name="Google Shape;737;p11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738" name="Google Shape;738;p11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39" name="Google Shape;739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0" name="Google Shape;740;p11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741" name="Google Shape;741;p11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42" name="Google Shape;742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3" name="Google Shape;743;p11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744" name="Google Shape;744;p11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45" name="Google Shape;745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6" name="Google Shape;746;p11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747" name="Google Shape;747;p11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48" name="Google Shape;748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9" name="Google Shape;749;p11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750" name="Google Shape;750;p11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51" name="Google Shape;751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52" name="Google Shape;752;p11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753" name="Google Shape;753;p11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54" name="Google Shape;754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no pencils">
  <p:cSld name="BLANK_1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encil - Light paper">
  <p:cSld name="BLANK_1_1">
    <p:bg>
      <p:bgPr>
        <a:solidFill>
          <a:schemeClr val="accent5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13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encil - Dark paper">
  <p:cSld name="BLANK_1_1_1">
    <p:bg>
      <p:bgPr>
        <a:solidFill>
          <a:schemeClr val="accent5"/>
        </a:solid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4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752800" y="440350"/>
            <a:ext cx="7485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752800" y="1697054"/>
            <a:ext cx="7485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grpSp>
        <p:nvGrpSpPr>
          <p:cNvPr id="63" name="Google Shape;63;p3"/>
          <p:cNvGrpSpPr/>
          <p:nvPr/>
        </p:nvGrpSpPr>
        <p:grpSpPr>
          <a:xfrm>
            <a:off x="3409171" y="2429676"/>
            <a:ext cx="5318543" cy="7882145"/>
            <a:chOff x="3485371" y="1424851"/>
            <a:chExt cx="5318543" cy="7882145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3485371" y="1958251"/>
              <a:ext cx="468816" cy="7120145"/>
              <a:chOff x="1447800" y="152400"/>
              <a:chExt cx="318597" cy="4838699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6" name="Google Shape;66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7" name="Google Shape;67;p3"/>
            <p:cNvGrpSpPr/>
            <p:nvPr/>
          </p:nvGrpSpPr>
          <p:grpSpPr>
            <a:xfrm>
              <a:off x="3808592" y="1577251"/>
              <a:ext cx="468816" cy="7120145"/>
              <a:chOff x="1600200" y="152400"/>
              <a:chExt cx="318597" cy="4838699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9" name="Google Shape;69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" name="Google Shape;70;p3"/>
            <p:cNvGrpSpPr/>
            <p:nvPr/>
          </p:nvGrpSpPr>
          <p:grpSpPr>
            <a:xfrm>
              <a:off x="4131812" y="2186851"/>
              <a:ext cx="468816" cy="7120145"/>
              <a:chOff x="533400" y="152400"/>
              <a:chExt cx="318597" cy="4838699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2" name="Google Shape;72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" name="Google Shape;73;p3"/>
            <p:cNvGrpSpPr/>
            <p:nvPr/>
          </p:nvGrpSpPr>
          <p:grpSpPr>
            <a:xfrm>
              <a:off x="4455033" y="1729651"/>
              <a:ext cx="468816" cy="7120145"/>
              <a:chOff x="685800" y="152400"/>
              <a:chExt cx="318597" cy="4838699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5" name="Google Shape;75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6" name="Google Shape;76;p3"/>
            <p:cNvGrpSpPr/>
            <p:nvPr/>
          </p:nvGrpSpPr>
          <p:grpSpPr>
            <a:xfrm>
              <a:off x="4778254" y="1424851"/>
              <a:ext cx="468816" cy="7120145"/>
              <a:chOff x="838200" y="152400"/>
              <a:chExt cx="318597" cy="4838699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8" name="Google Shape;78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" name="Google Shape;79;p3"/>
            <p:cNvGrpSpPr/>
            <p:nvPr/>
          </p:nvGrpSpPr>
          <p:grpSpPr>
            <a:xfrm>
              <a:off x="5101474" y="1882051"/>
              <a:ext cx="468816" cy="7120145"/>
              <a:chOff x="990600" y="152400"/>
              <a:chExt cx="318597" cy="4838699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81" name="Google Shape;81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" name="Google Shape;82;p3"/>
            <p:cNvGrpSpPr/>
            <p:nvPr/>
          </p:nvGrpSpPr>
          <p:grpSpPr>
            <a:xfrm>
              <a:off x="5424695" y="1729651"/>
              <a:ext cx="468816" cy="7120145"/>
              <a:chOff x="3663063" y="152400"/>
              <a:chExt cx="318597" cy="4838699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84" name="Google Shape;84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5" name="Google Shape;85;p3"/>
            <p:cNvGrpSpPr/>
            <p:nvPr/>
          </p:nvGrpSpPr>
          <p:grpSpPr>
            <a:xfrm>
              <a:off x="5747916" y="2034451"/>
              <a:ext cx="468816" cy="7120145"/>
              <a:chOff x="1295400" y="152400"/>
              <a:chExt cx="318597" cy="4838699"/>
            </a:xfrm>
          </p:grpSpPr>
          <p:sp>
            <p:nvSpPr>
              <p:cNvPr id="86" name="Google Shape;86;p3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87" name="Google Shape;87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3"/>
            <p:cNvGrpSpPr/>
            <p:nvPr/>
          </p:nvGrpSpPr>
          <p:grpSpPr>
            <a:xfrm>
              <a:off x="6072553" y="1958251"/>
              <a:ext cx="468816" cy="7120145"/>
              <a:chOff x="1447800" y="152400"/>
              <a:chExt cx="318597" cy="4838699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90" name="Google Shape;90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1" name="Google Shape;91;p3"/>
            <p:cNvGrpSpPr/>
            <p:nvPr/>
          </p:nvGrpSpPr>
          <p:grpSpPr>
            <a:xfrm>
              <a:off x="6395774" y="1653451"/>
              <a:ext cx="468816" cy="7120145"/>
              <a:chOff x="1600200" y="152400"/>
              <a:chExt cx="318597" cy="4838699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93" name="Google Shape;93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4" name="Google Shape;94;p3"/>
            <p:cNvGrpSpPr/>
            <p:nvPr/>
          </p:nvGrpSpPr>
          <p:grpSpPr>
            <a:xfrm>
              <a:off x="6718994" y="1424851"/>
              <a:ext cx="468816" cy="7120145"/>
              <a:chOff x="533400" y="152400"/>
              <a:chExt cx="318597" cy="4838699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96" name="Google Shape;96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7" name="Google Shape;97;p3"/>
            <p:cNvGrpSpPr/>
            <p:nvPr/>
          </p:nvGrpSpPr>
          <p:grpSpPr>
            <a:xfrm>
              <a:off x="7042215" y="1501051"/>
              <a:ext cx="468816" cy="7120145"/>
              <a:chOff x="685800" y="152400"/>
              <a:chExt cx="318597" cy="4838699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99" name="Google Shape;99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0" name="Google Shape;100;p3"/>
            <p:cNvGrpSpPr/>
            <p:nvPr/>
          </p:nvGrpSpPr>
          <p:grpSpPr>
            <a:xfrm>
              <a:off x="7365436" y="1882051"/>
              <a:ext cx="468816" cy="7120145"/>
              <a:chOff x="838200" y="152400"/>
              <a:chExt cx="318597" cy="4838699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102" name="Google Shape;102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3"/>
            <p:cNvGrpSpPr/>
            <p:nvPr/>
          </p:nvGrpSpPr>
          <p:grpSpPr>
            <a:xfrm>
              <a:off x="7688656" y="1424851"/>
              <a:ext cx="468816" cy="7120145"/>
              <a:chOff x="990600" y="152400"/>
              <a:chExt cx="318597" cy="4838699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105" name="Google Shape;105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6" name="Google Shape;106;p3"/>
            <p:cNvGrpSpPr/>
            <p:nvPr/>
          </p:nvGrpSpPr>
          <p:grpSpPr>
            <a:xfrm>
              <a:off x="8011877" y="2186851"/>
              <a:ext cx="468816" cy="7120145"/>
              <a:chOff x="3663063" y="152400"/>
              <a:chExt cx="318597" cy="4838699"/>
            </a:xfrm>
          </p:grpSpPr>
          <p:sp>
            <p:nvSpPr>
              <p:cNvPr id="107" name="Google Shape;107;p3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108" name="Google Shape;108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9" name="Google Shape;109;p3"/>
            <p:cNvGrpSpPr/>
            <p:nvPr/>
          </p:nvGrpSpPr>
          <p:grpSpPr>
            <a:xfrm>
              <a:off x="8335098" y="1805851"/>
              <a:ext cx="468816" cy="7120145"/>
              <a:chOff x="1295400" y="152400"/>
              <a:chExt cx="318597" cy="4838699"/>
            </a:xfrm>
          </p:grpSpPr>
          <p:sp>
            <p:nvSpPr>
              <p:cNvPr id="110" name="Google Shape;110;p3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111" name="Google Shape;111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1652750" y="2161800"/>
            <a:ext cx="5838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Mali" panose="00000500000000000000"/>
              <a:buChar char="✘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1pPr>
            <a:lvl2pPr marL="914400" lvl="1" indent="-4064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 panose="00000500000000000000"/>
              <a:buChar char="-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2pPr>
            <a:lvl3pPr marL="1371600" lvl="2" indent="-4064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 panose="00000500000000000000"/>
              <a:buChar char="-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3pPr>
            <a:lvl4pPr marL="1828800" lvl="3" indent="-4064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 panose="00000500000000000000"/>
              <a:buChar char="●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4pPr>
            <a:lvl5pPr marL="2286000" lvl="4" indent="-4064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 panose="00000500000000000000"/>
              <a:buChar char="○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5pPr>
            <a:lvl6pPr marL="2743200" lvl="5" indent="-4064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 panose="00000500000000000000"/>
              <a:buChar char="■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6pPr>
            <a:lvl7pPr marL="3200400" lvl="6" indent="-4064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 panose="00000500000000000000"/>
              <a:buChar char="●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7pPr>
            <a:lvl8pPr marL="3657600" lvl="7" indent="-4064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 panose="00000500000000000000"/>
              <a:buChar char="○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8pPr>
            <a:lvl9pPr marL="4114800" lvl="8" indent="-4064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800"/>
              <a:buFont typeface="Mali" panose="00000500000000000000"/>
              <a:buChar char="■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9pPr>
          </a:lstStyle>
          <a:p/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15" name="Google Shape;115;p4"/>
          <p:cNvGrpSpPr/>
          <p:nvPr/>
        </p:nvGrpSpPr>
        <p:grpSpPr>
          <a:xfrm rot="599924">
            <a:off x="3521476" y="4047637"/>
            <a:ext cx="468832" cy="7120389"/>
            <a:chOff x="1447800" y="152400"/>
            <a:chExt cx="318597" cy="4838699"/>
          </a:xfrm>
        </p:grpSpPr>
        <p:sp>
          <p:nvSpPr>
            <p:cNvPr id="116" name="Google Shape;116;p4"/>
            <p:cNvSpPr/>
            <p:nvPr/>
          </p:nvSpPr>
          <p:spPr>
            <a:xfrm>
              <a:off x="1452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17" name="Google Shape;117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4"/>
          <p:cNvGrpSpPr/>
          <p:nvPr/>
        </p:nvGrpSpPr>
        <p:grpSpPr>
          <a:xfrm rot="1200084">
            <a:off x="1203519" y="3607342"/>
            <a:ext cx="468801" cy="7119911"/>
            <a:chOff x="1600200" y="152400"/>
            <a:chExt cx="318597" cy="4838699"/>
          </a:xfrm>
        </p:grpSpPr>
        <p:sp>
          <p:nvSpPr>
            <p:cNvPr id="119" name="Google Shape;119;p4"/>
            <p:cNvSpPr/>
            <p:nvPr/>
          </p:nvSpPr>
          <p:spPr>
            <a:xfrm>
              <a:off x="1604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20" name="Google Shape;120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1600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4"/>
          <p:cNvGrpSpPr/>
          <p:nvPr/>
        </p:nvGrpSpPr>
        <p:grpSpPr>
          <a:xfrm rot="1799848">
            <a:off x="34414" y="3701307"/>
            <a:ext cx="468820" cy="7120207"/>
            <a:chOff x="533400" y="152400"/>
            <a:chExt cx="318597" cy="4838699"/>
          </a:xfrm>
        </p:grpSpPr>
        <p:sp>
          <p:nvSpPr>
            <p:cNvPr id="122" name="Google Shape;122;p4"/>
            <p:cNvSpPr/>
            <p:nvPr/>
          </p:nvSpPr>
          <p:spPr>
            <a:xfrm>
              <a:off x="537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23" name="Google Shape;123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4"/>
          <p:cNvGrpSpPr/>
          <p:nvPr/>
        </p:nvGrpSpPr>
        <p:grpSpPr>
          <a:xfrm rot="2399941">
            <a:off x="-1049427" y="2658217"/>
            <a:ext cx="468795" cy="7119825"/>
            <a:chOff x="685800" y="152400"/>
            <a:chExt cx="318597" cy="4838699"/>
          </a:xfrm>
        </p:grpSpPr>
        <p:sp>
          <p:nvSpPr>
            <p:cNvPr id="125" name="Google Shape;125;p4"/>
            <p:cNvSpPr/>
            <p:nvPr/>
          </p:nvSpPr>
          <p:spPr>
            <a:xfrm>
              <a:off x="690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4"/>
          <p:cNvGrpSpPr/>
          <p:nvPr/>
        </p:nvGrpSpPr>
        <p:grpSpPr>
          <a:xfrm rot="2999880">
            <a:off x="-1706982" y="917344"/>
            <a:ext cx="468816" cy="7120136"/>
            <a:chOff x="838200" y="152400"/>
            <a:chExt cx="318597" cy="4838699"/>
          </a:xfrm>
        </p:grpSpPr>
        <p:sp>
          <p:nvSpPr>
            <p:cNvPr id="128" name="Google Shape;128;p4"/>
            <p:cNvSpPr/>
            <p:nvPr/>
          </p:nvSpPr>
          <p:spPr>
            <a:xfrm>
              <a:off x="842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29" name="Google Shape;129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4"/>
          <p:cNvGrpSpPr/>
          <p:nvPr/>
        </p:nvGrpSpPr>
        <p:grpSpPr>
          <a:xfrm rot="3600035">
            <a:off x="-2254612" y="80296"/>
            <a:ext cx="468793" cy="7119788"/>
            <a:chOff x="990600" y="152400"/>
            <a:chExt cx="318597" cy="4838699"/>
          </a:xfrm>
        </p:grpSpPr>
        <p:sp>
          <p:nvSpPr>
            <p:cNvPr id="131" name="Google Shape;131;p4"/>
            <p:cNvSpPr/>
            <p:nvPr/>
          </p:nvSpPr>
          <p:spPr>
            <a:xfrm>
              <a:off x="9949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32" name="Google Shape;132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4"/>
          <p:cNvGrpSpPr/>
          <p:nvPr/>
        </p:nvGrpSpPr>
        <p:grpSpPr>
          <a:xfrm rot="5400000">
            <a:off x="-2254612" y="-2303662"/>
            <a:ext cx="468784" cy="7119661"/>
            <a:chOff x="3663063" y="152400"/>
            <a:chExt cx="318597" cy="4838699"/>
          </a:xfrm>
        </p:grpSpPr>
        <p:sp>
          <p:nvSpPr>
            <p:cNvPr id="134" name="Google Shape;134;p4"/>
            <p:cNvSpPr/>
            <p:nvPr/>
          </p:nvSpPr>
          <p:spPr>
            <a:xfrm>
              <a:off x="3667406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35" name="Google Shape;135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3663063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4"/>
          <p:cNvGrpSpPr/>
          <p:nvPr/>
        </p:nvGrpSpPr>
        <p:grpSpPr>
          <a:xfrm rot="4800076">
            <a:off x="-1784050" y="-2583919"/>
            <a:ext cx="468832" cy="7120389"/>
            <a:chOff x="1295400" y="152400"/>
            <a:chExt cx="318597" cy="4838699"/>
          </a:xfrm>
        </p:grpSpPr>
        <p:sp>
          <p:nvSpPr>
            <p:cNvPr id="137" name="Google Shape;137;p4"/>
            <p:cNvSpPr/>
            <p:nvPr/>
          </p:nvSpPr>
          <p:spPr>
            <a:xfrm>
              <a:off x="1299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38" name="Google Shape;138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4"/>
          <p:cNvGrpSpPr/>
          <p:nvPr/>
        </p:nvGrpSpPr>
        <p:grpSpPr>
          <a:xfrm rot="-10579780">
            <a:off x="6292864" y="-6220883"/>
            <a:ext cx="468822" cy="7120233"/>
            <a:chOff x="1447800" y="152400"/>
            <a:chExt cx="318597" cy="4838699"/>
          </a:xfrm>
        </p:grpSpPr>
        <p:sp>
          <p:nvSpPr>
            <p:cNvPr id="140" name="Google Shape;140;p4"/>
            <p:cNvSpPr/>
            <p:nvPr/>
          </p:nvSpPr>
          <p:spPr>
            <a:xfrm>
              <a:off x="1452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41" name="Google Shape;141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p4"/>
          <p:cNvGrpSpPr/>
          <p:nvPr/>
        </p:nvGrpSpPr>
        <p:grpSpPr>
          <a:xfrm rot="-9950062">
            <a:off x="7352097" y="-5550575"/>
            <a:ext cx="468798" cy="7119870"/>
            <a:chOff x="1600200" y="152400"/>
            <a:chExt cx="318597" cy="4838699"/>
          </a:xfrm>
        </p:grpSpPr>
        <p:sp>
          <p:nvSpPr>
            <p:cNvPr id="143" name="Google Shape;143;p4"/>
            <p:cNvSpPr/>
            <p:nvPr/>
          </p:nvSpPr>
          <p:spPr>
            <a:xfrm>
              <a:off x="1604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44" name="Google Shape;144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1600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4"/>
          <p:cNvGrpSpPr/>
          <p:nvPr/>
        </p:nvGrpSpPr>
        <p:grpSpPr>
          <a:xfrm rot="-8674393">
            <a:off x="9511353" y="-5246133"/>
            <a:ext cx="468831" cy="7120371"/>
            <a:chOff x="533400" y="152400"/>
            <a:chExt cx="318597" cy="4838699"/>
          </a:xfrm>
        </p:grpSpPr>
        <p:sp>
          <p:nvSpPr>
            <p:cNvPr id="146" name="Google Shape;146;p4"/>
            <p:cNvSpPr/>
            <p:nvPr/>
          </p:nvSpPr>
          <p:spPr>
            <a:xfrm>
              <a:off x="537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47" name="Google Shape;147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4"/>
          <p:cNvGrpSpPr/>
          <p:nvPr/>
        </p:nvGrpSpPr>
        <p:grpSpPr>
          <a:xfrm rot="-7873507">
            <a:off x="10561410" y="-3573826"/>
            <a:ext cx="468793" cy="7119801"/>
            <a:chOff x="685800" y="152400"/>
            <a:chExt cx="318597" cy="4838699"/>
          </a:xfrm>
        </p:grpSpPr>
        <p:sp>
          <p:nvSpPr>
            <p:cNvPr id="149" name="Google Shape;149;p4"/>
            <p:cNvSpPr/>
            <p:nvPr/>
          </p:nvSpPr>
          <p:spPr>
            <a:xfrm>
              <a:off x="690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50" name="Google Shape;150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4"/>
          <p:cNvGrpSpPr/>
          <p:nvPr/>
        </p:nvGrpSpPr>
        <p:grpSpPr>
          <a:xfrm rot="-7606867">
            <a:off x="10496000" y="-2583904"/>
            <a:ext cx="468829" cy="7120347"/>
            <a:chOff x="838200" y="152400"/>
            <a:chExt cx="318597" cy="4838699"/>
          </a:xfrm>
        </p:grpSpPr>
        <p:sp>
          <p:nvSpPr>
            <p:cNvPr id="152" name="Google Shape;152;p4"/>
            <p:cNvSpPr/>
            <p:nvPr/>
          </p:nvSpPr>
          <p:spPr>
            <a:xfrm>
              <a:off x="842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53" name="Google Shape;153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4"/>
          <p:cNvGrpSpPr/>
          <p:nvPr/>
        </p:nvGrpSpPr>
        <p:grpSpPr>
          <a:xfrm rot="-5400000">
            <a:off x="11193572" y="80361"/>
            <a:ext cx="468784" cy="7119661"/>
            <a:chOff x="990600" y="152400"/>
            <a:chExt cx="318597" cy="4838699"/>
          </a:xfrm>
        </p:grpSpPr>
        <p:sp>
          <p:nvSpPr>
            <p:cNvPr id="155" name="Google Shape;155;p4"/>
            <p:cNvSpPr/>
            <p:nvPr/>
          </p:nvSpPr>
          <p:spPr>
            <a:xfrm>
              <a:off x="9949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56" name="Google Shape;156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4"/>
          <p:cNvGrpSpPr/>
          <p:nvPr/>
        </p:nvGrpSpPr>
        <p:grpSpPr>
          <a:xfrm rot="-5400000">
            <a:off x="11650769" y="454778"/>
            <a:ext cx="468784" cy="7119661"/>
            <a:chOff x="3663063" y="152400"/>
            <a:chExt cx="318597" cy="4838699"/>
          </a:xfrm>
        </p:grpSpPr>
        <p:sp>
          <p:nvSpPr>
            <p:cNvPr id="158" name="Google Shape;158;p4"/>
            <p:cNvSpPr/>
            <p:nvPr/>
          </p:nvSpPr>
          <p:spPr>
            <a:xfrm>
              <a:off x="3667406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59" name="Google Shape;159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3663063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4"/>
          <p:cNvGrpSpPr/>
          <p:nvPr/>
        </p:nvGrpSpPr>
        <p:grpSpPr>
          <a:xfrm rot="-3998544">
            <a:off x="10865416" y="2410833"/>
            <a:ext cx="468813" cy="7120102"/>
            <a:chOff x="1295400" y="152400"/>
            <a:chExt cx="318597" cy="4838699"/>
          </a:xfrm>
        </p:grpSpPr>
        <p:sp>
          <p:nvSpPr>
            <p:cNvPr id="161" name="Google Shape;161;p4"/>
            <p:cNvSpPr/>
            <p:nvPr/>
          </p:nvSpPr>
          <p:spPr>
            <a:xfrm>
              <a:off x="1299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62" name="Google Shape;162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/>
          <p:nvPr/>
        </p:nvSpPr>
        <p:spPr>
          <a:xfrm rot="197195">
            <a:off x="572737" y="994041"/>
            <a:ext cx="2440148" cy="13729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5"/>
          <p:cNvSpPr txBox="1">
            <a:spLocks noGrp="1"/>
          </p:cNvSpPr>
          <p:nvPr>
            <p:ph type="body" idx="1"/>
          </p:nvPr>
        </p:nvSpPr>
        <p:spPr>
          <a:xfrm>
            <a:off x="829000" y="1352549"/>
            <a:ext cx="6902100" cy="334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✘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67" name="Google Shape;167;p5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68" name="Google Shape;168;p5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169" name="Google Shape;169;p5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170" name="Google Shape;170;p5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171" name="Google Shape;171;p5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72" name="Google Shape;172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3" name="Google Shape;173;p5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174" name="Google Shape;174;p5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75" name="Google Shape;175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6" name="Google Shape;176;p5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177" name="Google Shape;177;p5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78" name="Google Shape;178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9" name="Google Shape;179;p5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180" name="Google Shape;180;p5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81" name="Google Shape;181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2" name="Google Shape;182;p5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183" name="Google Shape;183;p5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84" name="Google Shape;184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5" name="Google Shape;185;p5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186" name="Google Shape;186;p5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87" name="Google Shape;187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8" name="Google Shape;188;p5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90" name="Google Shape;190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1" name="Google Shape;191;p5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192" name="Google Shape;192;p5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93" name="Google Shape;193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4" name="Google Shape;194;p5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195" name="Google Shape;195;p5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96" name="Google Shape;196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7" name="Google Shape;197;p5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198" name="Google Shape;198;p5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99" name="Google Shape;199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0" name="Google Shape;200;p5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01" name="Google Shape;201;p5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02" name="Google Shape;202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3" name="Google Shape;203;p5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04" name="Google Shape;204;p5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05" name="Google Shape;205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6" name="Google Shape;206;p5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207" name="Google Shape;207;p5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08" name="Google Shape;208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9" name="Google Shape;209;p5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210" name="Google Shape;210;p5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11" name="Google Shape;211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212" name="Google Shape;212;p5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213" name="Google Shape;213;p5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14" name="Google Shape;214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5" name="Google Shape;215;p5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17" name="Google Shape;217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" name="Google Shape;218;p5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219" name="Google Shape;219;p5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20" name="Google Shape;220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1" name="Google Shape;221;p5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222" name="Google Shape;222;p5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23" name="Google Shape;223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4" name="Google Shape;224;p5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26" name="Google Shape;226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7" name="Google Shape;227;p5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29" name="Google Shape;229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0" name="Google Shape;230;p5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32" name="Google Shape;232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3" name="Google Shape;233;p5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234" name="Google Shape;234;p5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35" name="Google Shape;235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6" name="Google Shape;236;p5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38" name="Google Shape;238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9" name="Google Shape;239;p5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41" name="Google Shape;241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2" name="Google Shape;242;p5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243" name="Google Shape;243;p5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44" name="Google Shape;244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5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246" name="Google Shape;246;p5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47" name="Google Shape;247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" name="Google Shape;248;p5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50" name="Google Shape;250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1" name="Google Shape;251;p5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252" name="Google Shape;252;p5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53" name="Google Shape;253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5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255" name="Google Shape;255;p5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56" name="Google Shape;256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AND_BODY_1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6"/>
          <p:cNvPicPr preferRelativeResize="0"/>
          <p:nvPr/>
        </p:nvPicPr>
        <p:blipFill rotWithShape="1">
          <a:blip r:embed="rId2"/>
          <a:srcRect r="50097"/>
          <a:stretch>
            <a:fillRect/>
          </a:stretch>
        </p:blipFill>
        <p:spPr>
          <a:xfrm>
            <a:off x="0" y="0"/>
            <a:ext cx="4563024" cy="5143500"/>
          </a:xfrm>
          <a:prstGeom prst="rect">
            <a:avLst/>
          </a:prstGeom>
          <a:noFill/>
          <a:ln>
            <a:noFill/>
          </a:ln>
          <a:effectLst>
            <a:outerShdw blurRad="114300" dist="9525" algn="bl" rotWithShape="0">
              <a:schemeClr val="dk1">
                <a:alpha val="30000"/>
              </a:schemeClr>
            </a:outerShdw>
          </a:effectLst>
        </p:spPr>
      </p:pic>
      <p:sp>
        <p:nvSpPr>
          <p:cNvPr id="259" name="Google Shape;259;p6"/>
          <p:cNvSpPr/>
          <p:nvPr/>
        </p:nvSpPr>
        <p:spPr>
          <a:xfrm rot="197195">
            <a:off x="267937" y="1451241"/>
            <a:ext cx="2440148" cy="13729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6"/>
          <p:cNvSpPr txBox="1">
            <a:spLocks noGrp="1"/>
          </p:cNvSpPr>
          <p:nvPr>
            <p:ph type="title"/>
          </p:nvPr>
        </p:nvSpPr>
        <p:spPr>
          <a:xfrm>
            <a:off x="524200" y="983900"/>
            <a:ext cx="3446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6"/>
          <p:cNvSpPr txBox="1">
            <a:spLocks noGrp="1"/>
          </p:cNvSpPr>
          <p:nvPr>
            <p:ph type="body" idx="1"/>
          </p:nvPr>
        </p:nvSpPr>
        <p:spPr>
          <a:xfrm>
            <a:off x="524200" y="1809750"/>
            <a:ext cx="3446100" cy="26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62" name="Google Shape;262;p6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63" name="Google Shape;263;p6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264" name="Google Shape;264;p6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265" name="Google Shape;265;p6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266" name="Google Shape;266;p6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67" name="Google Shape;267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68" name="Google Shape;268;p6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269" name="Google Shape;269;p6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70" name="Google Shape;270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1" name="Google Shape;271;p6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272" name="Google Shape;272;p6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73" name="Google Shape;273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4" name="Google Shape;274;p6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75" name="Google Shape;275;p6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76" name="Google Shape;276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7" name="Google Shape;277;p6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78" name="Google Shape;278;p6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79" name="Google Shape;279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0" name="Google Shape;280;p6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281" name="Google Shape;281;p6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82" name="Google Shape;282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3" name="Google Shape;283;p6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284" name="Google Shape;284;p6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85" name="Google Shape;285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6" name="Google Shape;286;p6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88" name="Google Shape;288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9" name="Google Shape;289;p6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290" name="Google Shape;290;p6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91" name="Google Shape;291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2" name="Google Shape;292;p6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293" name="Google Shape;293;p6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94" name="Google Shape;294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5" name="Google Shape;295;p6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96" name="Google Shape;296;p6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97" name="Google Shape;297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8" name="Google Shape;298;p6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99" name="Google Shape;299;p6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00" name="Google Shape;300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01" name="Google Shape;301;p6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02" name="Google Shape;302;p6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03" name="Google Shape;303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04" name="Google Shape;304;p6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305" name="Google Shape;305;p6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06" name="Google Shape;306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07" name="Google Shape;307;p6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308" name="Google Shape;308;p6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09" name="Google Shape;309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0" name="Google Shape;310;p6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311" name="Google Shape;311;p6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12" name="Google Shape;312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3" name="Google Shape;313;p6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314" name="Google Shape;314;p6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15" name="Google Shape;315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6" name="Google Shape;316;p6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18" name="Google Shape;318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9" name="Google Shape;319;p6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320" name="Google Shape;320;p6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21" name="Google Shape;321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2" name="Google Shape;322;p6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24" name="Google Shape;324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5" name="Google Shape;325;p6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326" name="Google Shape;326;p6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27" name="Google Shape;327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8" name="Google Shape;328;p6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329" name="Google Shape;329;p6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30" name="Google Shape;330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1" name="Google Shape;331;p6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332" name="Google Shape;332;p6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33" name="Google Shape;333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4" name="Google Shape;334;p6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36" name="Google Shape;336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7" name="Google Shape;337;p6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338" name="Google Shape;338;p6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39" name="Google Shape;339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0" name="Google Shape;340;p6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341" name="Google Shape;341;p6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42" name="Google Shape;342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3" name="Google Shape;343;p6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344" name="Google Shape;344;p6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45" name="Google Shape;345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6" name="Google Shape;346;p6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48" name="Google Shape;348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9" name="Google Shape;349;p6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350" name="Google Shape;350;p6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51" name="Google Shape;351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7"/>
          <p:cNvSpPr txBox="1">
            <a:spLocks noGrp="1"/>
          </p:cNvSpPr>
          <p:nvPr>
            <p:ph type="body" idx="1"/>
          </p:nvPr>
        </p:nvSpPr>
        <p:spPr>
          <a:xfrm>
            <a:off x="829000" y="1352550"/>
            <a:ext cx="3217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-"/>
              <a:defRPr sz="2200"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-"/>
              <a:defRPr sz="2200"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55" name="Google Shape;355;p7"/>
          <p:cNvSpPr txBox="1">
            <a:spLocks noGrp="1"/>
          </p:cNvSpPr>
          <p:nvPr>
            <p:ph type="body" idx="2"/>
          </p:nvPr>
        </p:nvSpPr>
        <p:spPr>
          <a:xfrm>
            <a:off x="4513595" y="1352550"/>
            <a:ext cx="3217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-"/>
              <a:defRPr sz="2200"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-"/>
              <a:defRPr sz="2200"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56" name="Google Shape;356;p7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57" name="Google Shape;357;p7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358" name="Google Shape;358;p7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359" name="Google Shape;359;p7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360" name="Google Shape;360;p7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61" name="Google Shape;361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2" name="Google Shape;362;p7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363" name="Google Shape;363;p7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64" name="Google Shape;364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5" name="Google Shape;365;p7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366" name="Google Shape;366;p7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67" name="Google Shape;367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7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369" name="Google Shape;369;p7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70" name="Google Shape;370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1" name="Google Shape;371;p7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372" name="Google Shape;372;p7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73" name="Google Shape;373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4" name="Google Shape;374;p7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375" name="Google Shape;375;p7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76" name="Google Shape;376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7" name="Google Shape;377;p7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78" name="Google Shape;378;p7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79" name="Google Shape;379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0" name="Google Shape;380;p7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381" name="Google Shape;381;p7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82" name="Google Shape;382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3" name="Google Shape;383;p7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384" name="Google Shape;384;p7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85" name="Google Shape;385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6" name="Google Shape;386;p7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387" name="Google Shape;387;p7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88" name="Google Shape;388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9" name="Google Shape;389;p7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390" name="Google Shape;390;p7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91" name="Google Shape;391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2" name="Google Shape;392;p7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393" name="Google Shape;393;p7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94" name="Google Shape;394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5" name="Google Shape;395;p7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96" name="Google Shape;396;p7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97" name="Google Shape;397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8" name="Google Shape;398;p7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399" name="Google Shape;399;p7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00" name="Google Shape;400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01" name="Google Shape;401;p7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402" name="Google Shape;402;p7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03" name="Google Shape;403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4" name="Google Shape;404;p7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405" name="Google Shape;405;p7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06" name="Google Shape;406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7" name="Google Shape;407;p7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408" name="Google Shape;408;p7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09" name="Google Shape;409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0" name="Google Shape;410;p7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411" name="Google Shape;411;p7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12" name="Google Shape;412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3" name="Google Shape;413;p7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414" name="Google Shape;414;p7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15" name="Google Shape;415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6" name="Google Shape;416;p7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417" name="Google Shape;417;p7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18" name="Google Shape;418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9" name="Google Shape;419;p7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420" name="Google Shape;420;p7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21" name="Google Shape;421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2" name="Google Shape;422;p7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423" name="Google Shape;423;p7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24" name="Google Shape;424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5" name="Google Shape;425;p7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27" name="Google Shape;427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8" name="Google Shape;428;p7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429" name="Google Shape;429;p7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30" name="Google Shape;430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1" name="Google Shape;431;p7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432" name="Google Shape;432;p7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33" name="Google Shape;433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4" name="Google Shape;434;p7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435" name="Google Shape;435;p7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36" name="Google Shape;436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7" name="Google Shape;437;p7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438" name="Google Shape;438;p7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39" name="Google Shape;439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0" name="Google Shape;440;p7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441" name="Google Shape;441;p7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42" name="Google Shape;442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3" name="Google Shape;443;p7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444" name="Google Shape;444;p7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45" name="Google Shape;445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6" name="Google Shape;446;p7"/>
          <p:cNvSpPr/>
          <p:nvPr/>
        </p:nvSpPr>
        <p:spPr>
          <a:xfrm rot="197195">
            <a:off x="572737" y="994041"/>
            <a:ext cx="2440148" cy="13729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9" name="Google Shape;449;p8"/>
          <p:cNvSpPr txBox="1">
            <a:spLocks noGrp="1"/>
          </p:cNvSpPr>
          <p:nvPr>
            <p:ph type="body" idx="1"/>
          </p:nvPr>
        </p:nvSpPr>
        <p:spPr>
          <a:xfrm>
            <a:off x="829000" y="1352550"/>
            <a:ext cx="2044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0" name="Google Shape;450;p8"/>
          <p:cNvSpPr txBox="1">
            <a:spLocks noGrp="1"/>
          </p:cNvSpPr>
          <p:nvPr>
            <p:ph type="body" idx="2"/>
          </p:nvPr>
        </p:nvSpPr>
        <p:spPr>
          <a:xfrm>
            <a:off x="3257803" y="1352550"/>
            <a:ext cx="2044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1" name="Google Shape;451;p8"/>
          <p:cNvSpPr txBox="1">
            <a:spLocks noGrp="1"/>
          </p:cNvSpPr>
          <p:nvPr>
            <p:ph type="body" idx="3"/>
          </p:nvPr>
        </p:nvSpPr>
        <p:spPr>
          <a:xfrm>
            <a:off x="5686607" y="1352550"/>
            <a:ext cx="2044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2" name="Google Shape;452;p8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453" name="Google Shape;453;p8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454" name="Google Shape;454;p8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455" name="Google Shape;455;p8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456" name="Google Shape;456;p8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57" name="Google Shape;457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58" name="Google Shape;458;p8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459" name="Google Shape;459;p8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60" name="Google Shape;460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1" name="Google Shape;461;p8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462" name="Google Shape;462;p8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63" name="Google Shape;463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4" name="Google Shape;464;p8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465" name="Google Shape;465;p8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66" name="Google Shape;466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7" name="Google Shape;467;p8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468" name="Google Shape;468;p8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69" name="Google Shape;469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0" name="Google Shape;470;p8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471" name="Google Shape;471;p8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72" name="Google Shape;472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3" name="Google Shape;473;p8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474" name="Google Shape;474;p8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75" name="Google Shape;475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6" name="Google Shape;476;p8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477" name="Google Shape;477;p8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78" name="Google Shape;478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9" name="Google Shape;479;p8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480" name="Google Shape;480;p8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81" name="Google Shape;481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2" name="Google Shape;482;p8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483" name="Google Shape;483;p8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84" name="Google Shape;484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5" name="Google Shape;485;p8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486" name="Google Shape;486;p8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87" name="Google Shape;487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8" name="Google Shape;488;p8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489" name="Google Shape;489;p8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90" name="Google Shape;490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91" name="Google Shape;491;p8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492" name="Google Shape;492;p8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93" name="Google Shape;493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94" name="Google Shape;494;p8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495" name="Google Shape;495;p8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96" name="Google Shape;496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97" name="Google Shape;497;p8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498" name="Google Shape;498;p8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99" name="Google Shape;499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0" name="Google Shape;500;p8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501" name="Google Shape;501;p8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02" name="Google Shape;502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3" name="Google Shape;503;p8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504" name="Google Shape;504;p8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05" name="Google Shape;505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6" name="Google Shape;506;p8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507" name="Google Shape;507;p8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08" name="Google Shape;508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9" name="Google Shape;509;p8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510" name="Google Shape;510;p8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11" name="Google Shape;511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2" name="Google Shape;512;p8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513" name="Google Shape;513;p8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14" name="Google Shape;514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5" name="Google Shape;515;p8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516" name="Google Shape;516;p8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17" name="Google Shape;517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8" name="Google Shape;518;p8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519" name="Google Shape;519;p8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20" name="Google Shape;520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1" name="Google Shape;521;p8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522" name="Google Shape;522;p8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23" name="Google Shape;523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4" name="Google Shape;524;p8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525" name="Google Shape;525;p8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26" name="Google Shape;526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7" name="Google Shape;527;p8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528" name="Google Shape;528;p8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29" name="Google Shape;529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0" name="Google Shape;530;p8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531" name="Google Shape;531;p8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32" name="Google Shape;532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3" name="Google Shape;533;p8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534" name="Google Shape;534;p8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35" name="Google Shape;535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6" name="Google Shape;536;p8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537" name="Google Shape;537;p8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38" name="Google Shape;538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9" name="Google Shape;539;p8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540" name="Google Shape;540;p8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41" name="Google Shape;541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42" name="Google Shape;542;p8"/>
          <p:cNvSpPr/>
          <p:nvPr/>
        </p:nvSpPr>
        <p:spPr>
          <a:xfrm rot="197195">
            <a:off x="572737" y="994041"/>
            <a:ext cx="2440148" cy="13729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5" name="Google Shape;545;p9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546" name="Google Shape;546;p9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547" name="Google Shape;547;p9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548" name="Google Shape;548;p9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549" name="Google Shape;549;p9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50" name="Google Shape;550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1" name="Google Shape;551;p9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552" name="Google Shape;552;p9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53" name="Google Shape;553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4" name="Google Shape;554;p9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555" name="Google Shape;555;p9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56" name="Google Shape;556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7" name="Google Shape;557;p9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558" name="Google Shape;558;p9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59" name="Google Shape;559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0" name="Google Shape;560;p9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561" name="Google Shape;561;p9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62" name="Google Shape;562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3" name="Google Shape;563;p9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564" name="Google Shape;564;p9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65" name="Google Shape;565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6" name="Google Shape;566;p9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567" name="Google Shape;567;p9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68" name="Google Shape;568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9" name="Google Shape;569;p9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570" name="Google Shape;570;p9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71" name="Google Shape;571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2" name="Google Shape;572;p9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573" name="Google Shape;573;p9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74" name="Google Shape;574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5" name="Google Shape;575;p9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576" name="Google Shape;576;p9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77" name="Google Shape;577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8" name="Google Shape;578;p9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579" name="Google Shape;579;p9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80" name="Google Shape;580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1" name="Google Shape;581;p9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582" name="Google Shape;582;p9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83" name="Google Shape;583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4" name="Google Shape;584;p9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585" name="Google Shape;585;p9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86" name="Google Shape;586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7" name="Google Shape;587;p9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588" name="Google Shape;588;p9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89" name="Google Shape;589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590" name="Google Shape;590;p9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591" name="Google Shape;591;p9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92" name="Google Shape;592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3" name="Google Shape;593;p9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594" name="Google Shape;594;p9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95" name="Google Shape;595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6" name="Google Shape;596;p9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597" name="Google Shape;597;p9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98" name="Google Shape;598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9" name="Google Shape;599;p9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600" name="Google Shape;600;p9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01" name="Google Shape;601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2" name="Google Shape;602;p9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603" name="Google Shape;603;p9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04" name="Google Shape;604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5" name="Google Shape;605;p9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606" name="Google Shape;606;p9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07" name="Google Shape;607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8" name="Google Shape;608;p9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609" name="Google Shape;609;p9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10" name="Google Shape;610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1" name="Google Shape;611;p9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612" name="Google Shape;612;p9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13" name="Google Shape;613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4" name="Google Shape;614;p9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615" name="Google Shape;615;p9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16" name="Google Shape;616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7" name="Google Shape;617;p9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618" name="Google Shape;618;p9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19" name="Google Shape;619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0" name="Google Shape;620;p9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621" name="Google Shape;621;p9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22" name="Google Shape;622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3" name="Google Shape;623;p9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624" name="Google Shape;624;p9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25" name="Google Shape;625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6" name="Google Shape;626;p9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627" name="Google Shape;627;p9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28" name="Google Shape;628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9" name="Google Shape;629;p9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630" name="Google Shape;630;p9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31" name="Google Shape;631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2" name="Google Shape;632;p9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633" name="Google Shape;633;p9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34" name="Google Shape;634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35" name="Google Shape;635;p9"/>
          <p:cNvSpPr/>
          <p:nvPr/>
        </p:nvSpPr>
        <p:spPr>
          <a:xfrm rot="197195">
            <a:off x="572737" y="994041"/>
            <a:ext cx="2440148" cy="13729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"/>
          <p:cNvSpPr txBox="1">
            <a:spLocks noGrp="1"/>
          </p:cNvSpPr>
          <p:nvPr>
            <p:ph type="body" idx="1"/>
          </p:nvPr>
        </p:nvSpPr>
        <p:spPr>
          <a:xfrm>
            <a:off x="457200" y="3872904"/>
            <a:ext cx="8229600" cy="31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38" name="Google Shape;638;p10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639" name="Google Shape;639;p10"/>
          <p:cNvGrpSpPr/>
          <p:nvPr/>
        </p:nvGrpSpPr>
        <p:grpSpPr>
          <a:xfrm flipH="1">
            <a:off x="3794023" y="4335120"/>
            <a:ext cx="1555943" cy="4055797"/>
            <a:chOff x="1494773" y="4335120"/>
            <a:chExt cx="1555943" cy="4055797"/>
          </a:xfrm>
        </p:grpSpPr>
        <p:grpSp>
          <p:nvGrpSpPr>
            <p:cNvPr id="640" name="Google Shape;640;p10"/>
            <p:cNvGrpSpPr/>
            <p:nvPr/>
          </p:nvGrpSpPr>
          <p:grpSpPr>
            <a:xfrm flipH="1">
              <a:off x="2783668" y="4335120"/>
              <a:ext cx="267048" cy="4055797"/>
              <a:chOff x="1447800" y="152400"/>
              <a:chExt cx="318597" cy="4838699"/>
            </a:xfrm>
          </p:grpSpPr>
          <p:sp>
            <p:nvSpPr>
              <p:cNvPr id="641" name="Google Shape;641;p10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42" name="Google Shape;642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3" name="Google Shape;643;p10"/>
            <p:cNvGrpSpPr/>
            <p:nvPr/>
          </p:nvGrpSpPr>
          <p:grpSpPr>
            <a:xfrm flipH="1">
              <a:off x="2599550" y="4335120"/>
              <a:ext cx="267048" cy="4055797"/>
              <a:chOff x="1600200" y="152400"/>
              <a:chExt cx="318597" cy="4838699"/>
            </a:xfrm>
          </p:grpSpPr>
          <p:sp>
            <p:nvSpPr>
              <p:cNvPr id="644" name="Google Shape;644;p10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45" name="Google Shape;645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6" name="Google Shape;646;p10"/>
            <p:cNvGrpSpPr/>
            <p:nvPr/>
          </p:nvGrpSpPr>
          <p:grpSpPr>
            <a:xfrm flipH="1">
              <a:off x="2415362" y="4335120"/>
              <a:ext cx="267048" cy="4055797"/>
              <a:chOff x="533400" y="152400"/>
              <a:chExt cx="318597" cy="4838699"/>
            </a:xfrm>
          </p:grpSpPr>
          <p:sp>
            <p:nvSpPr>
              <p:cNvPr id="647" name="Google Shape;647;p10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48" name="Google Shape;648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9" name="Google Shape;649;p10"/>
            <p:cNvGrpSpPr/>
            <p:nvPr/>
          </p:nvGrpSpPr>
          <p:grpSpPr>
            <a:xfrm flipH="1">
              <a:off x="2231244" y="4335120"/>
              <a:ext cx="267048" cy="4055797"/>
              <a:chOff x="685800" y="152400"/>
              <a:chExt cx="318597" cy="4838699"/>
            </a:xfrm>
          </p:grpSpPr>
          <p:sp>
            <p:nvSpPr>
              <p:cNvPr id="650" name="Google Shape;650;p10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51" name="Google Shape;651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2" name="Google Shape;652;p10"/>
            <p:cNvGrpSpPr/>
            <p:nvPr/>
          </p:nvGrpSpPr>
          <p:grpSpPr>
            <a:xfrm flipH="1">
              <a:off x="2047127" y="4335120"/>
              <a:ext cx="267048" cy="4055797"/>
              <a:chOff x="838200" y="152400"/>
              <a:chExt cx="318597" cy="4838699"/>
            </a:xfrm>
          </p:grpSpPr>
          <p:sp>
            <p:nvSpPr>
              <p:cNvPr id="653" name="Google Shape;653;p10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54" name="Google Shape;654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5" name="Google Shape;655;p10"/>
            <p:cNvGrpSpPr/>
            <p:nvPr/>
          </p:nvGrpSpPr>
          <p:grpSpPr>
            <a:xfrm flipH="1">
              <a:off x="1863009" y="4335120"/>
              <a:ext cx="267048" cy="4055797"/>
              <a:chOff x="990600" y="152400"/>
              <a:chExt cx="318597" cy="4838699"/>
            </a:xfrm>
          </p:grpSpPr>
          <p:sp>
            <p:nvSpPr>
              <p:cNvPr id="656" name="Google Shape;656;p10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57" name="Google Shape;657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8" name="Google Shape;658;p10"/>
            <p:cNvGrpSpPr/>
            <p:nvPr/>
          </p:nvGrpSpPr>
          <p:grpSpPr>
            <a:xfrm flipH="1">
              <a:off x="1679037" y="4335120"/>
              <a:ext cx="267048" cy="4055797"/>
              <a:chOff x="3663063" y="152400"/>
              <a:chExt cx="318597" cy="4838699"/>
            </a:xfrm>
          </p:grpSpPr>
          <p:sp>
            <p:nvSpPr>
              <p:cNvPr id="659" name="Google Shape;659;p10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60" name="Google Shape;660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1" name="Google Shape;661;p10"/>
            <p:cNvGrpSpPr/>
            <p:nvPr/>
          </p:nvGrpSpPr>
          <p:grpSpPr>
            <a:xfrm flipH="1">
              <a:off x="1494773" y="4335120"/>
              <a:ext cx="267048" cy="4055797"/>
              <a:chOff x="1295400" y="152400"/>
              <a:chExt cx="318597" cy="4838699"/>
            </a:xfrm>
          </p:grpSpPr>
          <p:sp>
            <p:nvSpPr>
              <p:cNvPr id="662" name="Google Shape;662;p10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63" name="Google Shape;663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9000" y="1352549"/>
            <a:ext cx="6902100" cy="3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 Light" panose="00000500000000000000"/>
              <a:buChar char="✘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1pPr>
            <a:lvl2pPr marL="914400" lvl="1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 Light" panose="00000500000000000000"/>
              <a:buChar char="-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2pPr>
            <a:lvl3pPr marL="1371600" lvl="2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 Light" panose="00000500000000000000"/>
              <a:buChar char="-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3pPr>
            <a:lvl4pPr marL="1828800" lvl="3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 panose="00000500000000000000"/>
              <a:buChar char="●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4pPr>
            <a:lvl5pPr marL="2286000" lvl="4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 panose="00000500000000000000"/>
              <a:buChar char="○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5pPr>
            <a:lvl6pPr marL="2743200" lvl="5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 panose="00000500000000000000"/>
              <a:buChar char="■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6pPr>
            <a:lvl7pPr marL="3200400" lvl="6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 panose="00000500000000000000"/>
              <a:buChar char="●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7pPr>
            <a:lvl8pPr marL="3657600" lvl="7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 panose="00000500000000000000"/>
              <a:buChar char="○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8pPr>
            <a:lvl9pPr marL="4114800" lvl="8" indent="-3810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Nunito Light" panose="00000500000000000000"/>
              <a:buChar char="■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5"/>
          <p:cNvSpPr txBox="1">
            <a:spLocks noGrp="1"/>
          </p:cNvSpPr>
          <p:nvPr>
            <p:ph type="ctrTitle"/>
          </p:nvPr>
        </p:nvSpPr>
        <p:spPr>
          <a:xfrm>
            <a:off x="750369" y="497050"/>
            <a:ext cx="7854315" cy="11595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 err="1" smtClean="0"/>
              <a:t>Đề</a:t>
            </a:r>
            <a:r>
              <a:rPr lang="en-GB" sz="3000" dirty="0" smtClean="0"/>
              <a:t> </a:t>
            </a:r>
            <a:r>
              <a:rPr lang="en-GB" sz="3000" dirty="0" err="1" smtClean="0"/>
              <a:t>tài</a:t>
            </a:r>
            <a:r>
              <a:rPr lang="en-GB" sz="3000" dirty="0" smtClean="0"/>
              <a:t> 9: </a:t>
            </a:r>
            <a:r>
              <a:rPr lang="en-GB" sz="3000" dirty="0" err="1" smtClean="0"/>
              <a:t>Sinh</a:t>
            </a:r>
            <a:r>
              <a:rPr lang="en-GB" sz="3000" dirty="0" smtClean="0"/>
              <a:t> </a:t>
            </a:r>
            <a:r>
              <a:rPr lang="en-GB" sz="3000" dirty="0" err="1"/>
              <a:t>viên</a:t>
            </a:r>
            <a:r>
              <a:rPr lang="en-GB" sz="3000" dirty="0"/>
              <a:t> </a:t>
            </a:r>
            <a:r>
              <a:rPr lang="en-GB" sz="3000" dirty="0" err="1"/>
              <a:t>trường</a:t>
            </a:r>
            <a:r>
              <a:rPr lang="en-GB" sz="3000" dirty="0"/>
              <a:t> </a:t>
            </a:r>
            <a:r>
              <a:rPr lang="en-GB" sz="3000" dirty="0" err="1"/>
              <a:t>đại</a:t>
            </a:r>
            <a:r>
              <a:rPr lang="en-GB" sz="3000" dirty="0"/>
              <a:t> </a:t>
            </a:r>
            <a:r>
              <a:rPr lang="en-GB" sz="3000" dirty="0" err="1"/>
              <a:t>học</a:t>
            </a:r>
            <a:r>
              <a:rPr lang="en-GB" sz="3000" dirty="0"/>
              <a:t> </a:t>
            </a:r>
            <a:r>
              <a:rPr lang="en-GB" sz="3000" dirty="0" err="1"/>
              <a:t>sư</a:t>
            </a:r>
            <a:r>
              <a:rPr lang="en-GB" sz="3000" dirty="0"/>
              <a:t> </a:t>
            </a:r>
            <a:r>
              <a:rPr lang="en-GB" sz="3000" dirty="0" err="1"/>
              <a:t>phạm</a:t>
            </a:r>
            <a:r>
              <a:rPr lang="en-GB" sz="3000" dirty="0"/>
              <a:t> </a:t>
            </a:r>
            <a:r>
              <a:rPr lang="en-GB" sz="3000" dirty="0" err="1"/>
              <a:t>kỹ</a:t>
            </a:r>
            <a:r>
              <a:rPr lang="en-GB" sz="3000" dirty="0"/>
              <a:t> </a:t>
            </a:r>
            <a:r>
              <a:rPr lang="en-GB" sz="3000" dirty="0" err="1"/>
              <a:t>thuật</a:t>
            </a:r>
            <a:r>
              <a:rPr lang="en-GB" sz="3000" dirty="0"/>
              <a:t> TPHCM </a:t>
            </a:r>
            <a:r>
              <a:rPr lang="en-GB" sz="3000" dirty="0" err="1"/>
              <a:t>với</a:t>
            </a:r>
            <a:r>
              <a:rPr lang="en-GB" sz="3000" dirty="0"/>
              <a:t> </a:t>
            </a:r>
            <a:r>
              <a:rPr lang="en-GB" sz="3000" dirty="0" err="1"/>
              <a:t>cách</a:t>
            </a:r>
            <a:r>
              <a:rPr lang="en-GB" sz="3000" dirty="0"/>
              <a:t> </a:t>
            </a:r>
            <a:r>
              <a:rPr lang="en-GB" sz="3000" dirty="0" err="1"/>
              <a:t>mạng</a:t>
            </a:r>
            <a:r>
              <a:rPr lang="en-GB" sz="3000" dirty="0"/>
              <a:t> 4.0</a:t>
            </a:r>
            <a:endParaRPr lang="en-GB" sz="3000" dirty="0"/>
          </a:p>
        </p:txBody>
      </p:sp>
      <p:sp>
        <p:nvSpPr>
          <p:cNvPr id="768" name="Google Shape;768;p15"/>
          <p:cNvSpPr/>
          <p:nvPr/>
        </p:nvSpPr>
        <p:spPr>
          <a:xfrm rot="10800000">
            <a:off x="3793882" y="1363173"/>
            <a:ext cx="1556240" cy="6052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9" name="Google Shape;769;p15"/>
          <p:cNvSpPr/>
          <p:nvPr/>
        </p:nvSpPr>
        <p:spPr>
          <a:xfrm rot="10800000">
            <a:off x="828992" y="2811998"/>
            <a:ext cx="1928758" cy="6052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extBox 1"/>
          <p:cNvSpPr txBox="1"/>
          <p:nvPr/>
        </p:nvSpPr>
        <p:spPr>
          <a:xfrm>
            <a:off x="739249" y="2506375"/>
            <a:ext cx="294713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Chau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Chau </a:t>
            </a:r>
            <a:r>
              <a:rPr lang="en-US" dirty="0" err="1" smtClean="0"/>
              <a:t>Sóc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Trường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39249" y="1557806"/>
            <a:ext cx="2922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GVHD: </a:t>
            </a:r>
            <a:r>
              <a:rPr lang="en-US" sz="2000" b="1" dirty="0" err="1" smtClean="0"/>
              <a:t>Đinh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Huy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Nhân</a:t>
            </a:r>
            <a:endParaRPr lang="en-US" sz="2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9676" y="1897872"/>
            <a:ext cx="2203770" cy="122358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viết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3</a:t>
            </a:r>
            <a:endParaRPr lang="en-US" sz="2000" dirty="0" smtClean="0"/>
          </a:p>
          <a:p>
            <a:pPr algn="ctr"/>
            <a:r>
              <a:rPr lang="en-US" sz="2000" dirty="0" smtClean="0"/>
              <a:t>Chau </a:t>
            </a:r>
            <a:r>
              <a:rPr lang="en-US" sz="2000" dirty="0" err="1" smtClean="0"/>
              <a:t>Sóc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endParaRPr lang="en-US" sz="2000" dirty="0" smtClean="0"/>
          </a:p>
          <a:p>
            <a:pPr algn="ctr"/>
            <a:r>
              <a:rPr lang="en-US" sz="2000" dirty="0" err="1" smtClean="0"/>
              <a:t>Stt</a:t>
            </a:r>
            <a:r>
              <a:rPr lang="en-US" sz="2000" dirty="0" smtClean="0"/>
              <a:t> 65</a:t>
            </a:r>
            <a:endParaRPr lang="en-US" sz="2000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3342932" y="685250"/>
            <a:ext cx="2045887" cy="999919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1.3</a:t>
            </a:r>
            <a:endParaRPr lang="en-US" sz="2000" dirty="0" smtClean="0"/>
          </a:p>
          <a:p>
            <a:pPr algn="ctr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endParaRPr lang="en-US" dirty="0" smtClean="0"/>
          </a:p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Snip Diagonal Corner Rectangle 9"/>
          <p:cNvSpPr/>
          <p:nvPr/>
        </p:nvSpPr>
        <p:spPr>
          <a:xfrm>
            <a:off x="3342931" y="3487657"/>
            <a:ext cx="2045887" cy="1052547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2.3</a:t>
            </a:r>
            <a:endParaRPr lang="en-US" sz="2000" dirty="0" smtClean="0"/>
          </a:p>
          <a:p>
            <a:r>
              <a:rPr lang="vi-VN" dirty="0" smtClean="0"/>
              <a:t>Sinh </a:t>
            </a:r>
            <a:r>
              <a:rPr lang="vi-VN" dirty="0"/>
              <a:t>viên sư phạm kỹ thuật với thời đại 4.0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6124505" y="342078"/>
            <a:ext cx="2499799" cy="467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Chương</a:t>
            </a:r>
            <a:r>
              <a:rPr lang="en-US" dirty="0" smtClean="0"/>
              <a:t> 1: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24505" y="1039390"/>
            <a:ext cx="2499799" cy="467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Chương</a:t>
            </a:r>
            <a:r>
              <a:rPr lang="en-US" dirty="0"/>
              <a:t> 2</a:t>
            </a:r>
            <a:r>
              <a:rPr lang="en-US" dirty="0" smtClean="0"/>
              <a:t>: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24505" y="1763016"/>
            <a:ext cx="2499799" cy="467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Chương</a:t>
            </a:r>
            <a:r>
              <a:rPr lang="en-US" dirty="0"/>
              <a:t> 3</a:t>
            </a:r>
            <a:r>
              <a:rPr lang="en-US" dirty="0" smtClean="0"/>
              <a:t>: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24505" y="2889022"/>
            <a:ext cx="2499799" cy="467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tri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4505" y="3586334"/>
            <a:ext cx="2499799" cy="467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24505" y="4309960"/>
            <a:ext cx="2499799" cy="467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" idx="3"/>
            <a:endCxn id="9" idx="1"/>
          </p:cNvCxnSpPr>
          <p:nvPr/>
        </p:nvCxnSpPr>
        <p:spPr>
          <a:xfrm flipV="1">
            <a:off x="2973446" y="1685169"/>
            <a:ext cx="1392430" cy="8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3"/>
            <a:endCxn id="10" idx="3"/>
          </p:cNvCxnSpPr>
          <p:nvPr/>
        </p:nvCxnSpPr>
        <p:spPr>
          <a:xfrm>
            <a:off x="2973446" y="2509666"/>
            <a:ext cx="1392429" cy="97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11" idx="1"/>
          </p:cNvCxnSpPr>
          <p:nvPr/>
        </p:nvCxnSpPr>
        <p:spPr>
          <a:xfrm flipV="1">
            <a:off x="5388819" y="575612"/>
            <a:ext cx="735686" cy="6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2" idx="1"/>
          </p:cNvCxnSpPr>
          <p:nvPr/>
        </p:nvCxnSpPr>
        <p:spPr>
          <a:xfrm>
            <a:off x="5388819" y="1185210"/>
            <a:ext cx="735686" cy="8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0"/>
            <a:endCxn id="13" idx="1"/>
          </p:cNvCxnSpPr>
          <p:nvPr/>
        </p:nvCxnSpPr>
        <p:spPr>
          <a:xfrm>
            <a:off x="5388819" y="1185210"/>
            <a:ext cx="735686" cy="81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16" idx="1"/>
          </p:cNvCxnSpPr>
          <p:nvPr/>
        </p:nvCxnSpPr>
        <p:spPr>
          <a:xfrm>
            <a:off x="5388818" y="4013931"/>
            <a:ext cx="735687" cy="52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15" idx="1"/>
          </p:cNvCxnSpPr>
          <p:nvPr/>
        </p:nvCxnSpPr>
        <p:spPr>
          <a:xfrm flipV="1">
            <a:off x="5388818" y="3819868"/>
            <a:ext cx="735687" cy="19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  <a:endCxn id="14" idx="1"/>
          </p:cNvCxnSpPr>
          <p:nvPr/>
        </p:nvCxnSpPr>
        <p:spPr>
          <a:xfrm flipV="1">
            <a:off x="5388818" y="3122556"/>
            <a:ext cx="735687" cy="89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83;p17"/>
          <p:cNvSpPr txBox="1"/>
          <p:nvPr/>
        </p:nvSpPr>
        <p:spPr>
          <a:xfrm>
            <a:off x="1010920" y="252095"/>
            <a:ext cx="7417435" cy="304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8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800000000000000"/>
                <a:ea typeface="Mali SemiBold" panose="00000800000000000000"/>
                <a:cs typeface="Mali SemiBold" panose="00000800000000000000"/>
                <a:sym typeface="Mali SemiBold" panose="00000800000000000000"/>
              </a:defRPr>
            </a:lvl9pPr>
          </a:lstStyle>
          <a:p>
            <a:r>
              <a:rPr lang="en-US" sz="7000" b="1" dirty="0" smtClean="0"/>
              <a:t>1.3 </a:t>
            </a:r>
            <a:endParaRPr lang="en-US" sz="7000" b="1" dirty="0" smtClean="0"/>
          </a:p>
          <a:p>
            <a:r>
              <a:rPr lang="en-US" sz="7000" b="1" dirty="0" err="1" smtClean="0"/>
              <a:t>Mô</a:t>
            </a:r>
            <a:r>
              <a:rPr lang="en-US" sz="7000" b="1" dirty="0" smtClean="0"/>
              <a:t> </a:t>
            </a:r>
            <a:r>
              <a:rPr lang="en-US" sz="7000" b="1" dirty="0" err="1" smtClean="0"/>
              <a:t>hình</a:t>
            </a:r>
            <a:r>
              <a:rPr lang="en-US" sz="7000" b="1" dirty="0" smtClean="0"/>
              <a:t> </a:t>
            </a:r>
            <a:r>
              <a:rPr lang="en-US" sz="7000" b="1" dirty="0" err="1" smtClean="0"/>
              <a:t>kết</a:t>
            </a:r>
            <a:r>
              <a:rPr lang="en-US" sz="7000" b="1" dirty="0" smtClean="0"/>
              <a:t> </a:t>
            </a:r>
            <a:r>
              <a:rPr lang="en-US" sz="7000" b="1" dirty="0" err="1" smtClean="0"/>
              <a:t>cấu</a:t>
            </a:r>
            <a:r>
              <a:rPr lang="en-US" sz="7000" b="1" dirty="0" smtClean="0"/>
              <a:t> </a:t>
            </a:r>
            <a:r>
              <a:rPr lang="en-US" sz="7000" b="1" dirty="0" err="1" smtClean="0"/>
              <a:t>đề</a:t>
            </a:r>
            <a:r>
              <a:rPr lang="en-US" sz="7000" b="1" dirty="0" smtClean="0"/>
              <a:t> </a:t>
            </a:r>
            <a:r>
              <a:rPr lang="en-US" sz="7000" b="1" dirty="0" err="1" smtClean="0"/>
              <a:t>tài</a:t>
            </a:r>
            <a:endParaRPr lang="vi-VN" sz="7000" dirty="0"/>
          </a:p>
        </p:txBody>
      </p:sp>
      <p:sp>
        <p:nvSpPr>
          <p:cNvPr id="4" name="Google Shape;786;p17"/>
          <p:cNvSpPr/>
          <p:nvPr/>
        </p:nvSpPr>
        <p:spPr>
          <a:xfrm>
            <a:off x="7139940" y="3463290"/>
            <a:ext cx="1221740" cy="105537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5725" y="929005"/>
            <a:ext cx="1763395" cy="296481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500" dirty="0" err="1" smtClean="0">
                <a:solidFill>
                  <a:schemeClr val="tx1"/>
                </a:solidFill>
                <a:sym typeface="+mn-ea"/>
              </a:rPr>
              <a:t>Sinh viên sư phạm kỹ thuật với thời đại 4.0</a:t>
            </a:r>
            <a:endParaRPr lang="en-US" sz="2500" dirty="0" err="1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2535555" y="252730"/>
            <a:ext cx="1840230" cy="817880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Chương 1 Mở đầu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2535555" y="1918970"/>
            <a:ext cx="1840230" cy="888365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Chương 2 Nội dung đề tài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2535555" y="3665220"/>
            <a:ext cx="1840230" cy="800100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</a:rPr>
              <a:t>Chương 3 Vận dụng và kết luận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5492750" y="197485"/>
            <a:ext cx="2766060" cy="330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 smtClean="0">
                <a:solidFill>
                  <a:schemeClr val="tx1"/>
                </a:solidFill>
                <a:sym typeface="+mn-ea"/>
              </a:rPr>
              <a:t>1.1 Đặt vấn đề</a:t>
            </a:r>
            <a:endParaRPr lang="en-US" sz="120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Rectangle 14"/>
          <p:cNvSpPr/>
          <p:nvPr/>
        </p:nvSpPr>
        <p:spPr>
          <a:xfrm>
            <a:off x="5492750" y="628015"/>
            <a:ext cx="2766060" cy="330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 smtClean="0">
                <a:solidFill>
                  <a:schemeClr val="tx1"/>
                </a:solidFill>
              </a:rPr>
              <a:t>1.2 Mục tiêu đề tài</a:t>
            </a:r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0" name="Rectangle 15"/>
          <p:cNvSpPr/>
          <p:nvPr/>
        </p:nvSpPr>
        <p:spPr>
          <a:xfrm>
            <a:off x="5492750" y="1058545"/>
            <a:ext cx="2766060" cy="330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 smtClean="0">
                <a:solidFill>
                  <a:schemeClr val="tx1"/>
                </a:solidFill>
                <a:sym typeface="+mn-ea"/>
              </a:rPr>
              <a:t>1.3 Mô hình kết cấu đề tài</a:t>
            </a:r>
            <a:endParaRPr lang="en-US" sz="120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Rectangle 13"/>
          <p:cNvSpPr/>
          <p:nvPr/>
        </p:nvSpPr>
        <p:spPr>
          <a:xfrm>
            <a:off x="5492750" y="1886585"/>
            <a:ext cx="2766060" cy="330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 smtClean="0">
                <a:solidFill>
                  <a:schemeClr val="tx1"/>
                </a:solidFill>
                <a:sym typeface="+mn-ea"/>
              </a:rPr>
              <a:t>2.1 Sinh viên trường ĐHSPKT TPHCM</a:t>
            </a:r>
            <a:endParaRPr lang="en-US" sz="120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Rectangle 14"/>
          <p:cNvSpPr/>
          <p:nvPr/>
        </p:nvSpPr>
        <p:spPr>
          <a:xfrm>
            <a:off x="5492750" y="2375535"/>
            <a:ext cx="2766060" cy="330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 smtClean="0">
                <a:solidFill>
                  <a:schemeClr val="tx1"/>
                </a:solidFill>
                <a:sym typeface="+mn-ea"/>
              </a:rPr>
              <a:t>2.2 Thành tựu và ứng dụng của cách mạng 4.0</a:t>
            </a:r>
            <a:endParaRPr lang="en-US" sz="120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Rectangle 15"/>
          <p:cNvSpPr/>
          <p:nvPr/>
        </p:nvSpPr>
        <p:spPr>
          <a:xfrm>
            <a:off x="5492750" y="2825750"/>
            <a:ext cx="2766060" cy="330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 smtClean="0">
                <a:solidFill>
                  <a:schemeClr val="tx1"/>
                </a:solidFill>
                <a:sym typeface="+mn-ea"/>
              </a:rPr>
              <a:t>2.3 Sinh viên trường ĐHSPKT với thời đại 4.0</a:t>
            </a:r>
            <a:endParaRPr lang="en-US" sz="120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Rectangle 13"/>
          <p:cNvSpPr/>
          <p:nvPr/>
        </p:nvSpPr>
        <p:spPr>
          <a:xfrm>
            <a:off x="5492750" y="3692525"/>
            <a:ext cx="2766060" cy="330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 smtClean="0">
                <a:solidFill>
                  <a:schemeClr val="tx1"/>
                </a:solidFill>
                <a:sym typeface="+mn-ea"/>
              </a:rPr>
              <a:t>3.1 Vấn đề về đổi mới toàn diện giáo dục đào tạo</a:t>
            </a:r>
            <a:endParaRPr lang="en-US" sz="120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5" name="Rectangle 14"/>
          <p:cNvSpPr/>
          <p:nvPr/>
        </p:nvSpPr>
        <p:spPr>
          <a:xfrm>
            <a:off x="5492750" y="4181475"/>
            <a:ext cx="2766060" cy="330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 smtClean="0">
                <a:solidFill>
                  <a:schemeClr val="tx1"/>
                </a:solidFill>
                <a:sym typeface="+mn-ea"/>
              </a:rPr>
              <a:t>3.2 Bằng lý luận của CNXHKH, hãy giải thích nhận định</a:t>
            </a:r>
            <a:endParaRPr lang="en-US" sz="120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6" name="Rectangle 15"/>
          <p:cNvSpPr/>
          <p:nvPr/>
        </p:nvSpPr>
        <p:spPr>
          <a:xfrm>
            <a:off x="5492750" y="4670425"/>
            <a:ext cx="2766060" cy="330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 smtClean="0">
                <a:solidFill>
                  <a:schemeClr val="tx1"/>
                </a:solidFill>
                <a:sym typeface="+mn-ea"/>
              </a:rPr>
              <a:t>3.3 Kết luận đề tài</a:t>
            </a:r>
            <a:endParaRPr lang="en-US" sz="120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7" name="Straight Arrow Connector 26"/>
          <p:cNvCxnSpPr>
            <a:stCxn id="2" idx="3"/>
            <a:endCxn id="9" idx="2"/>
          </p:cNvCxnSpPr>
          <p:nvPr/>
        </p:nvCxnSpPr>
        <p:spPr>
          <a:xfrm flipV="1">
            <a:off x="1849120" y="661670"/>
            <a:ext cx="686435" cy="17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" idx="3"/>
            <a:endCxn id="6" idx="2"/>
          </p:cNvCxnSpPr>
          <p:nvPr/>
        </p:nvCxnSpPr>
        <p:spPr>
          <a:xfrm flipV="1">
            <a:off x="1849120" y="2363470"/>
            <a:ext cx="686435" cy="48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2"/>
          </p:cNvCxnSpPr>
          <p:nvPr/>
        </p:nvCxnSpPr>
        <p:spPr>
          <a:xfrm>
            <a:off x="1851660" y="2430780"/>
            <a:ext cx="683895" cy="163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  <a:endCxn id="20" idx="1"/>
          </p:cNvCxnSpPr>
          <p:nvPr/>
        </p:nvCxnSpPr>
        <p:spPr>
          <a:xfrm>
            <a:off x="4375785" y="661670"/>
            <a:ext cx="111696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0"/>
            <a:endCxn id="19" idx="1"/>
          </p:cNvCxnSpPr>
          <p:nvPr/>
        </p:nvCxnSpPr>
        <p:spPr>
          <a:xfrm>
            <a:off x="4375785" y="661670"/>
            <a:ext cx="1116965" cy="131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1"/>
          </p:cNvCxnSpPr>
          <p:nvPr/>
        </p:nvCxnSpPr>
        <p:spPr>
          <a:xfrm flipV="1">
            <a:off x="4381500" y="362585"/>
            <a:ext cx="1111250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3" idx="1"/>
          </p:cNvCxnSpPr>
          <p:nvPr/>
        </p:nvCxnSpPr>
        <p:spPr>
          <a:xfrm>
            <a:off x="4375785" y="2355850"/>
            <a:ext cx="1116965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2" idx="1"/>
          </p:cNvCxnSpPr>
          <p:nvPr/>
        </p:nvCxnSpPr>
        <p:spPr>
          <a:xfrm>
            <a:off x="4375785" y="2333625"/>
            <a:ext cx="1116965" cy="207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1" idx="1"/>
          </p:cNvCxnSpPr>
          <p:nvPr/>
        </p:nvCxnSpPr>
        <p:spPr>
          <a:xfrm flipV="1">
            <a:off x="4389120" y="2051685"/>
            <a:ext cx="1103630" cy="280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  <a:endCxn id="26" idx="1"/>
          </p:cNvCxnSpPr>
          <p:nvPr/>
        </p:nvCxnSpPr>
        <p:spPr>
          <a:xfrm>
            <a:off x="4375785" y="4065270"/>
            <a:ext cx="1116965" cy="770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0"/>
            <a:endCxn id="25" idx="1"/>
          </p:cNvCxnSpPr>
          <p:nvPr/>
        </p:nvCxnSpPr>
        <p:spPr>
          <a:xfrm>
            <a:off x="4375785" y="4065270"/>
            <a:ext cx="1116965" cy="28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0"/>
            <a:endCxn id="24" idx="1"/>
          </p:cNvCxnSpPr>
          <p:nvPr/>
        </p:nvCxnSpPr>
        <p:spPr>
          <a:xfrm flipV="1">
            <a:off x="4375785" y="3857625"/>
            <a:ext cx="1116965" cy="207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7"/>
          <p:cNvSpPr txBox="1">
            <a:spLocks noGrp="1"/>
          </p:cNvSpPr>
          <p:nvPr>
            <p:ph type="ctrTitle" idx="4294967295"/>
          </p:nvPr>
        </p:nvSpPr>
        <p:spPr>
          <a:xfrm>
            <a:off x="881508" y="335010"/>
            <a:ext cx="8262492" cy="4772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700" b="1" dirty="0" smtClean="0"/>
              <a:t>2.3 </a:t>
            </a:r>
            <a:r>
              <a:rPr lang="vi-VN" sz="2700" b="1" dirty="0" smtClean="0"/>
              <a:t>Sinh </a:t>
            </a:r>
            <a:r>
              <a:rPr lang="vi-VN" sz="2700" b="1" dirty="0"/>
              <a:t>viên sư phạm kỹ thuật với thời đại 4.0</a:t>
            </a:r>
            <a:endParaRPr lang="vi-VN" sz="2700" dirty="0"/>
          </a:p>
        </p:txBody>
      </p:sp>
      <p:sp>
        <p:nvSpPr>
          <p:cNvPr id="786" name="Google Shape;786;p17"/>
          <p:cNvSpPr/>
          <p:nvPr/>
        </p:nvSpPr>
        <p:spPr>
          <a:xfrm>
            <a:off x="419284" y="399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" name="Group 5"/>
          <p:cNvGrpSpPr/>
          <p:nvPr/>
        </p:nvGrpSpPr>
        <p:grpSpPr>
          <a:xfrm>
            <a:off x="2147318" y="1448592"/>
            <a:ext cx="5956300" cy="601345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7" name="TextBox 25"/>
          <p:cNvSpPr txBox="1"/>
          <p:nvPr/>
        </p:nvSpPr>
        <p:spPr>
          <a:xfrm>
            <a:off x="2147483" y="1448860"/>
            <a:ext cx="604146" cy="453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2963293" y="1540032"/>
            <a:ext cx="497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trò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của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sinh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trong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việc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tiếp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nhận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tri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thức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47319" y="2558185"/>
            <a:ext cx="5956300" cy="601345"/>
            <a:chOff x="3131840" y="1491630"/>
            <a:chExt cx="5256584" cy="576064"/>
          </a:xfrm>
        </p:grpSpPr>
        <p:sp>
          <p:nvSpPr>
            <p:cNvPr id="22" name="Rectangle 2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Right Triangle 2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10" name="TextBox 25"/>
          <p:cNvSpPr txBox="1"/>
          <p:nvPr/>
        </p:nvSpPr>
        <p:spPr>
          <a:xfrm>
            <a:off x="2147484" y="2558453"/>
            <a:ext cx="6041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29"/>
          <p:cNvSpPr txBox="1"/>
          <p:nvPr/>
        </p:nvSpPr>
        <p:spPr>
          <a:xfrm>
            <a:off x="2963294" y="2649625"/>
            <a:ext cx="497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ách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mạng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công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nghệ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thông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tin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làm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thay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đổi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cách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học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47319" y="3574616"/>
            <a:ext cx="5956300" cy="601345"/>
            <a:chOff x="3131840" y="1491630"/>
            <a:chExt cx="5256584" cy="576064"/>
          </a:xfrm>
        </p:grpSpPr>
        <p:sp>
          <p:nvSpPr>
            <p:cNvPr id="20" name="Rectangle 19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Right Triangle 20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13" name="TextBox 25"/>
          <p:cNvSpPr txBox="1"/>
          <p:nvPr/>
        </p:nvSpPr>
        <p:spPr>
          <a:xfrm>
            <a:off x="2147484" y="3574884"/>
            <a:ext cx="6041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29"/>
          <p:cNvSpPr txBox="1"/>
          <p:nvPr/>
        </p:nvSpPr>
        <p:spPr>
          <a:xfrm>
            <a:off x="2963294" y="3666056"/>
            <a:ext cx="497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hực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chất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việc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học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trên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lớp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hiện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nay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của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sinh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83853" y="168980"/>
            <a:ext cx="7400982" cy="850675"/>
            <a:chOff x="3131840" y="1491630"/>
            <a:chExt cx="5256584" cy="576064"/>
          </a:xfrm>
        </p:grpSpPr>
        <p:sp>
          <p:nvSpPr>
            <p:cNvPr id="4" name="Rectangle 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/>
            </a:p>
          </p:txBody>
        </p:sp>
      </p:grpSp>
      <p:sp>
        <p:nvSpPr>
          <p:cNvPr id="6" name="TextBox 25"/>
          <p:cNvSpPr txBox="1"/>
          <p:nvPr/>
        </p:nvSpPr>
        <p:spPr>
          <a:xfrm>
            <a:off x="1184019" y="169248"/>
            <a:ext cx="6041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3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3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1874837" y="369303"/>
            <a:ext cx="6709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</a:t>
            </a:r>
            <a:r>
              <a:rPr 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ai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trò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của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sinh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trong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việc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tiếp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nhận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tri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thức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2" descr="Nghị luận tri thức là sức mạnh (12 mẫu) - Văn mẫu lớp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45" y="1185545"/>
            <a:ext cx="2712720" cy="335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1184910"/>
            <a:ext cx="4622165" cy="3352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83853" y="168980"/>
            <a:ext cx="7400982" cy="850675"/>
            <a:chOff x="3131840" y="1491630"/>
            <a:chExt cx="5256584" cy="576064"/>
          </a:xfrm>
        </p:grpSpPr>
        <p:sp>
          <p:nvSpPr>
            <p:cNvPr id="4" name="Rectangle 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/>
            </a:p>
          </p:txBody>
        </p:sp>
      </p:grpSp>
      <p:sp>
        <p:nvSpPr>
          <p:cNvPr id="6" name="TextBox 25"/>
          <p:cNvSpPr txBox="1"/>
          <p:nvPr/>
        </p:nvSpPr>
        <p:spPr>
          <a:xfrm>
            <a:off x="1184019" y="169248"/>
            <a:ext cx="6041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3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3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1788165" y="375610"/>
            <a:ext cx="679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Cách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mạng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công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nghệ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thông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tin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làm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thay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đổi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cách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học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7" name="Curved Right Arrow 16"/>
          <p:cNvSpPr/>
          <p:nvPr/>
        </p:nvSpPr>
        <p:spPr>
          <a:xfrm>
            <a:off x="1223645" y="1459865"/>
            <a:ext cx="463550" cy="11785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>
            <a:off x="1223645" y="2425065"/>
            <a:ext cx="463550" cy="11785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>
            <a:off x="1223645" y="3444875"/>
            <a:ext cx="463550" cy="11785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68805" y="1232535"/>
            <a:ext cx="2642235" cy="679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868805" y="2185035"/>
            <a:ext cx="2642235" cy="679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Kỷ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868805" y="3121660"/>
            <a:ext cx="2642235" cy="679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ngôi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868805" y="4079875"/>
            <a:ext cx="2642235" cy="679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en-US" dirty="0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692650" y="1232535"/>
            <a:ext cx="3868420" cy="3526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83853" y="168980"/>
            <a:ext cx="7400982" cy="850675"/>
            <a:chOff x="3131840" y="1491630"/>
            <a:chExt cx="5256584" cy="576064"/>
          </a:xfrm>
        </p:grpSpPr>
        <p:sp>
          <p:nvSpPr>
            <p:cNvPr id="4" name="Rectangle 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/>
            </a:p>
          </p:txBody>
        </p:sp>
      </p:grpSp>
      <p:sp>
        <p:nvSpPr>
          <p:cNvPr id="6" name="TextBox 25"/>
          <p:cNvSpPr txBox="1"/>
          <p:nvPr/>
        </p:nvSpPr>
        <p:spPr>
          <a:xfrm>
            <a:off x="1184019" y="169248"/>
            <a:ext cx="6041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3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3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1874837" y="369303"/>
            <a:ext cx="67099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Thực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chất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việc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học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trên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lớp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hiện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nay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của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sinh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183640" y="1193165"/>
            <a:ext cx="3705225" cy="18275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2"/>
          <a:srcRect l="28049" r="27561"/>
          <a:stretch>
            <a:fillRect/>
          </a:stretch>
        </p:blipFill>
        <p:spPr>
          <a:xfrm>
            <a:off x="4888865" y="1193165"/>
            <a:ext cx="3695700" cy="183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1183005" y="3024505"/>
            <a:ext cx="3705225" cy="18630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4888865" y="3024505"/>
            <a:ext cx="3695700" cy="1863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ly template">
  <a:themeElements>
    <a:clrScheme name="Custom 347">
      <a:dk1>
        <a:srgbClr val="21355A"/>
      </a:dk1>
      <a:lt1>
        <a:srgbClr val="FFFFFF"/>
      </a:lt1>
      <a:dk2>
        <a:srgbClr val="59BB00"/>
      </a:dk2>
      <a:lt2>
        <a:srgbClr val="00BABE"/>
      </a:lt2>
      <a:accent1>
        <a:srgbClr val="3AA0FF"/>
      </a:accent1>
      <a:accent2>
        <a:srgbClr val="3924BB"/>
      </a:accent2>
      <a:accent3>
        <a:srgbClr val="D63ED1"/>
      </a:accent3>
      <a:accent4>
        <a:srgbClr val="FF0000"/>
      </a:accent4>
      <a:accent5>
        <a:srgbClr val="FF8200"/>
      </a:accent5>
      <a:accent6>
        <a:srgbClr val="FFCC00"/>
      </a:accent6>
      <a:hlink>
        <a:srgbClr val="1C7AD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</Words>
  <Application>WPS Presentation</Application>
  <PresentationFormat>On-screen Show (16:9)</PresentationFormat>
  <Paragraphs>99</Paragraphs>
  <Slides>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Arial</vt:lpstr>
      <vt:lpstr>Mali SemiBold</vt:lpstr>
      <vt:lpstr>Nunito Light</vt:lpstr>
      <vt:lpstr>Calibri</vt:lpstr>
      <vt:lpstr>Mali</vt:lpstr>
      <vt:lpstr>Microsoft YaHei</vt:lpstr>
      <vt:lpstr>Arial Unicode MS</vt:lpstr>
      <vt:lpstr>Nunito</vt:lpstr>
      <vt:lpstr>Montserrat</vt:lpstr>
      <vt:lpstr>Malgun Gothic</vt:lpstr>
      <vt:lpstr>Ely template</vt:lpstr>
      <vt:lpstr>Đề tài 9: Sinh viên trường đại học sư phạm kỹ thuật TPHCM với cách mạng 4.0</vt:lpstr>
      <vt:lpstr>PowerPoint 演示文稿</vt:lpstr>
      <vt:lpstr>PowerPoint 演示文稿</vt:lpstr>
      <vt:lpstr>PowerPoint 演示文稿</vt:lpstr>
      <vt:lpstr>2.3 Sinh viên sư phạm kỹ thuật với thời đại 4.0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Sinh viên trường đại học sư phạm kỹ thuật TPHCM với cách mạng 4.0</dc:title>
  <dc:creator/>
  <cp:lastModifiedBy>Chau Soc Thai</cp:lastModifiedBy>
  <cp:revision>11</cp:revision>
  <dcterms:created xsi:type="dcterms:W3CDTF">2023-03-25T02:02:00Z</dcterms:created>
  <dcterms:modified xsi:type="dcterms:W3CDTF">2023-03-29T12:54:51Z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5C3BF4FE3847486782ECD10656521AD4</vt:lpwstr>
  </property>
  <property fmtid="{D5CDD505-2E9C-101B-9397-08002B2CF9AE}" pid="3" name="KSOProductBuildVer">
    <vt:lpwstr>1033-11.2.0.11513</vt:lpwstr>
  </property>
</Properties>
</file>