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1670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5F0A2-6D80-4CB7-A257-83B0CC65F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6DC8B-F607-4B3A-B4ED-A93981239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A762F-AAA0-4DB8-B4E2-FDAD018F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48E2A-B9A0-4735-8776-C1D79E79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92E11-1B18-4023-8F09-45EBAD3F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70D5E-BC0F-403D-86C7-D95434BB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DE6DE-8520-4F5F-8ECC-8EB8996A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5647D-9A55-41A2-B939-8E0AFB1E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58C54-9A26-458B-A6BE-C6EE4ED6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73C7C-3B0C-4AB2-A736-065410DC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1B9844-8F1F-4569-88FA-FEF90EEFB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88DFF-3BBA-4C98-99D7-66906E4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87BA5-F22D-48BE-AB4D-68E6F43A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33970-0C91-4F44-9F5C-CB7ABB7A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E2398-0648-47E4-BB90-935206DB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7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5DFB-A35F-49D5-8A60-AEF5EE29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77E85-28E6-42F7-89AA-D9C787E3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1C2D8-57BA-44E3-AA58-DCEDFFD4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416D0-0D89-4113-A3EF-393BC88E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A0F13-A880-46D4-B0DC-A8554E9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9D651-FF24-4B47-912F-14FF5A88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4037E-2E27-41DA-9910-442A7674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D2537-4749-4B88-9A4F-18866606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3E71C-3B80-45FD-BB46-E9BE6882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50A4F-2C2A-4399-B5D4-3C1DBAD1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918B0-C72E-47C6-BBE9-CA332EDE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9FBE-07D8-4940-951A-D65B06E27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EDA4A-9B8C-4362-A46C-4508BA2D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8A870-2DEE-4A14-9D37-BB30A919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CA84D-61BB-4827-AB99-DF730DA1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552B3-8E16-4B01-9A4A-E5930D1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3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3438B-39EF-4009-93C2-2B8ACCB2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D597A-B0FF-4E09-A4AB-DF3ED408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3E088-2148-4A31-B9B7-0414E51F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43B184-A5B7-4146-BBE6-20714BE5C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D6E77C-BCC0-4E4A-BC54-1B6B56800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5AA1E5-F678-4B33-9BDF-60EB78F3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EDF39-4823-45DD-9558-60A9E7AD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B1293-1CB7-4B13-8D0C-4EE59323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6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6FF4F-60BC-4841-9A36-821EF35A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DD58C-C8AE-4F31-BAC8-1D6FB5E4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EDD3A1-F46D-48AF-B9AA-53B2840F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FDAE05-C511-4098-A322-216C1DCD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8F7280-3B08-47F0-91E5-0B11080B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C9DA7B-3572-45D1-84C6-0E0A7394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097A8-0D40-432E-AB5C-7792E79C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2A088-6D08-444C-B338-F5F94CE5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A0C79-642C-41DF-B40B-CEFF2911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A4269-6424-4C2B-AC94-4B9B812D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DF727-63E0-4F32-9206-A8101354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8D4C7-12E2-471E-9B49-8FBA0230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9A2AD-2A5B-4DB5-BD80-27D0178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6B45A-BB6C-48C5-ADC9-0D254F78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93E297-6237-478A-98F7-B57740F2C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77981-6FF6-4F44-8D05-BCA7F60E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9D39B-B5B5-4116-8578-4790CFC4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5C987-40C6-4776-BFA2-D002BE6E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A1129-23F9-4535-8458-9F4070A0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8FBC4D-1BCD-4CDC-A277-F51B8264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D744E-1369-48F9-AC6B-5F890A24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209B7-9D28-409A-A40A-3198B1BD8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F498-0772-4F0B-93FF-741D785C357D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2C056-4DEC-4F52-896D-42FAC9C6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3C8D1-C820-4188-8A66-08B0CE8C0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5DEF-3984-47F8-BF4B-1457B06D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3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D00948-0EEB-4745-82BE-6AEAF7812BF6}"/>
              </a:ext>
            </a:extLst>
          </p:cNvPr>
          <p:cNvGrpSpPr/>
          <p:nvPr/>
        </p:nvGrpSpPr>
        <p:grpSpPr>
          <a:xfrm>
            <a:off x="0" y="0"/>
            <a:ext cx="4263082" cy="6858000"/>
            <a:chOff x="-1" y="0"/>
            <a:chExt cx="4263082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896FDBC-5DE0-4A86-99BA-5C01F10B89FB}"/>
                </a:ext>
              </a:extLst>
            </p:cNvPr>
            <p:cNvSpPr/>
            <p:nvPr/>
          </p:nvSpPr>
          <p:spPr>
            <a:xfrm>
              <a:off x="-1" y="0"/>
              <a:ext cx="4263082" cy="6858000"/>
            </a:xfrm>
            <a:prstGeom prst="rect">
              <a:avLst/>
            </a:prstGeom>
            <a:solidFill>
              <a:srgbClr val="2A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D26E61-B39B-4CE0-A3B1-EC250E2A4E07}"/>
                </a:ext>
              </a:extLst>
            </p:cNvPr>
            <p:cNvSpPr/>
            <p:nvPr/>
          </p:nvSpPr>
          <p:spPr>
            <a:xfrm>
              <a:off x="2384854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10E42F-C110-439C-B105-0D6E14DBB2E3}"/>
              </a:ext>
            </a:extLst>
          </p:cNvPr>
          <p:cNvGrpSpPr/>
          <p:nvPr/>
        </p:nvGrpSpPr>
        <p:grpSpPr>
          <a:xfrm>
            <a:off x="4240427" y="0"/>
            <a:ext cx="7951573" cy="6858000"/>
            <a:chOff x="4240427" y="0"/>
            <a:chExt cx="7951573" cy="6858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C6B126-7A3F-4A2B-880A-817D97AE135F}"/>
                </a:ext>
              </a:extLst>
            </p:cNvPr>
            <p:cNvSpPr/>
            <p:nvPr/>
          </p:nvSpPr>
          <p:spPr>
            <a:xfrm>
              <a:off x="4263081" y="0"/>
              <a:ext cx="7928919" cy="685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9BBC70-D63C-47C9-8C84-C07B21F6949D}"/>
                </a:ext>
              </a:extLst>
            </p:cNvPr>
            <p:cNvSpPr/>
            <p:nvPr/>
          </p:nvSpPr>
          <p:spPr>
            <a:xfrm>
              <a:off x="4240427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DAA3980-6573-400C-AD99-CA3FCE76B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8033" r="13682" b="16241"/>
          <a:stretch/>
        </p:blipFill>
        <p:spPr>
          <a:xfrm>
            <a:off x="2456937" y="2265362"/>
            <a:ext cx="3612292" cy="18658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294D05-F4BC-4756-BE2F-B5ECB55D2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r="25816"/>
          <a:stretch/>
        </p:blipFill>
        <p:spPr>
          <a:xfrm>
            <a:off x="6863149" y="2265362"/>
            <a:ext cx="4073611" cy="6291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64873B-7567-4046-B6AE-FFFD1AC98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60"/>
          <a:stretch/>
        </p:blipFill>
        <p:spPr>
          <a:xfrm>
            <a:off x="7463515" y="1281430"/>
            <a:ext cx="2673110" cy="8571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68CD50B-52C0-444A-B79B-9A9B80A7BB32}"/>
              </a:ext>
            </a:extLst>
          </p:cNvPr>
          <p:cNvSpPr txBox="1"/>
          <p:nvPr/>
        </p:nvSpPr>
        <p:spPr>
          <a:xfrm>
            <a:off x="6863149" y="3434148"/>
            <a:ext cx="4263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：宗新淇</a:t>
            </a:r>
            <a:endParaRPr lang="en-US" altLang="zh-CN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：扈朋华  王英才</a:t>
            </a:r>
            <a:endParaRPr lang="en-US" altLang="zh-CN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屈林珊  吴思远</a:t>
            </a:r>
            <a:endParaRPr lang="en-US" altLang="zh-CN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申一凡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4D5EEB6-78E3-4A05-AAB2-849C91CDE7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4"/>
          <a:stretch/>
        </p:blipFill>
        <p:spPr>
          <a:xfrm>
            <a:off x="3025875" y="4230558"/>
            <a:ext cx="2474409" cy="4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B65038-6044-4CEB-885A-CBF68C3FF7E1}"/>
              </a:ext>
            </a:extLst>
          </p:cNvPr>
          <p:cNvSpPr/>
          <p:nvPr/>
        </p:nvSpPr>
        <p:spPr>
          <a:xfrm>
            <a:off x="4263081" y="0"/>
            <a:ext cx="7928919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功能划分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9A66CF-9586-49DE-B34F-43AE7433EFE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5FEFC1-88B9-482B-868D-612E3F3E7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7" b="11854"/>
          <a:stretch/>
        </p:blipFill>
        <p:spPr>
          <a:xfrm>
            <a:off x="12544512" y="393621"/>
            <a:ext cx="6159327" cy="62357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3A4748-17D3-4CCB-931E-CAAC42F04600}"/>
              </a:ext>
            </a:extLst>
          </p:cNvPr>
          <p:cNvSpPr txBox="1"/>
          <p:nvPr/>
        </p:nvSpPr>
        <p:spPr>
          <a:xfrm>
            <a:off x="7204248" y="1201930"/>
            <a:ext cx="100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837CF9-C6AE-4FA8-B62A-A2C9413485C8}"/>
              </a:ext>
            </a:extLst>
          </p:cNvPr>
          <p:cNvSpPr txBox="1"/>
          <p:nvPr/>
        </p:nvSpPr>
        <p:spPr>
          <a:xfrm>
            <a:off x="5582852" y="2174342"/>
            <a:ext cx="11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921579E-56DD-477E-A71F-9D98166D47A0}"/>
              </a:ext>
            </a:extLst>
          </p:cNvPr>
          <p:cNvSpPr txBox="1"/>
          <p:nvPr/>
        </p:nvSpPr>
        <p:spPr>
          <a:xfrm>
            <a:off x="8426623" y="2719580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个人页面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442336-FA52-4AD2-A82B-1AE2966722C4}"/>
              </a:ext>
            </a:extLst>
          </p:cNvPr>
          <p:cNvSpPr txBox="1"/>
          <p:nvPr/>
        </p:nvSpPr>
        <p:spPr>
          <a:xfrm>
            <a:off x="8967404" y="1087494"/>
            <a:ext cx="100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点赞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8444A0B-78B6-45A3-9EE6-EB36A9905C4A}"/>
              </a:ext>
            </a:extLst>
          </p:cNvPr>
          <p:cNvSpPr txBox="1"/>
          <p:nvPr/>
        </p:nvSpPr>
        <p:spPr>
          <a:xfrm>
            <a:off x="6729799" y="3306422"/>
            <a:ext cx="100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4C2B08-FEB4-4082-9FF2-F6A1E49F98F6}"/>
              </a:ext>
            </a:extLst>
          </p:cNvPr>
          <p:cNvSpPr txBox="1"/>
          <p:nvPr/>
        </p:nvSpPr>
        <p:spPr>
          <a:xfrm>
            <a:off x="8023398" y="4730889"/>
            <a:ext cx="104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1D515-1372-41B9-9147-AD93D4CC7EA8}"/>
              </a:ext>
            </a:extLst>
          </p:cNvPr>
          <p:cNvSpPr txBox="1"/>
          <p:nvPr/>
        </p:nvSpPr>
        <p:spPr>
          <a:xfrm>
            <a:off x="7204248" y="1672269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简单描述一下下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AC733D-C677-4757-A167-1D331CCCC5BC}"/>
              </a:ext>
            </a:extLst>
          </p:cNvPr>
          <p:cNvSpPr txBox="1"/>
          <p:nvPr/>
        </p:nvSpPr>
        <p:spPr>
          <a:xfrm>
            <a:off x="8981217" y="1549594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简单描述一下下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429C7F-0853-48DE-A91B-AC7C3A23FF9A}"/>
              </a:ext>
            </a:extLst>
          </p:cNvPr>
          <p:cNvSpPr txBox="1"/>
          <p:nvPr/>
        </p:nvSpPr>
        <p:spPr>
          <a:xfrm>
            <a:off x="5607396" y="2631169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简单描述一下下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2292CF-C3F4-40D5-BA77-A3FAC66F7ECD}"/>
              </a:ext>
            </a:extLst>
          </p:cNvPr>
          <p:cNvSpPr txBox="1"/>
          <p:nvPr/>
        </p:nvSpPr>
        <p:spPr>
          <a:xfrm>
            <a:off x="6741401" y="3771543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简单描述一下下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06C566-5618-430E-98F4-DE4D3AE8A228}"/>
              </a:ext>
            </a:extLst>
          </p:cNvPr>
          <p:cNvSpPr txBox="1"/>
          <p:nvPr/>
        </p:nvSpPr>
        <p:spPr>
          <a:xfrm>
            <a:off x="8544343" y="3181679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简单描述一下下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FCEB58-59A2-43AC-B521-AB35287C8330}"/>
              </a:ext>
            </a:extLst>
          </p:cNvPr>
          <p:cNvSpPr txBox="1"/>
          <p:nvPr/>
        </p:nvSpPr>
        <p:spPr>
          <a:xfrm>
            <a:off x="8026444" y="5187798"/>
            <a:ext cx="122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简单描述一下下</a:t>
            </a:r>
          </a:p>
        </p:txBody>
      </p:sp>
    </p:spTree>
    <p:extLst>
      <p:ext uri="{BB962C8B-B14F-4D97-AF65-F5344CB8AC3E}">
        <p14:creationId xmlns:p14="http://schemas.microsoft.com/office/powerpoint/2010/main" val="26386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60026 -0.0120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13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功能划分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9A66CF-9586-49DE-B34F-43AE7433EFE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3A4748-17D3-4CCB-931E-CAAC42F04600}"/>
              </a:ext>
            </a:extLst>
          </p:cNvPr>
          <p:cNvSpPr txBox="1"/>
          <p:nvPr/>
        </p:nvSpPr>
        <p:spPr>
          <a:xfrm>
            <a:off x="8354802" y="5755400"/>
            <a:ext cx="100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837CF9-C6AE-4FA8-B62A-A2C9413485C8}"/>
              </a:ext>
            </a:extLst>
          </p:cNvPr>
          <p:cNvSpPr txBox="1"/>
          <p:nvPr/>
        </p:nvSpPr>
        <p:spPr>
          <a:xfrm>
            <a:off x="4586717" y="5755400"/>
            <a:ext cx="114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921579E-56DD-477E-A71F-9D98166D47A0}"/>
              </a:ext>
            </a:extLst>
          </p:cNvPr>
          <p:cNvSpPr txBox="1"/>
          <p:nvPr/>
        </p:nvSpPr>
        <p:spPr>
          <a:xfrm>
            <a:off x="10325100" y="5755398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个人页面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442336-FA52-4AD2-A82B-1AE2966722C4}"/>
              </a:ext>
            </a:extLst>
          </p:cNvPr>
          <p:cNvSpPr txBox="1"/>
          <p:nvPr/>
        </p:nvSpPr>
        <p:spPr>
          <a:xfrm>
            <a:off x="9360073" y="5755399"/>
            <a:ext cx="100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点赞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8444A0B-78B6-45A3-9EE6-EB36A9905C4A}"/>
              </a:ext>
            </a:extLst>
          </p:cNvPr>
          <p:cNvSpPr txBox="1"/>
          <p:nvPr/>
        </p:nvSpPr>
        <p:spPr>
          <a:xfrm>
            <a:off x="5733664" y="5755401"/>
            <a:ext cx="100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4C2B08-FEB4-4082-9FF2-F6A1E49F98F6}"/>
              </a:ext>
            </a:extLst>
          </p:cNvPr>
          <p:cNvSpPr txBox="1"/>
          <p:nvPr/>
        </p:nvSpPr>
        <p:spPr>
          <a:xfrm>
            <a:off x="6946902" y="5755401"/>
            <a:ext cx="104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EA6CAD-F241-41FA-8121-879B36813A18}"/>
              </a:ext>
            </a:extLst>
          </p:cNvPr>
          <p:cNvSpPr/>
          <p:nvPr/>
        </p:nvSpPr>
        <p:spPr>
          <a:xfrm>
            <a:off x="4776999" y="512418"/>
            <a:ext cx="1690215" cy="410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E4E8CE-22B4-46D7-9518-79C8007F834E}"/>
              </a:ext>
            </a:extLst>
          </p:cNvPr>
          <p:cNvSpPr/>
          <p:nvPr/>
        </p:nvSpPr>
        <p:spPr>
          <a:xfrm>
            <a:off x="4455747" y="512418"/>
            <a:ext cx="128587" cy="4108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2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5288865" y="2654300"/>
            <a:ext cx="5280110" cy="1549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创新之处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522450A-29AF-4C79-9EF9-E24DDF5A39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2654300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创新之处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9A66CF-9586-49DE-B34F-43AE7433EFE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EA6CAD-F241-41FA-8121-879B36813A18}"/>
              </a:ext>
            </a:extLst>
          </p:cNvPr>
          <p:cNvSpPr/>
          <p:nvPr/>
        </p:nvSpPr>
        <p:spPr>
          <a:xfrm>
            <a:off x="4776999" y="512418"/>
            <a:ext cx="1690215" cy="410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数据全面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E4E8CE-22B4-46D7-9518-79C8007F834E}"/>
              </a:ext>
            </a:extLst>
          </p:cNvPr>
          <p:cNvSpPr/>
          <p:nvPr/>
        </p:nvSpPr>
        <p:spPr>
          <a:xfrm>
            <a:off x="4455747" y="512418"/>
            <a:ext cx="128587" cy="4108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5D71C5E-72F8-4F56-BA7C-A26D3AD2C182}"/>
              </a:ext>
            </a:extLst>
          </p:cNvPr>
          <p:cNvGrpSpPr/>
          <p:nvPr/>
        </p:nvGrpSpPr>
        <p:grpSpPr>
          <a:xfrm>
            <a:off x="4584334" y="2085975"/>
            <a:ext cx="5695505" cy="2712697"/>
            <a:chOff x="4776999" y="2085975"/>
            <a:chExt cx="5695505" cy="27126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BB638C-EC4E-4DF1-A23E-B789A14559E0}"/>
                </a:ext>
              </a:extLst>
            </p:cNvPr>
            <p:cNvSpPr/>
            <p:nvPr/>
          </p:nvSpPr>
          <p:spPr>
            <a:xfrm>
              <a:off x="4776999" y="2085975"/>
              <a:ext cx="4624176" cy="2712697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r>
                <a:rPr lang="zh-CN" altLang="en-US" sz="2400" dirty="0"/>
                <a:t>不同于以往的足球论坛，不仅能够发帖回帖讨论足坛趣闻轶事。更提供足坛各大顶级赛事的各种数据，包括球员数据、球队数据、对阵信息，让球迷朋友们有数据可依，让中国球迷能轻松了解到世界上最全面最真实的足球知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2E5A272-FC3F-476C-AA95-EC2D33F89094}"/>
                </a:ext>
              </a:extLst>
            </p:cNvPr>
            <p:cNvSpPr/>
            <p:nvPr/>
          </p:nvSpPr>
          <p:spPr>
            <a:xfrm>
              <a:off x="9401176" y="2085975"/>
              <a:ext cx="1071328" cy="2712697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457200"/>
              <a:endParaRPr lang="zh-CN" altLang="en-US" sz="2400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F225299-F0A2-4DCC-AFFA-AD4267EEFE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7" b="12714"/>
          <a:stretch/>
        </p:blipFill>
        <p:spPr>
          <a:xfrm>
            <a:off x="4943082" y="1892300"/>
            <a:ext cx="3048264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33672 0.001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96FDBC-5DE0-4A86-99BA-5C01F10B89FB}"/>
              </a:ext>
            </a:extLst>
          </p:cNvPr>
          <p:cNvSpPr/>
          <p:nvPr/>
        </p:nvSpPr>
        <p:spPr>
          <a:xfrm>
            <a:off x="0" y="0"/>
            <a:ext cx="1855574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C6B126-7A3F-4A2B-880A-817D97AE135F}"/>
              </a:ext>
            </a:extLst>
          </p:cNvPr>
          <p:cNvSpPr/>
          <p:nvPr/>
        </p:nvSpPr>
        <p:spPr>
          <a:xfrm>
            <a:off x="10336427" y="0"/>
            <a:ext cx="1855573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7C105E-006B-45B6-A89B-106833EAC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7"/>
          <a:stretch/>
        </p:blipFill>
        <p:spPr>
          <a:xfrm>
            <a:off x="2412680" y="1918495"/>
            <a:ext cx="4864405" cy="6867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C2B602-6BF1-41CD-967E-77BA116C6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72" b="-6249"/>
          <a:stretch/>
        </p:blipFill>
        <p:spPr>
          <a:xfrm>
            <a:off x="2370682" y="4219451"/>
            <a:ext cx="4851957" cy="545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92CEFB3-8819-420D-8304-ED38D59DD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6"/>
          <a:stretch/>
        </p:blipFill>
        <p:spPr>
          <a:xfrm>
            <a:off x="2351237" y="310845"/>
            <a:ext cx="3035840" cy="7106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CEE79AC-3F9A-46EF-B557-10BEBD58D7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95" b="4950"/>
          <a:stretch/>
        </p:blipFill>
        <p:spPr>
          <a:xfrm>
            <a:off x="2329643" y="1103780"/>
            <a:ext cx="5964505" cy="81471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FFBF98E-E7BB-4064-9022-29337E1FDB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7"/>
          <a:stretch/>
        </p:blipFill>
        <p:spPr>
          <a:xfrm>
            <a:off x="2222468" y="5537847"/>
            <a:ext cx="5464207" cy="84852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8102635-9F39-4F2A-B034-64C5739FAF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3"/>
          <a:stretch/>
        </p:blipFill>
        <p:spPr>
          <a:xfrm>
            <a:off x="2172497" y="4680014"/>
            <a:ext cx="4392917" cy="99047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AEC4512-B1F2-4E5A-A3CA-44ED021E6FA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8"/>
          <a:stretch/>
        </p:blipFill>
        <p:spPr>
          <a:xfrm>
            <a:off x="2329643" y="2680208"/>
            <a:ext cx="3195293" cy="72572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E812BA0-90D3-4F4E-AC51-87032CCDD0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34"/>
          <a:stretch/>
        </p:blipFill>
        <p:spPr>
          <a:xfrm>
            <a:off x="2222468" y="3446279"/>
            <a:ext cx="5180804" cy="6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25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3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D00948-0EEB-4745-82BE-6AEAF7812BF6}"/>
              </a:ext>
            </a:extLst>
          </p:cNvPr>
          <p:cNvGrpSpPr/>
          <p:nvPr/>
        </p:nvGrpSpPr>
        <p:grpSpPr>
          <a:xfrm>
            <a:off x="-2667000" y="0"/>
            <a:ext cx="4527078" cy="6858000"/>
            <a:chOff x="-263997" y="0"/>
            <a:chExt cx="4527078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896FDBC-5DE0-4A86-99BA-5C01F10B89FB}"/>
                </a:ext>
              </a:extLst>
            </p:cNvPr>
            <p:cNvSpPr/>
            <p:nvPr/>
          </p:nvSpPr>
          <p:spPr>
            <a:xfrm>
              <a:off x="-263997" y="0"/>
              <a:ext cx="4527078" cy="6858000"/>
            </a:xfrm>
            <a:prstGeom prst="rect">
              <a:avLst/>
            </a:prstGeom>
            <a:solidFill>
              <a:srgbClr val="2A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D26E61-B39B-4CE0-A3B1-EC250E2A4E07}"/>
                </a:ext>
              </a:extLst>
            </p:cNvPr>
            <p:cNvSpPr/>
            <p:nvPr/>
          </p:nvSpPr>
          <p:spPr>
            <a:xfrm>
              <a:off x="2384854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64F333-F281-432C-BC95-3836080E3753}"/>
              </a:ext>
            </a:extLst>
          </p:cNvPr>
          <p:cNvGrpSpPr/>
          <p:nvPr/>
        </p:nvGrpSpPr>
        <p:grpSpPr>
          <a:xfrm>
            <a:off x="10313075" y="0"/>
            <a:ext cx="7951573" cy="6858000"/>
            <a:chOff x="4240427" y="0"/>
            <a:chExt cx="7951573" cy="68580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010E42F-C110-439C-B105-0D6E14DBB2E3}"/>
                </a:ext>
              </a:extLst>
            </p:cNvPr>
            <p:cNvGrpSpPr/>
            <p:nvPr/>
          </p:nvGrpSpPr>
          <p:grpSpPr>
            <a:xfrm>
              <a:off x="4240427" y="0"/>
              <a:ext cx="7951573" cy="6858000"/>
              <a:chOff x="4240427" y="0"/>
              <a:chExt cx="7951573" cy="68580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C6B126-7A3F-4A2B-880A-817D97AE135F}"/>
                  </a:ext>
                </a:extLst>
              </p:cNvPr>
              <p:cNvSpPr/>
              <p:nvPr/>
            </p:nvSpPr>
            <p:spPr>
              <a:xfrm>
                <a:off x="4263081" y="0"/>
                <a:ext cx="7928919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79BBC70-D63C-47C9-8C84-C07B21F6949D}"/>
                  </a:ext>
                </a:extLst>
              </p:cNvPr>
              <p:cNvSpPr/>
              <p:nvPr/>
            </p:nvSpPr>
            <p:spPr>
              <a:xfrm>
                <a:off x="4240427" y="2298357"/>
                <a:ext cx="1878227" cy="1865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A294D05-F4BC-4756-BE2F-B5ECB55D2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7" r="25816"/>
            <a:stretch/>
          </p:blipFill>
          <p:spPr>
            <a:xfrm>
              <a:off x="6863149" y="2265362"/>
              <a:ext cx="4073611" cy="62912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C64873B-7567-4046-B6AE-FFFD1AC98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360"/>
            <a:stretch/>
          </p:blipFill>
          <p:spPr>
            <a:xfrm>
              <a:off x="7463515" y="1281430"/>
              <a:ext cx="2673110" cy="857143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68CD50B-52C0-444A-B79B-9A9B80A7BB32}"/>
                </a:ext>
              </a:extLst>
            </p:cNvPr>
            <p:cNvSpPr txBox="1"/>
            <p:nvPr/>
          </p:nvSpPr>
          <p:spPr>
            <a:xfrm>
              <a:off x="6863149" y="3434148"/>
              <a:ext cx="426308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</a:t>
              </a:r>
              <a:r>
                <a:rPr lang="zh-CN" altLang="en-US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：宗新淇</a:t>
              </a:r>
              <a:endPara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</a:t>
              </a:r>
              <a:r>
                <a:rPr lang="zh-CN" altLang="en-US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：扈朋华  王英才</a:t>
              </a:r>
              <a:endPara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  <a:r>
                <a:rPr lang="zh-CN" altLang="en-US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屈林珊  吴思远</a:t>
              </a:r>
              <a:endPara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en-US" altLang="zh-CN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</a:t>
              </a:r>
              <a:r>
                <a:rPr lang="zh-CN" altLang="en-US" sz="32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申一凡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F56C25BE-E86E-4AC0-AA86-A2AFBE1D90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8033" r="13682" b="16241"/>
          <a:stretch/>
        </p:blipFill>
        <p:spPr>
          <a:xfrm>
            <a:off x="2456937" y="2265362"/>
            <a:ext cx="3612292" cy="18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66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1972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49818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D00948-0EEB-4745-82BE-6AEAF7812BF6}"/>
              </a:ext>
            </a:extLst>
          </p:cNvPr>
          <p:cNvGrpSpPr/>
          <p:nvPr/>
        </p:nvGrpSpPr>
        <p:grpSpPr>
          <a:xfrm>
            <a:off x="0" y="0"/>
            <a:ext cx="4263082" cy="6858000"/>
            <a:chOff x="-1" y="0"/>
            <a:chExt cx="4263082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896FDBC-5DE0-4A86-99BA-5C01F10B89FB}"/>
                </a:ext>
              </a:extLst>
            </p:cNvPr>
            <p:cNvSpPr/>
            <p:nvPr/>
          </p:nvSpPr>
          <p:spPr>
            <a:xfrm>
              <a:off x="-1" y="0"/>
              <a:ext cx="4263082" cy="6858000"/>
            </a:xfrm>
            <a:prstGeom prst="rect">
              <a:avLst/>
            </a:prstGeom>
            <a:solidFill>
              <a:srgbClr val="2A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D26E61-B39B-4CE0-A3B1-EC250E2A4E07}"/>
                </a:ext>
              </a:extLst>
            </p:cNvPr>
            <p:cNvSpPr/>
            <p:nvPr/>
          </p:nvSpPr>
          <p:spPr>
            <a:xfrm>
              <a:off x="2384854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10E42F-C110-439C-B105-0D6E14DBB2E3}"/>
              </a:ext>
            </a:extLst>
          </p:cNvPr>
          <p:cNvGrpSpPr/>
          <p:nvPr/>
        </p:nvGrpSpPr>
        <p:grpSpPr>
          <a:xfrm>
            <a:off x="4240427" y="0"/>
            <a:ext cx="7951573" cy="6858000"/>
            <a:chOff x="4240427" y="0"/>
            <a:chExt cx="7951573" cy="6858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C6B126-7A3F-4A2B-880A-817D97AE135F}"/>
                </a:ext>
              </a:extLst>
            </p:cNvPr>
            <p:cNvSpPr/>
            <p:nvPr/>
          </p:nvSpPr>
          <p:spPr>
            <a:xfrm>
              <a:off x="4263081" y="0"/>
              <a:ext cx="7928919" cy="685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9BBC70-D63C-47C9-8C84-C07B21F6949D}"/>
                </a:ext>
              </a:extLst>
            </p:cNvPr>
            <p:cNvSpPr/>
            <p:nvPr/>
          </p:nvSpPr>
          <p:spPr>
            <a:xfrm>
              <a:off x="4240427" y="2298357"/>
              <a:ext cx="1878227" cy="1865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DAA3980-6573-400C-AD99-CA3FCE76B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8033" r="13682" b="16241"/>
          <a:stretch/>
        </p:blipFill>
        <p:spPr>
          <a:xfrm>
            <a:off x="2456937" y="2265362"/>
            <a:ext cx="3612292" cy="18658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4D5EEB6-78E3-4A05-AAB2-849C91CDE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4"/>
          <a:stretch/>
        </p:blipFill>
        <p:spPr>
          <a:xfrm>
            <a:off x="7735704" y="3460672"/>
            <a:ext cx="2474409" cy="4692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B848C1-615B-4D0C-9CC7-90DFC2B7E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53" b="-6304"/>
          <a:stretch/>
        </p:blipFill>
        <p:spPr>
          <a:xfrm>
            <a:off x="7204368" y="2973414"/>
            <a:ext cx="3803067" cy="9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6376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0065 -0.048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925040" y="495300"/>
            <a:ext cx="2402359" cy="92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7" name="椭圆 25">
            <a:extLst>
              <a:ext uri="{FF2B5EF4-FFF2-40B4-BE49-F238E27FC236}">
                <a16:creationId xmlns:a16="http://schemas.microsoft.com/office/drawing/2014/main" id="{D4BC13CE-41C6-4E6B-A582-1F9BD418E6E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6011" y="1365984"/>
            <a:ext cx="736600" cy="735012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624BE9B4-4D72-4FF3-897C-3136D139C4D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38682" y="1336111"/>
            <a:ext cx="2704116" cy="8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立项灵感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C31F693-474B-4DEA-8F34-2B51E828E41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76011" y="2412305"/>
            <a:ext cx="736600" cy="736600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36">
            <a:extLst>
              <a:ext uri="{FF2B5EF4-FFF2-40B4-BE49-F238E27FC236}">
                <a16:creationId xmlns:a16="http://schemas.microsoft.com/office/drawing/2014/main" id="{79422E35-90F5-4EF7-8F61-46F0EB6CDB9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35293" y="2431444"/>
            <a:ext cx="270750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</a:p>
        </p:txBody>
      </p:sp>
      <p:sp>
        <p:nvSpPr>
          <p:cNvPr id="31" name="椭圆 33">
            <a:extLst>
              <a:ext uri="{FF2B5EF4-FFF2-40B4-BE49-F238E27FC236}">
                <a16:creationId xmlns:a16="http://schemas.microsoft.com/office/drawing/2014/main" id="{166184F4-893B-4D08-A2A8-0B6759C03EB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76011" y="3505887"/>
            <a:ext cx="735012" cy="736642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lIns="0" tIns="0" rIns="0" bIns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</a:p>
        </p:txBody>
      </p:sp>
      <p:sp>
        <p:nvSpPr>
          <p:cNvPr id="32" name="文本框 37">
            <a:extLst>
              <a:ext uri="{FF2B5EF4-FFF2-40B4-BE49-F238E27FC236}">
                <a16:creationId xmlns:a16="http://schemas.microsoft.com/office/drawing/2014/main" id="{5CF05223-E9D6-4C8C-9D77-5D5327E9B24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38683" y="3447372"/>
            <a:ext cx="2704115" cy="78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功能划分</a:t>
            </a:r>
          </a:p>
        </p:txBody>
      </p:sp>
      <p:sp>
        <p:nvSpPr>
          <p:cNvPr id="33" name="椭圆 30">
            <a:extLst>
              <a:ext uri="{FF2B5EF4-FFF2-40B4-BE49-F238E27FC236}">
                <a16:creationId xmlns:a16="http://schemas.microsoft.com/office/drawing/2014/main" id="{3A8BE527-EDD2-4E05-A4F3-9D8AACC00F9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76011" y="4526640"/>
            <a:ext cx="735011" cy="735012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8">
            <a:extLst>
              <a:ext uri="{FF2B5EF4-FFF2-40B4-BE49-F238E27FC236}">
                <a16:creationId xmlns:a16="http://schemas.microsoft.com/office/drawing/2014/main" id="{81E647A7-7356-4119-84D8-87B427B34722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80791" y="4526640"/>
            <a:ext cx="2707505" cy="88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之处</a:t>
            </a:r>
            <a:endParaRPr lang="zh-CN" altLang="da-DK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FA2CAA-C203-4F62-9785-3DE7FBE66E6D}"/>
              </a:ext>
            </a:extLst>
          </p:cNvPr>
          <p:cNvCxnSpPr>
            <a:stCxn id="27" idx="4"/>
          </p:cNvCxnSpPr>
          <p:nvPr/>
        </p:nvCxnSpPr>
        <p:spPr>
          <a:xfrm>
            <a:off x="6244311" y="2100996"/>
            <a:ext cx="3813668" cy="0"/>
          </a:xfrm>
          <a:prstGeom prst="line">
            <a:avLst/>
          </a:prstGeom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7A033D-48FD-4B58-AEBA-AA5247DCFCEA}"/>
              </a:ext>
            </a:extLst>
          </p:cNvPr>
          <p:cNvCxnSpPr/>
          <p:nvPr/>
        </p:nvCxnSpPr>
        <p:spPr>
          <a:xfrm>
            <a:off x="6226151" y="3148905"/>
            <a:ext cx="3813668" cy="0"/>
          </a:xfrm>
          <a:prstGeom prst="line">
            <a:avLst/>
          </a:prstGeom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17F4133-2225-4FDD-A9B3-3E6A92276581}"/>
              </a:ext>
            </a:extLst>
          </p:cNvPr>
          <p:cNvCxnSpPr>
            <a:cxnSpLocks/>
          </p:cNvCxnSpPr>
          <p:nvPr/>
        </p:nvCxnSpPr>
        <p:spPr>
          <a:xfrm>
            <a:off x="6226151" y="4242529"/>
            <a:ext cx="3831828" cy="0"/>
          </a:xfrm>
          <a:prstGeom prst="line">
            <a:avLst/>
          </a:prstGeom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16D057C-92C2-4100-9F4C-0042D8D7FB2F}"/>
              </a:ext>
            </a:extLst>
          </p:cNvPr>
          <p:cNvCxnSpPr/>
          <p:nvPr/>
        </p:nvCxnSpPr>
        <p:spPr>
          <a:xfrm>
            <a:off x="6249091" y="5261652"/>
            <a:ext cx="3813668" cy="0"/>
          </a:xfrm>
          <a:prstGeom prst="line">
            <a:avLst/>
          </a:prstGeom>
          <a:ln w="127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814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925040" y="495300"/>
            <a:ext cx="2402359" cy="927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62BDD39-78A8-46ED-A89E-426DD34EB4C0}"/>
              </a:ext>
            </a:extLst>
          </p:cNvPr>
          <p:cNvGrpSpPr/>
          <p:nvPr/>
        </p:nvGrpSpPr>
        <p:grpSpPr>
          <a:xfrm>
            <a:off x="5876011" y="1336111"/>
            <a:ext cx="4366787" cy="855483"/>
            <a:chOff x="5876011" y="1336111"/>
            <a:chExt cx="4366787" cy="855483"/>
          </a:xfrm>
        </p:grpSpPr>
        <p:sp>
          <p:nvSpPr>
            <p:cNvPr id="27" name="椭圆 25">
              <a:extLst>
                <a:ext uri="{FF2B5EF4-FFF2-40B4-BE49-F238E27FC236}">
                  <a16:creationId xmlns:a16="http://schemas.microsoft.com/office/drawing/2014/main" id="{D4BC13CE-41C6-4E6B-A582-1F9BD418E6E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76011" y="1365984"/>
              <a:ext cx="736600" cy="7350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1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28" name="文本框 35">
              <a:extLst>
                <a:ext uri="{FF2B5EF4-FFF2-40B4-BE49-F238E27FC236}">
                  <a16:creationId xmlns:a16="http://schemas.microsoft.com/office/drawing/2014/main" id="{624BE9B4-4D72-4FF3-897C-3136D139C4D5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538682" y="1336111"/>
              <a:ext cx="2704116" cy="855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da-DK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立项灵感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CFA2CAA-C203-4F62-9785-3DE7FBE66E6D}"/>
                </a:ext>
              </a:extLst>
            </p:cNvPr>
            <p:cNvCxnSpPr>
              <a:stCxn id="27" idx="4"/>
            </p:cNvCxnSpPr>
            <p:nvPr/>
          </p:nvCxnSpPr>
          <p:spPr>
            <a:xfrm>
              <a:off x="6244311" y="2100996"/>
              <a:ext cx="381366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7CF098-3D6A-40CA-9A85-F9339712384C}"/>
              </a:ext>
            </a:extLst>
          </p:cNvPr>
          <p:cNvGrpSpPr/>
          <p:nvPr/>
        </p:nvGrpSpPr>
        <p:grpSpPr>
          <a:xfrm>
            <a:off x="5876011" y="2412305"/>
            <a:ext cx="4366787" cy="755739"/>
            <a:chOff x="5876011" y="2412305"/>
            <a:chExt cx="4366787" cy="75573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C31F693-474B-4DEA-8F34-2B51E828E41B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76011" y="2412305"/>
              <a:ext cx="736600" cy="736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0" name="文本框 36">
              <a:extLst>
                <a:ext uri="{FF2B5EF4-FFF2-40B4-BE49-F238E27FC236}">
                  <a16:creationId xmlns:a16="http://schemas.microsoft.com/office/drawing/2014/main" id="{79422E35-90F5-4EF7-8F61-46F0EB6CDB9C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535293" y="2431444"/>
              <a:ext cx="2707505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da-DK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47A033D-48FD-4B58-AEBA-AA5247DCFCEA}"/>
                </a:ext>
              </a:extLst>
            </p:cNvPr>
            <p:cNvCxnSpPr/>
            <p:nvPr/>
          </p:nvCxnSpPr>
          <p:spPr>
            <a:xfrm>
              <a:off x="6226151" y="3148905"/>
              <a:ext cx="381366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638EDB-7956-407B-893A-7519DE5E8403}"/>
              </a:ext>
            </a:extLst>
          </p:cNvPr>
          <p:cNvGrpSpPr/>
          <p:nvPr/>
        </p:nvGrpSpPr>
        <p:grpSpPr>
          <a:xfrm>
            <a:off x="5876011" y="3447372"/>
            <a:ext cx="4366787" cy="795157"/>
            <a:chOff x="5876011" y="3447372"/>
            <a:chExt cx="4366787" cy="795157"/>
          </a:xfrm>
        </p:grpSpPr>
        <p:sp>
          <p:nvSpPr>
            <p:cNvPr id="31" name="椭圆 33">
              <a:extLst>
                <a:ext uri="{FF2B5EF4-FFF2-40B4-BE49-F238E27FC236}">
                  <a16:creationId xmlns:a16="http://schemas.microsoft.com/office/drawing/2014/main" id="{166184F4-893B-4D08-A2A8-0B6759C03EB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76011" y="3505887"/>
              <a:ext cx="735012" cy="73664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lIns="0" tIns="0" rIns="0" bIns="0" anchor="ctr"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3</a:t>
              </a:r>
            </a:p>
          </p:txBody>
        </p:sp>
        <p:sp>
          <p:nvSpPr>
            <p:cNvPr id="32" name="文本框 37">
              <a:extLst>
                <a:ext uri="{FF2B5EF4-FFF2-40B4-BE49-F238E27FC236}">
                  <a16:creationId xmlns:a16="http://schemas.microsoft.com/office/drawing/2014/main" id="{5CF05223-E9D6-4C8C-9D77-5D5327E9B241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538683" y="3447372"/>
              <a:ext cx="2704115" cy="78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da-DK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功能划分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17F4133-2225-4FDD-A9B3-3E6A92276581}"/>
                </a:ext>
              </a:extLst>
            </p:cNvPr>
            <p:cNvCxnSpPr>
              <a:cxnSpLocks/>
            </p:cNvCxnSpPr>
            <p:nvPr/>
          </p:nvCxnSpPr>
          <p:spPr>
            <a:xfrm>
              <a:off x="6226151" y="4242529"/>
              <a:ext cx="383182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1D0B91-FE35-4536-9454-21260E08CC76}"/>
              </a:ext>
            </a:extLst>
          </p:cNvPr>
          <p:cNvGrpSpPr/>
          <p:nvPr/>
        </p:nvGrpSpPr>
        <p:grpSpPr>
          <a:xfrm>
            <a:off x="5876011" y="4526640"/>
            <a:ext cx="4412285" cy="882472"/>
            <a:chOff x="5876011" y="4526640"/>
            <a:chExt cx="4412285" cy="882472"/>
          </a:xfrm>
        </p:grpSpPr>
        <p:sp>
          <p:nvSpPr>
            <p:cNvPr id="33" name="椭圆 30">
              <a:extLst>
                <a:ext uri="{FF2B5EF4-FFF2-40B4-BE49-F238E27FC236}">
                  <a16:creationId xmlns:a16="http://schemas.microsoft.com/office/drawing/2014/main" id="{3A8BE527-EDD2-4E05-A4F3-9D8AACC00F9C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876011" y="4526640"/>
              <a:ext cx="735011" cy="7350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 anchor="ctr">
              <a:no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4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4" name="文本框 38">
              <a:extLst>
                <a:ext uri="{FF2B5EF4-FFF2-40B4-BE49-F238E27FC236}">
                  <a16:creationId xmlns:a16="http://schemas.microsoft.com/office/drawing/2014/main" id="{81E647A7-7356-4119-84D8-87B427B34722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580791" y="4526640"/>
              <a:ext cx="2707505" cy="88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charset="-122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zh-CN" altLang="da-DK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r>
                <a:rPr lang="zh-CN" altLang="en-US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之处</a:t>
              </a:r>
              <a:endParaRPr lang="zh-CN" altLang="da-DK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16D057C-92C2-4100-9F4C-0042D8D7FB2F}"/>
                </a:ext>
              </a:extLst>
            </p:cNvPr>
            <p:cNvCxnSpPr/>
            <p:nvPr/>
          </p:nvCxnSpPr>
          <p:spPr>
            <a:xfrm>
              <a:off x="6249091" y="5261652"/>
              <a:ext cx="381366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300"/>
    </mc:Choice>
    <mc:Fallback xmlns="">
      <p:transition advClick="0" advTm="3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00052 0.2400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立项灵感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B5868E-E301-41B3-9031-2E0EE47130AC}"/>
              </a:ext>
            </a:extLst>
          </p:cNvPr>
          <p:cNvSpPr txBox="1"/>
          <p:nvPr/>
        </p:nvSpPr>
        <p:spPr>
          <a:xfrm>
            <a:off x="5473700" y="1016000"/>
            <a:ext cx="1841500" cy="132343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亚洲杯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开幕啦！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0A15C-B6D4-47A6-93F7-26977FA8489F}"/>
              </a:ext>
            </a:extLst>
          </p:cNvPr>
          <p:cNvSpPr txBox="1"/>
          <p:nvPr/>
        </p:nvSpPr>
        <p:spPr>
          <a:xfrm>
            <a:off x="7928920" y="1690198"/>
            <a:ext cx="1295400" cy="95410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进球啦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6B0910-3C5A-4BC0-ABDC-B8AE2ADD1967}"/>
              </a:ext>
            </a:extLst>
          </p:cNvPr>
          <p:cNvSpPr txBox="1"/>
          <p:nvPr/>
        </p:nvSpPr>
        <p:spPr>
          <a:xfrm>
            <a:off x="9683066" y="1047604"/>
            <a:ext cx="2146300" cy="120032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中国福将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于大宝！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6032A1-9E41-49FA-86A4-B5DC8D7F620D}"/>
              </a:ext>
            </a:extLst>
          </p:cNvPr>
          <p:cNvSpPr txBox="1"/>
          <p:nvPr/>
        </p:nvSpPr>
        <p:spPr>
          <a:xfrm>
            <a:off x="9727858" y="3429000"/>
            <a:ext cx="1752600" cy="120032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中国队两连胜！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688302-494A-427E-A8AC-598FD97DF86C}"/>
              </a:ext>
            </a:extLst>
          </p:cNvPr>
          <p:cNvSpPr txBox="1"/>
          <p:nvPr/>
        </p:nvSpPr>
        <p:spPr>
          <a:xfrm>
            <a:off x="5340350" y="4113971"/>
            <a:ext cx="1752600" cy="120032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国人看到希望！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738CF-6849-4CFA-A100-C6CE5061A30F}"/>
              </a:ext>
            </a:extLst>
          </p:cNvPr>
          <p:cNvSpPr txBox="1"/>
          <p:nvPr/>
        </p:nvSpPr>
        <p:spPr>
          <a:xfrm>
            <a:off x="7975258" y="5075080"/>
            <a:ext cx="1752600" cy="120032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冲击世界杯！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2AF996-3826-477F-908A-1855BEA300C4}"/>
              </a:ext>
            </a:extLst>
          </p:cNvPr>
          <p:cNvSpPr txBox="1"/>
          <p:nvPr/>
        </p:nvSpPr>
        <p:spPr>
          <a:xfrm>
            <a:off x="7177218" y="3192975"/>
            <a:ext cx="1674340" cy="83099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神奇换人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B2A9AAE-A4A1-4E80-8EDE-2CC71C7BECC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0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立项灵感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B5868E-E301-41B3-9031-2E0EE47130AC}"/>
              </a:ext>
            </a:extLst>
          </p:cNvPr>
          <p:cNvSpPr txBox="1"/>
          <p:nvPr/>
        </p:nvSpPr>
        <p:spPr>
          <a:xfrm>
            <a:off x="5080000" y="1016000"/>
            <a:ext cx="2235200" cy="132343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亚洲一哥伊朗队！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0A15C-B6D4-47A6-93F7-26977FA8489F}"/>
              </a:ext>
            </a:extLst>
          </p:cNvPr>
          <p:cNvSpPr txBox="1"/>
          <p:nvPr/>
        </p:nvSpPr>
        <p:spPr>
          <a:xfrm>
            <a:off x="7928920" y="1690198"/>
            <a:ext cx="1295400" cy="95410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失误了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6B0910-3C5A-4BC0-ABDC-B8AE2ADD1967}"/>
              </a:ext>
            </a:extLst>
          </p:cNvPr>
          <p:cNvSpPr txBox="1"/>
          <p:nvPr/>
        </p:nvSpPr>
        <p:spPr>
          <a:xfrm>
            <a:off x="9683066" y="1047604"/>
            <a:ext cx="2146300" cy="120032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期待中场调整！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6032A1-9E41-49FA-86A4-B5DC8D7F620D}"/>
              </a:ext>
            </a:extLst>
          </p:cNvPr>
          <p:cNvSpPr txBox="1"/>
          <p:nvPr/>
        </p:nvSpPr>
        <p:spPr>
          <a:xfrm>
            <a:off x="8953158" y="3472546"/>
            <a:ext cx="2977808" cy="120032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留给中国队的时间不多了！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688302-494A-427E-A8AC-598FD97DF86C}"/>
              </a:ext>
            </a:extLst>
          </p:cNvPr>
          <p:cNvSpPr txBox="1"/>
          <p:nvPr/>
        </p:nvSpPr>
        <p:spPr>
          <a:xfrm>
            <a:off x="5340350" y="4113971"/>
            <a:ext cx="1974850" cy="120032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比分锁定在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0:3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738CF-6849-4CFA-A100-C6CE5061A30F}"/>
              </a:ext>
            </a:extLst>
          </p:cNvPr>
          <p:cNvSpPr txBox="1"/>
          <p:nvPr/>
        </p:nvSpPr>
        <p:spPr>
          <a:xfrm>
            <a:off x="7975258" y="5075080"/>
            <a:ext cx="2070442" cy="120032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再见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亚洲杯！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2AF996-3826-477F-908A-1855BEA300C4}"/>
              </a:ext>
            </a:extLst>
          </p:cNvPr>
          <p:cNvSpPr txBox="1"/>
          <p:nvPr/>
        </p:nvSpPr>
        <p:spPr>
          <a:xfrm>
            <a:off x="6902280" y="3013501"/>
            <a:ext cx="1674340" cy="83099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中国队又丢一球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6C19D0-5E01-4F79-9C6C-FF3A85E6F7F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318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立项灵感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C959B43-7CAD-4C0D-A328-DE6651C31438}"/>
              </a:ext>
            </a:extLst>
          </p:cNvPr>
          <p:cNvGrpSpPr/>
          <p:nvPr/>
        </p:nvGrpSpPr>
        <p:grpSpPr>
          <a:xfrm>
            <a:off x="4711700" y="2643600"/>
            <a:ext cx="7200900" cy="1570799"/>
            <a:chOff x="4724400" y="2150301"/>
            <a:chExt cx="7200900" cy="1570799"/>
          </a:xfrm>
          <a:solidFill>
            <a:srgbClr val="C00000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46EA45A-02AC-4302-A589-CBE6C91D0949}"/>
                </a:ext>
              </a:extLst>
            </p:cNvPr>
            <p:cNvSpPr/>
            <p:nvPr/>
          </p:nvSpPr>
          <p:spPr>
            <a:xfrm>
              <a:off x="4724400" y="2150301"/>
              <a:ext cx="7200900" cy="1570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47006BD-816E-4953-AE8B-9748B88EF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15"/>
            <a:stretch/>
          </p:blipFill>
          <p:spPr>
            <a:xfrm>
              <a:off x="5006172" y="2365939"/>
              <a:ext cx="6637356" cy="1139522"/>
            </a:xfrm>
            <a:prstGeom prst="rect">
              <a:avLst/>
            </a:prstGeom>
            <a:grpFill/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10197C1-A20E-4E5D-A8C5-A55D90081C61}"/>
              </a:ext>
            </a:extLst>
          </p:cNvPr>
          <p:cNvSpPr/>
          <p:nvPr/>
        </p:nvSpPr>
        <p:spPr>
          <a:xfrm>
            <a:off x="6755370" y="726528"/>
            <a:ext cx="3113560" cy="1032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学方法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544E15-D09F-4CCE-9F15-C50394A31370}"/>
              </a:ext>
            </a:extLst>
          </p:cNvPr>
          <p:cNvSpPr/>
          <p:nvPr/>
        </p:nvSpPr>
        <p:spPr>
          <a:xfrm>
            <a:off x="6755370" y="2164326"/>
            <a:ext cx="3113560" cy="1032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学技术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DE396C-6BCD-4486-B59D-3B5B9C64040C}"/>
              </a:ext>
            </a:extLst>
          </p:cNvPr>
          <p:cNvSpPr/>
          <p:nvPr/>
        </p:nvSpPr>
        <p:spPr>
          <a:xfrm>
            <a:off x="6755370" y="3602124"/>
            <a:ext cx="3113560" cy="1032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同探讨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2A8C50-348F-4D5F-8AE2-6E9F6545837F}"/>
              </a:ext>
            </a:extLst>
          </p:cNvPr>
          <p:cNvSpPr/>
          <p:nvPr/>
        </p:nvSpPr>
        <p:spPr>
          <a:xfrm>
            <a:off x="6755370" y="5039922"/>
            <a:ext cx="3113560" cy="1032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促进步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19AD075-C4B9-4E82-AEC3-3D3E0BD7F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99" y="1758578"/>
            <a:ext cx="5833501" cy="3281344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30BF9B6A-D7D2-413F-B12D-3F43B1A4BAC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651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5288865" y="2654300"/>
            <a:ext cx="5280110" cy="1549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522450A-29AF-4C79-9EF9-E24DDF5A39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2654300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343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DB553-0C4E-4EB3-B857-8C856EDCF226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C5B53-5BA2-4DA7-A339-505E6ECB3DBC}"/>
              </a:ext>
            </a:extLst>
          </p:cNvPr>
          <p:cNvSpPr/>
          <p:nvPr/>
        </p:nvSpPr>
        <p:spPr>
          <a:xfrm>
            <a:off x="574761" y="520700"/>
            <a:ext cx="3113560" cy="1371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D9A66CF-9586-49DE-B34F-43AE7433EFE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3249272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6428C6-42D6-4449-86DD-F6E4AFAC1BDA}"/>
              </a:ext>
            </a:extLst>
          </p:cNvPr>
          <p:cNvSpPr/>
          <p:nvPr/>
        </p:nvSpPr>
        <p:spPr>
          <a:xfrm>
            <a:off x="4837843" y="520700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07BAA9-F9EE-4F04-8973-6FB9572FEA2F}"/>
              </a:ext>
            </a:extLst>
          </p:cNvPr>
          <p:cNvSpPr/>
          <p:nvPr/>
        </p:nvSpPr>
        <p:spPr>
          <a:xfrm>
            <a:off x="4837843" y="552450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宗新淇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53243F-3AFA-4A6D-9508-AC33A2E87329}"/>
              </a:ext>
            </a:extLst>
          </p:cNvPr>
          <p:cNvSpPr/>
          <p:nvPr/>
        </p:nvSpPr>
        <p:spPr>
          <a:xfrm>
            <a:off x="4837843" y="1498600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261758-3B1F-43BC-897B-D3863AE3DAE3}"/>
              </a:ext>
            </a:extLst>
          </p:cNvPr>
          <p:cNvSpPr/>
          <p:nvPr/>
        </p:nvSpPr>
        <p:spPr>
          <a:xfrm>
            <a:off x="4837843" y="1538069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扈朋华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9CAA93-17A5-44C8-A9CC-71141F4E0865}"/>
              </a:ext>
            </a:extLst>
          </p:cNvPr>
          <p:cNvSpPr txBox="1"/>
          <p:nvPr/>
        </p:nvSpPr>
        <p:spPr>
          <a:xfrm>
            <a:off x="6444821" y="156210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文档的提交和用例图的设计以及测试，通过测试发现问题，并在解决后完成最后所有的文档并提交。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0F0FEB-78C9-4F66-A572-43F9A2D820E1}"/>
              </a:ext>
            </a:extLst>
          </p:cNvPr>
          <p:cNvSpPr/>
          <p:nvPr/>
        </p:nvSpPr>
        <p:spPr>
          <a:xfrm>
            <a:off x="4837843" y="2489450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B14E94-4518-4F5B-878A-83F08AC2E185}"/>
              </a:ext>
            </a:extLst>
          </p:cNvPr>
          <p:cNvSpPr/>
          <p:nvPr/>
        </p:nvSpPr>
        <p:spPr>
          <a:xfrm>
            <a:off x="4837843" y="2521200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王英才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8BD7C7-881B-4AFA-BF96-69D7331B1116}"/>
              </a:ext>
            </a:extLst>
          </p:cNvPr>
          <p:cNvSpPr txBox="1"/>
          <p:nvPr/>
        </p:nvSpPr>
        <p:spPr>
          <a:xfrm>
            <a:off x="6444821" y="255295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社区首页</a:t>
            </a:r>
            <a:r>
              <a:rPr lang="en-US" altLang="zh-CN" dirty="0"/>
              <a:t>(</a:t>
            </a:r>
            <a:r>
              <a:rPr lang="zh-CN" altLang="en-US" dirty="0"/>
              <a:t>主要是轮播图以及下面的比赛时间，最上方的个人信息索引栏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05A8C0-84C5-4949-A08C-19D22CD6160B}"/>
              </a:ext>
            </a:extLst>
          </p:cNvPr>
          <p:cNvSpPr/>
          <p:nvPr/>
        </p:nvSpPr>
        <p:spPr>
          <a:xfrm>
            <a:off x="4837843" y="3472456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072E5D-44DD-4B99-96EE-41C113A313DA}"/>
              </a:ext>
            </a:extLst>
          </p:cNvPr>
          <p:cNvSpPr/>
          <p:nvPr/>
        </p:nvSpPr>
        <p:spPr>
          <a:xfrm>
            <a:off x="4837843" y="3504206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屈林珊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18AB839-9F6B-4FDA-B084-36B4E5A71F50}"/>
              </a:ext>
            </a:extLst>
          </p:cNvPr>
          <p:cNvSpPr txBox="1"/>
          <p:nvPr/>
        </p:nvSpPr>
        <p:spPr>
          <a:xfrm>
            <a:off x="6444821" y="3535956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前端页面设计，社区、帖子详情、分类、个人信息、充值及其他功能并实现对应页面的设计。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C76CF2-96EC-4CB3-82CA-499D60E55154}"/>
              </a:ext>
            </a:extLst>
          </p:cNvPr>
          <p:cNvSpPr/>
          <p:nvPr/>
        </p:nvSpPr>
        <p:spPr>
          <a:xfrm>
            <a:off x="4837843" y="4467912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70965D-82BC-4D2D-A0A6-A831A6365C07}"/>
              </a:ext>
            </a:extLst>
          </p:cNvPr>
          <p:cNvSpPr/>
          <p:nvPr/>
        </p:nvSpPr>
        <p:spPr>
          <a:xfrm>
            <a:off x="4837843" y="4499662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吴思远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314B9C-6D25-48F7-B653-D89FC22BCC0F}"/>
              </a:ext>
            </a:extLst>
          </p:cNvPr>
          <p:cNvSpPr txBox="1"/>
          <p:nvPr/>
        </p:nvSpPr>
        <p:spPr>
          <a:xfrm>
            <a:off x="6444821" y="4531412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前端页面设计，社区、帖子详情、分类、个人信息、充值及其他功能并实现对应页面的设计。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F9C15A-D5B8-4C75-93A5-619723F0C31E}"/>
              </a:ext>
            </a:extLst>
          </p:cNvPr>
          <p:cNvSpPr/>
          <p:nvPr/>
        </p:nvSpPr>
        <p:spPr>
          <a:xfrm>
            <a:off x="4837843" y="5478436"/>
            <a:ext cx="7354157" cy="6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1DED4B-5654-4662-8230-7A376B9AF127}"/>
              </a:ext>
            </a:extLst>
          </p:cNvPr>
          <p:cNvSpPr/>
          <p:nvPr/>
        </p:nvSpPr>
        <p:spPr>
          <a:xfrm>
            <a:off x="4837843" y="5510186"/>
            <a:ext cx="1460500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申一凡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07A10E-6275-4621-8564-99A3D85EE334}"/>
              </a:ext>
            </a:extLst>
          </p:cNvPr>
          <p:cNvSpPr txBox="1"/>
          <p:nvPr/>
        </p:nvSpPr>
        <p:spPr>
          <a:xfrm>
            <a:off x="6444821" y="5541936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搜索数据并插入数据库，测试数据库的完备性。检验、对比前端传入数据是否符合要求，进行分析并改正。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488209-CB78-47D9-ACAE-688515E433DD}"/>
              </a:ext>
            </a:extLst>
          </p:cNvPr>
          <p:cNvSpPr txBox="1"/>
          <p:nvPr/>
        </p:nvSpPr>
        <p:spPr>
          <a:xfrm>
            <a:off x="6444821" y="57785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主要负责</a:t>
            </a:r>
            <a:r>
              <a:rPr lang="en-US" altLang="zh-CN" dirty="0"/>
              <a:t>SSM</a:t>
            </a:r>
            <a:r>
              <a:rPr lang="zh-CN" altLang="en-US" dirty="0"/>
              <a:t>的框架构建，后台数据和前端页面交互，将前端输入数据加载到数据库中，实现相应变化。。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B479922D-ECC9-49CA-B811-0EB39367DC33}"/>
              </a:ext>
            </a:extLst>
          </p:cNvPr>
          <p:cNvSpPr/>
          <p:nvPr/>
        </p:nvSpPr>
        <p:spPr>
          <a:xfrm rot="5400000">
            <a:off x="6063730" y="812463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E8EA7EA7-7647-44F4-AF0C-81EE56D7DDC1}"/>
              </a:ext>
            </a:extLst>
          </p:cNvPr>
          <p:cNvSpPr/>
          <p:nvPr/>
        </p:nvSpPr>
        <p:spPr>
          <a:xfrm rot="5400000">
            <a:off x="6063730" y="1790300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9D3FCC17-0365-4732-BED9-50B028B660B2}"/>
              </a:ext>
            </a:extLst>
          </p:cNvPr>
          <p:cNvSpPr/>
          <p:nvPr/>
        </p:nvSpPr>
        <p:spPr>
          <a:xfrm rot="5400000">
            <a:off x="6063730" y="2780403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6A704BA7-3306-43EB-8E69-44863407EC85}"/>
              </a:ext>
            </a:extLst>
          </p:cNvPr>
          <p:cNvSpPr/>
          <p:nvPr/>
        </p:nvSpPr>
        <p:spPr>
          <a:xfrm rot="5400000">
            <a:off x="6063730" y="3747003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>
            <a:extLst>
              <a:ext uri="{FF2B5EF4-FFF2-40B4-BE49-F238E27FC236}">
                <a16:creationId xmlns:a16="http://schemas.microsoft.com/office/drawing/2014/main" id="{9AB91A35-6F49-4D65-9E33-0E14F71DE453}"/>
              </a:ext>
            </a:extLst>
          </p:cNvPr>
          <p:cNvSpPr/>
          <p:nvPr/>
        </p:nvSpPr>
        <p:spPr>
          <a:xfrm rot="5400000">
            <a:off x="6063729" y="4763658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>
            <a:extLst>
              <a:ext uri="{FF2B5EF4-FFF2-40B4-BE49-F238E27FC236}">
                <a16:creationId xmlns:a16="http://schemas.microsoft.com/office/drawing/2014/main" id="{9BBDDAB9-8317-4859-AA82-671E110F69C3}"/>
              </a:ext>
            </a:extLst>
          </p:cNvPr>
          <p:cNvSpPr/>
          <p:nvPr/>
        </p:nvSpPr>
        <p:spPr>
          <a:xfrm rot="5400000">
            <a:off x="6063728" y="5769389"/>
            <a:ext cx="615701" cy="14647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25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61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348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/>
      <p:bldP spid="5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8BDCFD0-DE0C-4EE5-BCD1-EDD1D8883CB7}"/>
              </a:ext>
            </a:extLst>
          </p:cNvPr>
          <p:cNvSpPr/>
          <p:nvPr/>
        </p:nvSpPr>
        <p:spPr>
          <a:xfrm>
            <a:off x="0" y="0"/>
            <a:ext cx="4263082" cy="685800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CD4100-3952-4FFF-87E9-B852767FFF54}"/>
              </a:ext>
            </a:extLst>
          </p:cNvPr>
          <p:cNvSpPr/>
          <p:nvPr/>
        </p:nvSpPr>
        <p:spPr>
          <a:xfrm>
            <a:off x="5288865" y="2654300"/>
            <a:ext cx="5280110" cy="1549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zh-CN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功能划分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522450A-29AF-4C79-9EF9-E24DDF5A39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3191" y="2654300"/>
            <a:ext cx="1536699" cy="154940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9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3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2"/>
  <p:tag name="KSO_WM_UNIT_CLEAR" val="1"/>
  <p:tag name="KSO_WM_UNIT_LAYERLEVEL" val="1_1"/>
  <p:tag name="KSO_WM_DIAGRAM_GROUP_CODE" val="l1-1"/>
  <p:tag name="KSO_WM_UNIT_ID" val="custom20184274_4*l_i*1_2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4_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7"/>
  <p:tag name="KSO_WM_UNIT_CLEAR" val="1"/>
  <p:tag name="KSO_WM_UNIT_LAYERLEVEL" val="1_1"/>
  <p:tag name="KSO_WM_DIAGRAM_GROUP_CODE" val="l1-1"/>
  <p:tag name="KSO_WM_UNIT_ID" val="custom20184274_4*l_i*1_7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2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2"/>
  <p:tag name="KSO_WM_UNIT_CLEAR" val="1"/>
  <p:tag name="KSO_WM_UNIT_LAYERLEVEL" val="1_1"/>
  <p:tag name="KSO_WM_DIAGRAM_GROUP_CODE" val="l1-1"/>
  <p:tag name="KSO_WM_UNIT_ID" val="custom20184274_4*l_i*1_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1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1_1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4"/>
  <p:tag name="KSO_WM_UNIT_CLEAR" val="1"/>
  <p:tag name="KSO_WM_UNIT_LAYERLEVEL" val="1_1"/>
  <p:tag name="KSO_WM_DIAGRAM_GROUP_CODE" val="l1-1"/>
  <p:tag name="KSO_WM_UNIT_ID" val="custom20184274_4*l_i*1_4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2_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7"/>
  <p:tag name="KSO_WM_UNIT_CLEAR" val="1"/>
  <p:tag name="KSO_WM_UNIT_LAYERLEVEL" val="1_1"/>
  <p:tag name="KSO_WM_DIAGRAM_GROUP_CODE" val="l1-1"/>
  <p:tag name="KSO_WM_UNIT_ID" val="custom20184274_4*l_i*1_7"/>
  <p:tag name="KSO_WM_UNIT_FILL_FORE_SCHEMECOLOR_INDEX" val="6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3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8"/>
  <p:tag name="KSO_WM_UNIT_CLEAR" val="1"/>
  <p:tag name="KSO_WM_UNIT_LAYERLEVEL" val="1_1"/>
  <p:tag name="KSO_WM_DIAGRAM_GROUP_CODE" val="l1-1"/>
  <p:tag name="KSO_WM_UNIT_ID" val="custom20184274_4*l_i*1_8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h_f"/>
  <p:tag name="KSO_WM_UNIT_INDEX" val="1_4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4274_4*l_h_f*1_4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274"/>
  <p:tag name="KSO_WM_TAG_VERSION" val="1.0"/>
  <p:tag name="KSO_WM_BEAUTIFY_FLAG" val="#wm#"/>
  <p:tag name="KSO_WM_UNIT_TYPE" val="l_i"/>
  <p:tag name="KSO_WM_UNIT_INDEX" val="1_8"/>
  <p:tag name="KSO_WM_UNIT_CLEAR" val="1"/>
  <p:tag name="KSO_WM_UNIT_LAYERLEVEL" val="1_1"/>
  <p:tag name="KSO_WM_DIAGRAM_GROUP_CODE" val="l1-1"/>
  <p:tag name="KSO_WM_UNIT_ID" val="custom20184274_4*l_i*1_8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442</Words>
  <Application>Microsoft Office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华文行楷</vt:lpstr>
      <vt:lpstr>华文楷体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Yifan</dc:creator>
  <cp:lastModifiedBy>Shen Yifan</cp:lastModifiedBy>
  <cp:revision>65</cp:revision>
  <dcterms:created xsi:type="dcterms:W3CDTF">2019-03-06T02:15:44Z</dcterms:created>
  <dcterms:modified xsi:type="dcterms:W3CDTF">2019-03-07T02:19:24Z</dcterms:modified>
</cp:coreProperties>
</file>