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Proxima Nova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73d5f23e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73d5f23e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6dd28c8c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6dd28c8c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73d5f23e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73d5f23e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73d5f23e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73d5f23e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73d5f23e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73d5f23e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73d5f23e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73d5f23e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73d5f23e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73d5f23e8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6dd28c8c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6dd28c8c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6dd28c8c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6dd28c8c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6dd28c8c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6dd28c8c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6dd28c8c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6dd28c8c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6dd28c8c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6dd28c8c3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6dd28c8c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6dd28c8c3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73d5f23e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73d5f23e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73d5f23e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73d5f23e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73d5f23e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73d5f23e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73d5f23e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73d5f23e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6259525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Relationship System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 Kurisoo, Hayley Smith, Alex Socha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Database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35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foreign keys to patient table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Updating patient table to reflect foreign keys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348" y="692350"/>
            <a:ext cx="6281801" cy="34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0" y="1595275"/>
            <a:ext cx="2183400" cy="24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window that pops up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550" y="861675"/>
            <a:ext cx="6755749" cy="34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87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Emergency contact window (in this example, we searched the emergency contact with the ID of 3)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9500" y="419100"/>
            <a:ext cx="443865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Emergency contact search success Window </a:t>
            </a:r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098" y="1718350"/>
            <a:ext cx="3419125" cy="26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59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Patient search using the patients ID and success window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625" y="202200"/>
            <a:ext cx="3227175" cy="485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183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patient window and success window </a:t>
            </a: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900" y="738175"/>
            <a:ext cx="626745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Database Updated From Previous Slide</a:t>
            </a: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body" idx="1"/>
          </p:nvPr>
        </p:nvSpPr>
        <p:spPr>
          <a:xfrm>
            <a:off x="311700" y="3749775"/>
            <a:ext cx="8520600" cy="8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Before Update							After Update</a:t>
            </a:r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425" y="1152475"/>
            <a:ext cx="3674700" cy="2458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750" y="1152480"/>
            <a:ext cx="3674700" cy="2418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Description</a:t>
            </a:r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Maria Kurisoo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SQL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Project Demo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Hayley Smith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System description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Purpose and benefits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E.R. Model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Alex Socha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GUI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GUI/database connection</a:t>
            </a: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https://www.ncbi.nlm.nih.gov/pmc/articles/PMC6259525/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Users: Small private primary care medical offices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Information stored (more details in ER Model):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Patient relationships (including basic information)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Providers that patients see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Emergency contact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Legal guardian (if applicable)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Preferred pharmacy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more than 100 patients per provider (World Health Organization recommendation for small medical offices)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&amp; Benefits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private primary care medical offices (especially those with few healthcare providers) often do not have the funds for a robust database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Patient Relationship System database is small and simple, which allows it to be more affordable and convenient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include information beyond what is necessary to understand the relationships of the patient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 quick access to pertinent relationship information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Model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111" y="0"/>
            <a:ext cx="581602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Database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504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and using database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Providers table and adding them into the database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Patient table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1749" y="0"/>
            <a:ext cx="590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Database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91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Inserting patients into table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302" y="77150"/>
            <a:ext cx="592169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Database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5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Pharmacy table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Inserting pharmacy into table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483" y="0"/>
            <a:ext cx="555193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Database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1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Emergency Contact table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Inserting emergency contacts into table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8020" y="0"/>
            <a:ext cx="550745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Database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192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Legal Guardian table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Inserting legal guardians into table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325" y="293925"/>
            <a:ext cx="6714224" cy="4274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On-screen Show (16:9)</PresentationFormat>
  <Paragraphs>79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Proxima Nova</vt:lpstr>
      <vt:lpstr>Spearmint</vt:lpstr>
      <vt:lpstr>Patient Relationship System</vt:lpstr>
      <vt:lpstr>System Description</vt:lpstr>
      <vt:lpstr>Purpose &amp; Benefits</vt:lpstr>
      <vt:lpstr>Entity Relationship Model</vt:lpstr>
      <vt:lpstr>SQL Database</vt:lpstr>
      <vt:lpstr>SQL Database</vt:lpstr>
      <vt:lpstr>SQL Database</vt:lpstr>
      <vt:lpstr>SQL Database</vt:lpstr>
      <vt:lpstr>SQL Database</vt:lpstr>
      <vt:lpstr>SQL Database</vt:lpstr>
      <vt:lpstr>GUI</vt:lpstr>
      <vt:lpstr>GUI</vt:lpstr>
      <vt:lpstr>GUI</vt:lpstr>
      <vt:lpstr>GUI</vt:lpstr>
      <vt:lpstr>GUI</vt:lpstr>
      <vt:lpstr>SQL Database Updated From Previous Slide</vt:lpstr>
      <vt:lpstr>Team Description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Relationship System</dc:title>
  <dc:creator>Alexander Socha</dc:creator>
  <cp:lastModifiedBy>Socha, Alexander R</cp:lastModifiedBy>
  <cp:revision>1</cp:revision>
  <dcterms:modified xsi:type="dcterms:W3CDTF">2021-05-04T23:13:11Z</dcterms:modified>
</cp:coreProperties>
</file>