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3d5f23e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3d5f23e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3d5f23e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3d5f23e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dd28c8c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6dd28c8c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73d5f23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73d5f23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3d5f23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3d5f23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73d5f23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73d5f23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73d5f23e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73d5f23e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73d5f23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73d5f23e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dd28c8c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6dd28c8c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6dd28c8c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6dd28c8c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3d5f23e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73d5f23e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dd28c8c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dd28c8c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dd28c8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dd28c8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dd28c8c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dd28c8c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dd28c8c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6dd28c8c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73d5f23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73d5f23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3d5f23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3d5f23e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3d5f23e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3d5f23e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232472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Relationship System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505697" y="3827450"/>
            <a:ext cx="6132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Kurisoo, Hayley Smith, Alex Socha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375" y="256025"/>
            <a:ext cx="2545275" cy="25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4798" y="4426825"/>
            <a:ext cx="2545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6622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6727400" y="4426825"/>
            <a:ext cx="20349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4, 2021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253623" y="4426825"/>
            <a:ext cx="1876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Legal Guardian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legal guardians into table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325" y="293925"/>
            <a:ext cx="6714224" cy="427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5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foreign keys to patient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patient table to reflect foreign keys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348" y="692350"/>
            <a:ext cx="6281801" cy="3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0" y="1595275"/>
            <a:ext cx="2183400" cy="24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window that pops up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50" y="861675"/>
            <a:ext cx="6755749" cy="34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7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contact window (in this example, we searched the emergency contact with the ID of 3)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00" y="419100"/>
            <a:ext cx="44386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contact search success Window 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98" y="1718350"/>
            <a:ext cx="3419125" cy="2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5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search using the patients ID and success window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625" y="202200"/>
            <a:ext cx="3227175" cy="48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18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patient window and success window 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00" y="738175"/>
            <a:ext cx="62674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 Updated From Previous Slide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3749775"/>
            <a:ext cx="2813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Before Update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25" y="1152475"/>
            <a:ext cx="3674700" cy="245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50" y="1152480"/>
            <a:ext cx="3674700" cy="241895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5016800" y="3706175"/>
            <a:ext cx="2813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After Update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Description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Maria Kurisoo: mkuri1@unh.newhaven.edu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Hayley Smith: hsmit9@unh.newhaven.edu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 Socha: asoch1@unh.newhaven.edu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Kumar, R., &amp; Pal, R. (2018). India achieves who recommended doctor POPULATION ratio: A call for paradigm shift in public Health discourse! Retrieved May 04, 2021, from https://www.ncbi.nlm.nih.gov/pmc/articles/PMC6259525/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880725" y="1017725"/>
            <a:ext cx="4729500" cy="3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System Description      </a:t>
            </a:r>
            <a:endParaRPr sz="2125"/>
          </a:p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Purpose &amp; Benefits</a:t>
            </a:r>
            <a:endParaRPr sz="2125"/>
          </a:p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E.R. Model</a:t>
            </a:r>
            <a:endParaRPr sz="2125"/>
          </a:p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SQL Database</a:t>
            </a:r>
            <a:endParaRPr sz="2125"/>
          </a:p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GUI</a:t>
            </a:r>
            <a:endParaRPr sz="2125"/>
          </a:p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Team Description</a:t>
            </a:r>
            <a:endParaRPr sz="2125"/>
          </a:p>
          <a:p>
            <a:pPr marL="457200" lvl="0" indent="-3635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/>
              <a:t>References</a:t>
            </a:r>
            <a:endParaRPr sz="21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2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2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225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 Small private primary care medical offices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stored (more details in ER Model):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 relationships (including basic information)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Providers that patients see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Emergency contact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Legal guardian (if applicable)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Preferred pharmacy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more than 1000 patients per provider (World Health Organization recommendation for small medical offices)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Benefits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private primary care medical offices (especially those with few healthcare providers) often do not have the funds for a robust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 Relationship System database is small and simple, which allows it to be more affordable and convenient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information beyond what is necessary to understand the relationships of the patient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quick access to pertinent relationship information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Model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11" y="0"/>
            <a:ext cx="58160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0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using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Providers table and adding them into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Patient table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749" y="0"/>
            <a:ext cx="590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1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patients into table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302" y="77150"/>
            <a:ext cx="59216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Pharmacy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pharmacy into table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483" y="0"/>
            <a:ext cx="55519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Emergency Contact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emergency contacts into table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020" y="0"/>
            <a:ext cx="55074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Proxima Nova</vt:lpstr>
      <vt:lpstr>Spearmint</vt:lpstr>
      <vt:lpstr>Patient Relationship System</vt:lpstr>
      <vt:lpstr>Overview</vt:lpstr>
      <vt:lpstr>System Description</vt:lpstr>
      <vt:lpstr>Purpose &amp; Benefits</vt:lpstr>
      <vt:lpstr>Entity Relationship Model</vt:lpstr>
      <vt:lpstr>SQL Database</vt:lpstr>
      <vt:lpstr>SQL Database</vt:lpstr>
      <vt:lpstr>SQL Database</vt:lpstr>
      <vt:lpstr>SQL Database</vt:lpstr>
      <vt:lpstr>SQL Database</vt:lpstr>
      <vt:lpstr>SQL Database</vt:lpstr>
      <vt:lpstr>GUI</vt:lpstr>
      <vt:lpstr>GUI</vt:lpstr>
      <vt:lpstr>GUI</vt:lpstr>
      <vt:lpstr>GUI</vt:lpstr>
      <vt:lpstr>GUI</vt:lpstr>
      <vt:lpstr>SQL Database Updated From Previous Slide</vt:lpstr>
      <vt:lpstr>Team Description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Relationship System</dc:title>
  <cp:lastModifiedBy>Maria Kurisoo</cp:lastModifiedBy>
  <cp:revision>1</cp:revision>
  <dcterms:modified xsi:type="dcterms:W3CDTF">2021-05-12T03:09:30Z</dcterms:modified>
</cp:coreProperties>
</file>