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14104d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14104d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14104d0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14104d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4104d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4104d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191aaa0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191aaa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14104d0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14104d0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Sinoatrial</a:t>
            </a:r>
            <a:r>
              <a:rPr lang="en"/>
              <a:t> Node and Atrioventricular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14104d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14104d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contraction produce voltage which can be pick up electrodes.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 of these voltages over time is called an electrocardiogram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used to diagnose various forms of heart failure, or passively monitor patient stress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14104d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14104d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of atrial repolarization is invisible because of low amplitude.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1f8b1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1f8b1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14104d0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14104d0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to extract, amplify, and filter small biopotential signals in the presence of noisy conditions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14104d0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14104d0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Electrocardiogram (ECG)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using AD8232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Socheath Sok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8248325" y="187425"/>
            <a:ext cx="1113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Lab #1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25" y="547200"/>
            <a:ext cx="6219150" cy="3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437925" y="4524050"/>
            <a:ext cx="1280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[1]“AD8232.” AD8232 Datasheet and Product Info | Analog Devices,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https://www.analog.com/en/products/ad8232.html#product-tools.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</a:t>
            </a:r>
            <a:r>
              <a:rPr lang="en"/>
              <a:t>Instructables. “Arduino Based ECG &amp; Heartbeat Monitoring Healthcare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System.” Instructables, Instructables, 24 Sept. 2017, https://www.instructables.com/id/ECG-Monitoring-System-by-Using-Arduino-or-AD8232/.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[3</a:t>
            </a:r>
            <a:r>
              <a:rPr lang="en"/>
              <a:t>]Pai, Rakesh K. “Sections.” Global, 7 Mar. 2012,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https://www.cardiosmart.org/healthwise/te71/47ab/c/te7147abc.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8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47950" y="982850"/>
            <a:ext cx="4045200" cy="3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Background Information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Usage of ECG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Graph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AD8232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Electrodes Placement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Schematic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Overview</a:t>
            </a:r>
            <a:endParaRPr b="1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62550"/>
            <a:ext cx="540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9600"/>
            <a:ext cx="4620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heartbeat is made up of an electrical signal followed by a contraction.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SA node sending out an electrical impulse.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Signal go from the Atria to</a:t>
            </a:r>
            <a:r>
              <a:rPr lang="en" sz="1800"/>
              <a:t> the</a:t>
            </a:r>
            <a:r>
              <a:rPr lang="en" sz="1800"/>
              <a:t> ventricles causing both chambers to contract.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a healthy heart, the signal travels very quickly through the heart, allowing the chambers to contract in a smooth, orderly fashion.</a:t>
            </a:r>
            <a:endParaRPr sz="1800"/>
          </a:p>
        </p:txBody>
      </p:sp>
      <p:pic>
        <p:nvPicPr>
          <p:cNvPr descr="Image result for heart contraction gif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026" y="1389604"/>
            <a:ext cx="3258749" cy="30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6335850" y="2439575"/>
            <a:ext cx="5091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531025" y="2312675"/>
            <a:ext cx="930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SA Node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2" name="Google Shape;82;p16"/>
          <p:cNvSpPr/>
          <p:nvPr/>
        </p:nvSpPr>
        <p:spPr>
          <a:xfrm rot="-2202032">
            <a:off x="6432643" y="3090253"/>
            <a:ext cx="649563" cy="1196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756850" y="3304425"/>
            <a:ext cx="1088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AV Node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863300" y="4569000"/>
            <a:ext cx="1280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Electrocardiogram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89600"/>
            <a:ext cx="6129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 electrical signals produced by the heart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 of these voltages over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Give objective information about the </a:t>
            </a:r>
            <a:r>
              <a:rPr lang="en" sz="1800"/>
              <a:t>structure</a:t>
            </a:r>
            <a:r>
              <a:rPr lang="en" sz="1800"/>
              <a:t> and function the heart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ECG can detect: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Heart rate and rhythm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Heart attacks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Inadequate blood and oxygen supply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Structural </a:t>
            </a:r>
            <a:r>
              <a:rPr lang="en" sz="1800"/>
              <a:t>abnormalities</a:t>
            </a:r>
            <a:endParaRPr sz="1800"/>
          </a:p>
        </p:txBody>
      </p:sp>
      <p:pic>
        <p:nvPicPr>
          <p:cNvPr descr="Image result for ecg device"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875" y="2474650"/>
            <a:ext cx="26289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863300" y="4569000"/>
            <a:ext cx="1280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48725" y="437925"/>
            <a:ext cx="2937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ECG Graph</a:t>
            </a:r>
            <a:endParaRPr b="1" sz="3000"/>
          </a:p>
        </p:txBody>
      </p:sp>
      <p:sp>
        <p:nvSpPr>
          <p:cNvPr id="98" name="Google Shape;98;p18"/>
          <p:cNvSpPr txBox="1"/>
          <p:nvPr/>
        </p:nvSpPr>
        <p:spPr>
          <a:xfrm>
            <a:off x="583525" y="1283300"/>
            <a:ext cx="42840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P wave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: right and left atrial depolarization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QRS Complex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: a series of 3 deflections that associated with right and left ventricular depolarization.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T wave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: ventricular repolarization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Image result for ecg graphs"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57200"/>
            <a:ext cx="4283922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8402500" y="4530200"/>
            <a:ext cx="1280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38" y="152400"/>
            <a:ext cx="666212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8402500" y="4530200"/>
            <a:ext cx="1280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576475" y="537950"/>
            <a:ext cx="406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AD8232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29250" y="1600200"/>
            <a:ext cx="3953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Single-lead, heart rate monitor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CMRR: 80 dB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Gain: 100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Vin: +/- 300 mV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 supply: 2 to 3.5 V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Equipped with: LPF and HPF</a:t>
            </a:r>
            <a:endParaRPr sz="1800"/>
          </a:p>
        </p:txBody>
      </p:sp>
      <p:pic>
        <p:nvPicPr>
          <p:cNvPr descr="Image result for ad8232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800" y="83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8322800" y="4640875"/>
            <a:ext cx="1280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35250" y="2165250"/>
            <a:ext cx="3395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Electrodes Placement</a:t>
            </a:r>
            <a:endParaRPr b="1" sz="3000"/>
          </a:p>
        </p:txBody>
      </p:sp>
      <p:pic>
        <p:nvPicPr>
          <p:cNvPr descr="Image result for ecg electrodes color code"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3125"/>
            <a:ext cx="3865925" cy="451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437925" y="4524050"/>
            <a:ext cx="1280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