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43ae5507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43ae5507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43ae5507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43ae5507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43ae5507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43ae5507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43ae55073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43ae5507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435bac8f4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435bac8f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43ae5507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43ae5507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Cardiovascular disease, obesity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43ae5507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43ae5507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together to regulate when you are awake and sleep.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environmental cues (light, temperature) about the actual time of day, but they continue even in the absence of cues.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43ae5507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43ae5507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highlight>
                  <a:srgbClr val="FFFFFF"/>
                </a:highlight>
              </a:rPr>
              <a:t>spend more of your repeated sleep cycles in stage 2 sleep than in other sleep stages.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43ae5507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43ae5507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3ae5507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3ae5507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435bac8f4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435bac8f4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51475" y="1559050"/>
            <a:ext cx="5981700" cy="12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Counter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642675" y="403438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By Socheath Sok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53975" y="235900"/>
            <a:ext cx="984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Lab 2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304625" y="1757450"/>
            <a:ext cx="3432600" cy="29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Google Shape;122;p2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350" y="1555338"/>
            <a:ext cx="5101974" cy="3154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		 &amp;		 Possible </a:t>
            </a:r>
            <a:r>
              <a:rPr lang="en"/>
              <a:t>Improvements</a:t>
            </a:r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308150" y="1639050"/>
            <a:ext cx="4053900" cy="29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Manual Calibration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Unstable Connection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Cannot handle rapid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movements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Limited Information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Battery life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4470025" y="1639050"/>
            <a:ext cx="4365900" cy="29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Change into a wearable device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Replace the Uno with Nano or Pico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Rechargeable battery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Make a phone app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Record the activities and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divide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 into different sleep stages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References</a:t>
            </a:r>
            <a:endParaRPr b="1"/>
          </a:p>
        </p:txBody>
      </p:sp>
      <p:sp>
        <p:nvSpPr>
          <p:cNvPr id="135" name="Google Shape;135;p24"/>
          <p:cNvSpPr txBox="1"/>
          <p:nvPr/>
        </p:nvSpPr>
        <p:spPr>
          <a:xfrm>
            <a:off x="311725" y="1558400"/>
            <a:ext cx="8377200" cy="29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1590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[1] “Brain Basics: Understanding Sleep.” </a:t>
            </a: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National Institute of Neurological Disorders and Stroke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U.S. Department of Health and 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21590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Human Services, https://www.ninds.nih.gov/disorders/patient-caregiver-education/understanding-sleep.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1590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[2] Instructables. “Simple, Easy and Cheap DIY Pedometer With Arduino.” </a:t>
            </a: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Instructables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Instructables, 15 Oct. 2017, 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863600" marR="21590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https://www.instructables.com/id/Simple-Easy-and-Cheap-DIY-Pedometer-with-Arduino/.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1590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[3] Woodford, Chris. “How Do Pedometers Work?” </a:t>
            </a: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Explain That Stuff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24 Sept. 2018, 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863600" marR="21590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https://www.explainthatstuff.com/how-pedometers-work.html.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Overview</a:t>
            </a:r>
            <a:endParaRPr b="1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Introduction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Sleep Mechanism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Sleep Stages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Devices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Mechanical Pedometer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Accelerometer (</a:t>
            </a:r>
            <a:r>
              <a:rPr lang="en" sz="1800"/>
              <a:t>ADXL335)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Schematic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Result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Limitations and Improvements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References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600" y="1332775"/>
            <a:ext cx="6602803" cy="3714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304625" y="1757450"/>
            <a:ext cx="5456100" cy="29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Sleep is an important part of our daily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routine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Help removes toxins in the brain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Allow the brain to: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■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Learn and create new memories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■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Concentrate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and response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quickly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Lack of sleep increases the risk of disorders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High blood pressure,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diabetes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, depression, etc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Image result for sleep"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0725" y="2331725"/>
            <a:ext cx="28575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8224825" y="4657825"/>
            <a:ext cx="4458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[1]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Sleep Mechanism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311725" y="1483125"/>
            <a:ext cx="6591900" cy="29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Circadian Rhythms (“Biological Clock”)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Control the timing of sleep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Synchronize with environmental cues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Homeostasis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Keep track of the need for sleep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Regulate sleep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intensity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Sleep cycle can be affected by many factors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Medication, stress, sleep environment, etc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8570" y="1825763"/>
            <a:ext cx="3153750" cy="226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8224825" y="4657825"/>
            <a:ext cx="4458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[1]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Sleep Stages</a:t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159575" y="1377100"/>
            <a:ext cx="5424300" cy="29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Stage 1: changeover from wakefulness to sleep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Muscles begin to relax and brain waves begin to slow down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Stage 2: Light sleep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Muscles relax further, temperature drops, &amp; eye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movements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stop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Stage 3: deep sleep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Heartbeat and breathing slow to their lowest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levels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REM: Rapid Eye Movement phase (where dream occurs)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Brain become active,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heartbeat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and blood pressure rise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Image result for stages of sleep&quot;"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1525" y="2138625"/>
            <a:ext cx="3810000" cy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8224825" y="4657825"/>
            <a:ext cx="4458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[1]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Devices</a:t>
            </a: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311725" y="1646450"/>
            <a:ext cx="6131100" cy="29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average person tossed and turned 37 to 40 times each night.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Sleep activity can be tracked using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Pedometer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: $1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Similar to a pendulum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Hammer swings across and touches a metal, completing the circuit and allowing current to flow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Image result for pedometer mechanism&quot;"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0" y="1805000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8304450" y="4710050"/>
            <a:ext cx="4458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[3]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ADXL 335 ($15)</a:t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311725" y="1522750"/>
            <a:ext cx="5606700" cy="29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2. Accelerometer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ADXL335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3 axis sensing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+/- 3 G force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Low power and excellent temperature stability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Commonly used in electronic devices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Fitbit watches: $100 to $300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Smartphones: $500 to $1200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Image result for adxl 335"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7725" y="1522750"/>
            <a:ext cx="1535475" cy="153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8224825" y="4657825"/>
            <a:ext cx="4458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[2]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4827" y="3851650"/>
            <a:ext cx="4009175" cy="6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Schematic</a:t>
            </a:r>
            <a:endParaRPr/>
          </a:p>
        </p:txBody>
      </p:sp>
      <p:pic>
        <p:nvPicPr>
          <p:cNvPr descr="Image result for arduino accelerometer lcd&quot;"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5623" y="1494675"/>
            <a:ext cx="4675328" cy="361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8224825" y="4657825"/>
            <a:ext cx="4458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[2]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