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69755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69755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5a87ca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5a87ca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57f5a4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57f5a4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5a87ca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5a87ca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553b2e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553b2e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5a87ca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5a87ca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5a87ca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5a87ca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keep out the noise out of the circuit and maintain a stable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voltage,</a:t>
            </a:r>
            <a:r>
              <a:rPr i="1"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linear monolithic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691d09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691d09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691d09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691d09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5a87ca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5a87ca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3850" y="679650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Digital Thermometer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(Using LM34)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18600" y="3362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Socheath, Sok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189800" y="187475"/>
            <a:ext cx="1300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Lab #4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9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and and improvement,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sensitivity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 time constant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</a:t>
            </a:r>
            <a:r>
              <a:rPr lang="en"/>
              <a:t>information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Unstable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different sensor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Solder everything together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of </a:t>
            </a:r>
            <a:r>
              <a:rPr lang="en"/>
              <a:t>portability</a:t>
            </a:r>
            <a:r>
              <a:rPr lang="en"/>
              <a:t> and </a:t>
            </a:r>
            <a:r>
              <a:rPr lang="en"/>
              <a:t>ergonomic</a:t>
            </a:r>
            <a:r>
              <a:rPr lang="en"/>
              <a:t> o make the prototype more marketable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</a:t>
            </a:r>
            <a:endParaRPr sz="1800"/>
          </a:p>
        </p:txBody>
      </p:sp>
      <p:sp>
        <p:nvSpPr>
          <p:cNvPr id="128" name="Google Shape;128;p23"/>
          <p:cNvSpPr txBox="1"/>
          <p:nvPr/>
        </p:nvSpPr>
        <p:spPr>
          <a:xfrm>
            <a:off x="318900" y="410075"/>
            <a:ext cx="85062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“How To Use A Thermometer To Take Your Temperature.” Cleveland Clinic,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https://my.clevelandclinic.org/health/articles/9959-thermometers-how-to-take-your-temperature.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 Analog to Digital Conversion, https://learn.sparkfun.com/tutorials/analog-to-digital-conversion/all.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 “LM34DZ/NOPB Texas Instruments: Mouser.” Mouser Electronics,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https://www.mouser.com/ProductDetail/Texas-Instruments/LM34DZ-NOPB?qs=QbsRYf82W3FAYTNXNU2hKA==.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 Bruni, Carlos, et al. “Guide for LM35, LM335 and LM34 Temperature Sensors with Arduino.” Random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Nerd Tutorials, 15 July 2019, https://randomnerdtutorials.com/arduino-lm35-lm335-lm34-temperature-sensor/.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2850" y="1942050"/>
            <a:ext cx="37065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42475" y="7595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 Information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Measurement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LM34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Conversions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Schematic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93725" y="270275"/>
            <a:ext cx="85206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Digital Thermometer</a:t>
            </a:r>
            <a:endParaRPr b="1"/>
          </a:p>
        </p:txBody>
      </p:sp>
      <p:sp>
        <p:nvSpPr>
          <p:cNvPr id="73" name="Google Shape;73;p16"/>
          <p:cNvSpPr txBox="1"/>
          <p:nvPr/>
        </p:nvSpPr>
        <p:spPr>
          <a:xfrm>
            <a:off x="571950" y="1253475"/>
            <a:ext cx="53160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instrument for measuring the temperature of a system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easily portable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convenient digital display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Can be used in 3 ways: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Oral (in the mouth).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Rectal (in the bottom).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Axillary (under the arm).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medical thermometer types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00" y="2266975"/>
            <a:ext cx="22002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260050" y="4487175"/>
            <a:ext cx="105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32675" y="208175"/>
            <a:ext cx="85206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Measurement</a:t>
            </a:r>
            <a:endParaRPr b="1"/>
          </a:p>
        </p:txBody>
      </p:sp>
      <p:sp>
        <p:nvSpPr>
          <p:cNvPr id="81" name="Google Shape;81;p17"/>
          <p:cNvSpPr txBox="1"/>
          <p:nvPr/>
        </p:nvSpPr>
        <p:spPr>
          <a:xfrm>
            <a:off x="328350" y="1094575"/>
            <a:ext cx="86634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Thermometers measure temperatures in degrees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sing the Celsius or Fahrenheit system.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fever is a rise in body temperature and it is usually a sign of infection.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thermometer reading for fever table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74" y="2651450"/>
            <a:ext cx="7706426" cy="22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8728725" y="4653175"/>
            <a:ext cx="105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35650" y="51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LM34 DZ : </a:t>
            </a:r>
            <a:r>
              <a:rPr b="1" lang="en" sz="1800"/>
              <a:t>Temperature Sensor</a:t>
            </a:r>
            <a:endParaRPr b="1" sz="18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505700"/>
            <a:ext cx="6261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Type: Analog Voltage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Current: 10 mA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Measurement: Fahrenheit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Range: −</a:t>
            </a:r>
            <a:r>
              <a:rPr lang="en" sz="1800"/>
              <a:t>50</a:t>
            </a:r>
            <a:r>
              <a:rPr lang="en" sz="1800"/>
              <a:t>° to 300°F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Gain: 10 mV/</a:t>
            </a:r>
            <a:r>
              <a:rPr lang="en" sz="1800"/>
              <a:t>°F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Accuracy: +/-  4</a:t>
            </a:r>
            <a:r>
              <a:rPr lang="en" sz="1800"/>
              <a:t>°F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Operates From 5 to 30 Volts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self-heating and Low-impedance output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age result for lm34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975" y="1810313"/>
            <a:ext cx="16764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8260050" y="4581900"/>
            <a:ext cx="105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 to Voltage Conversion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05700"/>
            <a:ext cx="39999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ADC on the </a:t>
            </a:r>
            <a:r>
              <a:rPr lang="en" sz="1800"/>
              <a:t>Arduino:</a:t>
            </a:r>
            <a:r>
              <a:rPr lang="en" sz="1800"/>
              <a:t> 10-bit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detect </a:t>
            </a:r>
            <a:r>
              <a:rPr lang="en" sz="1800">
                <a:solidFill>
                  <a:srgbClr val="FF0000"/>
                </a:solidFill>
              </a:rPr>
              <a:t>1,024</a:t>
            </a:r>
            <a:r>
              <a:rPr lang="en" sz="1800"/>
              <a:t> (2^10) discrete analog levels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voltage: 5 V</a:t>
            </a:r>
            <a:endParaRPr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425" y="1338538"/>
            <a:ext cx="3603575" cy="25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825" y="4053475"/>
            <a:ext cx="6242351" cy="7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8318625" y="4581000"/>
            <a:ext cx="105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Fahrenheit to Celsius </a:t>
            </a:r>
            <a:r>
              <a:rPr lang="en"/>
              <a:t>Conversion</a:t>
            </a:r>
            <a:endParaRPr/>
          </a:p>
        </p:txBody>
      </p:sp>
      <p:pic>
        <p:nvPicPr>
          <p:cNvPr descr="Image result for fahrenheit to celsius formula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975" y="2203938"/>
            <a:ext cx="32956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45225" y="2318625"/>
            <a:ext cx="47100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Linear Scale Factor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10.0 mV/°F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°F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= (Analog Voltage * 1000)/ 10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260050" y="4581900"/>
            <a:ext cx="105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Schematic</a:t>
            </a:r>
            <a:endParaRPr b="1"/>
          </a:p>
        </p:txBody>
      </p:sp>
      <p:pic>
        <p:nvPicPr>
          <p:cNvPr descr="Image result for arduino lm34"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350" y="1551900"/>
            <a:ext cx="3675154" cy="31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260050" y="4581900"/>
            <a:ext cx="105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