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cc36398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cc36398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cc3639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cc3639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cc36398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acc36398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cc36398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cc36398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cc3639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cc3639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cc3639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cc3639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cc36398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cc36398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nervous system. It plays a key role in attention, perception, awareness, thought, memory, language, and consciousness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Rods detect only light and dark and are very sensitive to low light levels. Cone cells detect color There are three types of cones that see color: red, green and blue. The brain uses input from these cone cells to determine our color perception.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cc36398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cc36398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different degrees of color blindness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4e46aa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4e46aa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cc3639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cc3639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cc3639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cc3639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cc3639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cc3639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ms.com/tcs34725" TargetMode="External"/><Relationship Id="rId4" Type="http://schemas.openxmlformats.org/officeDocument/2006/relationships/hyperlink" Target="https://ams.com/tcs34725" TargetMode="External"/><Relationship Id="rId5" Type="http://schemas.openxmlformats.org/officeDocument/2006/relationships/hyperlink" Target="http://johnny-five.io/examples/moto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9.jpg"/><Relationship Id="rId6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5: Color Sensor for Visually Impaired Patients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20275" y="36708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By Socheath Sok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→ TCS34725</a:t>
            </a:r>
            <a:endParaRPr/>
          </a:p>
        </p:txBody>
      </p:sp>
      <p:pic>
        <p:nvPicPr>
          <p:cNvPr descr="Image result for arduino tcs34725&quot;"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50" y="1897875"/>
            <a:ext cx="3686351" cy="2626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8265300" y="4627975"/>
            <a:ext cx="878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75" y="1696638"/>
            <a:ext cx="2149225" cy="30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875" y="1383913"/>
            <a:ext cx="223121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              		    </a:t>
            </a:r>
            <a:r>
              <a:rPr lang="en"/>
              <a:t>Improvements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Weak vibration due to small motor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Sensor is slow in detecting the colors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Connection is sometimes unstable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only detect RGB colors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Small detection range</a:t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 bigger motor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 different sensor with a bigger range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it into a wearable device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With just haptic feedback in the form of vibration</a:t>
            </a:r>
            <a:endParaRPr sz="1300"/>
          </a:p>
          <a:p>
            <a:pPr indent="-3111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To keep the final product small and easy to use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326000" y="265875"/>
            <a:ext cx="85266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[1] “The Importance of Sight and Vision – Molly Blakely - MarvelOptics™.” MarvelOptics, 17 June 2019,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https://marveloptics.com/blog/scholarship-program/the-importance-of-sight-and-vision-molly-blakely/.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[2] “Arduino and TCS34725 Color Sensor.” Arduino Learning, 26 Nov. 2017,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http://arduinolearning.com/code/arduino-tcs34725-color-sensor.php.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[3] “Color Sensor – Color Light-To-Digital Converter – TCS34725 Ams.” Ams, 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https://ams.com/tcs3472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5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“JavaScript Robotics: Motor (Johnny-Five).” Johnny, 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http://johnny-five.io/examples/motor/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[5] “Lcd Display in Real Time.” Arduino Project Hub,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https://create.arduino.cc/projecthub/YoussefSabaa/lcd-display-in-real-time-ea0b7b.Turbert, David.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[6]“What Is Color Blindness?” American Academy of Ophthalmology, 6 Sept. 2019,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https://www.aao.org/eye-health/diseases/what-is-color-blindness.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Information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Sense of Sight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Color Blindness</a:t>
            </a:r>
            <a:endParaRPr sz="12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RGB</a:t>
            </a:r>
            <a:r>
              <a:rPr lang="en"/>
              <a:t> Sensor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Schematics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Motor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16x2 LCD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RGB</a:t>
            </a:r>
            <a:r>
              <a:rPr lang="en" sz="1200"/>
              <a:t> sensor TCS34725</a:t>
            </a:r>
            <a:endParaRPr sz="12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and Improvements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175" y="1698550"/>
            <a:ext cx="5068053" cy="296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Sense of Sight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65900" y="1478175"/>
            <a:ext cx="6615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Eyes are the </a:t>
            </a:r>
            <a:r>
              <a:rPr lang="en"/>
              <a:t>body's most highly developed sensory organs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to gather most of the information about our surroundings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25% of the </a:t>
            </a:r>
            <a:r>
              <a:rPr b="1" lang="en" sz="1300"/>
              <a:t>cerebral cortex</a:t>
            </a:r>
            <a:r>
              <a:rPr lang="en" sz="1300"/>
              <a:t> is dedicated to visual sensing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Eyes consist of a black spot called the </a:t>
            </a:r>
            <a:r>
              <a:rPr b="1" lang="en"/>
              <a:t>pupil </a:t>
            </a:r>
            <a:r>
              <a:rPr lang="en"/>
              <a:t>and a colored ring called the iris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Iris</a:t>
            </a:r>
            <a:r>
              <a:rPr lang="en" sz="1300"/>
              <a:t>: constrict or widen the pupil 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let an appropriate amount of light in. 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Cornea</a:t>
            </a:r>
            <a:r>
              <a:rPr lang="en" sz="1300"/>
              <a:t>: layer located in front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Help focus the incoming light </a:t>
            </a:r>
            <a:r>
              <a:rPr lang="en" sz="1300"/>
              <a:t>onto</a:t>
            </a:r>
            <a:r>
              <a:rPr lang="en" sz="1300"/>
              <a:t> the retina.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300"/>
              <a:t>Retina </a:t>
            </a:r>
            <a:r>
              <a:rPr lang="en" sz="1300"/>
              <a:t>collect and interpret raw information such as shapes and colors.</a:t>
            </a:r>
            <a:endParaRPr b="1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300"/>
              <a:t>contains many photoreceptors such rods and cones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Overall, as much as ⅔ of the brain, directly and indirectly, involved with vision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descr="Image result for eye anatomy"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625" y="2057400"/>
            <a:ext cx="21717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8265300" y="4627975"/>
            <a:ext cx="878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Blindness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25" y="1429100"/>
            <a:ext cx="7332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lso known as color deficiency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happen when one or more of the color cone cells are absent, not working, or detect a different color than normal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usually have problems </a:t>
            </a:r>
            <a:r>
              <a:rPr lang="en" sz="1300"/>
              <a:t>detecting</a:t>
            </a:r>
            <a:r>
              <a:rPr lang="en" sz="1300"/>
              <a:t> greens and reds, and occasionally blues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Mild color deficiencies can see colors normally in good light but have difficulty in dim light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Severe color deficiencies cannot distinguish certain colors in any light.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severe type is when </a:t>
            </a:r>
            <a:r>
              <a:rPr lang="en" sz="1300"/>
              <a:t>everything is seen in shades of gray</a:t>
            </a:r>
            <a:r>
              <a:rPr lang="en"/>
              <a:t> (uncommon)</a:t>
            </a:r>
            <a:r>
              <a:rPr lang="en" sz="1300"/>
              <a:t>. </a:t>
            </a:r>
            <a:endParaRPr sz="13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 blindness usually affects both eyes equally and remains stable throughout life.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Color blindness is usually occur from birth but can also happen later in life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olor blind&quot;"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475" y="2425200"/>
            <a:ext cx="1499700" cy="14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8429325" y="4674825"/>
            <a:ext cx="878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[6]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505700"/>
            <a:ext cx="6472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Help the </a:t>
            </a:r>
            <a:r>
              <a:rPr b="1" lang="en"/>
              <a:t>visually</a:t>
            </a:r>
            <a:r>
              <a:rPr b="1" lang="en"/>
              <a:t> </a:t>
            </a:r>
            <a:r>
              <a:rPr b="1" lang="en"/>
              <a:t>impaired detect colors of the surrounding objects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Components: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RGB Sensor (TCS34725)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Arduino</a:t>
            </a:r>
            <a:r>
              <a:rPr lang="en"/>
              <a:t> Uno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LCD display</a:t>
            </a:r>
            <a:endParaRPr/>
          </a:p>
        </p:txBody>
      </p:sp>
      <p:pic>
        <p:nvPicPr>
          <p:cNvPr descr="Image result for tcs34725 datasheet"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450" y="3863600"/>
            <a:ext cx="1402225" cy="105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 pancake motor"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113" y="2566939"/>
            <a:ext cx="1402225" cy="9537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no arduino"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634025"/>
            <a:ext cx="2015225" cy="150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cd 1602 module"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4800" y="2774125"/>
            <a:ext cx="2879200" cy="128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TCS34725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25" y="1505700"/>
            <a:ext cx="5746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Integrated IR blocking filter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Four independent analog-to-digital converters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Clear, red, green and blue</a:t>
            </a:r>
            <a:endParaRPr sz="13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Enables accurate color and ambient light sensing under varying lighting conditions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Minimizes motion/transient errors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Temperature range: -40 to 85 C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Voltage: 3.3 to 5 V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cs34725 datasheet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225" y="221530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8265300" y="4627975"/>
            <a:ext cx="878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[3]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 → Motor</a:t>
            </a:r>
            <a:endParaRPr/>
          </a:p>
        </p:txBody>
      </p:sp>
      <p:pic>
        <p:nvPicPr>
          <p:cNvPr descr="Image result for arduino motor fritzing&quot;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000" y="1625700"/>
            <a:ext cx="4150564" cy="29963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8265300" y="4627975"/>
            <a:ext cx="878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[4]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r>
              <a:rPr lang="en"/>
              <a:t> → LCD</a:t>
            </a:r>
            <a:endParaRPr/>
          </a:p>
        </p:txBody>
      </p:sp>
      <p:pic>
        <p:nvPicPr>
          <p:cNvPr descr="Image result for arduino 16x2 lcd&quot;"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25" y="1937975"/>
            <a:ext cx="6038774" cy="25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8265300" y="4627975"/>
            <a:ext cx="878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[5]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