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3ff821d2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3ff821d2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3ff821d2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3ff821d2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3ff821d2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3ff821d2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3ff821d2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3ff821d2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3ff821d2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3ff821d2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3ff821d2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3ff821d2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3ff821d2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3ff821d2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3ff821d2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3ff821d2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3ff821d2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3ff821d2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3ff821d2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3ff821d2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-445225" y="1019775"/>
            <a:ext cx="7660500" cy="12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</a:t>
            </a:r>
            <a:r>
              <a:rPr lang="en"/>
              <a:t>Instrument</a:t>
            </a:r>
            <a:r>
              <a:rPr lang="en"/>
              <a:t>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Heart Rate Indicator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989000" y="3753175"/>
            <a:ext cx="40251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By Socheath Sok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17175" y="93725"/>
            <a:ext cx="843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Lab #6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Front Panel Result</a:t>
            </a:r>
            <a:endParaRPr b="1"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513" y="1415875"/>
            <a:ext cx="7356975" cy="35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/>
        </p:nvSpPr>
        <p:spPr>
          <a:xfrm>
            <a:off x="585825" y="515525"/>
            <a:ext cx="7979400" cy="3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406400" marR="215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[1] Instructables. “ECG and Heart Rate Digital Monitor.” 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Instructables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Instructables, 12 Dec. 2017, 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1320800" marR="2159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https://www.instructables.com/id/ECG-and-Heart-Rate-Digital-Monitor/.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406400" marR="2159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[2] 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NI Low-Cost, Multifunction DAQ Devices - National Instruments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1320800" marR="2159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https://www.ni.com/en-us/landing/low-cost-daq.html.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406400" marR="2159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[3] “What Is Data Acquisition?” 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Is Data Acquisition? - National Instruments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2159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http://www.ni.com/data-acquisition/what-is/?cid=Paid_Search-128994-US_Canada-Google_DAQ1_Wh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t_is_DAQ_Sitelinks&amp;s_kwcid=AL!6304!3!243932510569!e!!g!!ni daq&amp;gclid=Cj0KCQiA-4nuBRCnARIsAHwyuPqtcN1lGbPtkKmQoaMD_b47K0jyaPVh6Z9sBy9oxlKmnX-zfCD5SXEaAk8hEALw_wcB.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406400" marR="2159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[4] 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Is LabVIEW? - National Instruments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https://www.ni.com/en-us/shop/labview.html.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References</a:t>
            </a:r>
            <a:endParaRPr b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Overview</a:t>
            </a:r>
            <a:endParaRPr b="1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LabView</a:t>
            </a:r>
            <a:endParaRPr b="1"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Applications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Advantages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Data Acquisition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Prices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Biomedical Toolkit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Heart</a:t>
            </a:r>
            <a:r>
              <a:rPr b="1" lang="en" sz="1800"/>
              <a:t> Rate Indicator </a:t>
            </a:r>
            <a:endParaRPr b="1"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Block Diagram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Front Panel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/>
              <a:t>References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LabView</a:t>
            </a:r>
            <a:endParaRPr b="1"/>
          </a:p>
        </p:txBody>
      </p:sp>
      <p:sp>
        <p:nvSpPr>
          <p:cNvPr id="68" name="Google Shape;68;p15"/>
          <p:cNvSpPr txBox="1"/>
          <p:nvPr/>
        </p:nvSpPr>
        <p:spPr>
          <a:xfrm>
            <a:off x="311725" y="1581750"/>
            <a:ext cx="568710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 system-design platform and development environment for a visual programming language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Created by National Instruments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Applications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Data acquisition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Instrument control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Industrial automation on a variety of operating systems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mage result for labview 2019"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7475" y="2074363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7908575" y="4698275"/>
            <a:ext cx="7146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[4]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Advantages</a:t>
            </a:r>
            <a:endParaRPr b="1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25" y="1353600"/>
            <a:ext cx="5277000" cy="37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Offers a graphical programming approach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Visualization</a:t>
            </a:r>
            <a:r>
              <a:rPr lang="en" sz="1800"/>
              <a:t> of every aspect of the application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Makes it simple to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Integrate measurement hardware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Represent complex logic on the diagram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Develop data analysis algorithms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Design custom engineering user interfaces.</a:t>
            </a:r>
            <a:endParaRPr sz="1800"/>
          </a:p>
        </p:txBody>
      </p:sp>
      <p:pic>
        <p:nvPicPr>
          <p:cNvPr descr="Image result for what is labview"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725" y="2448450"/>
            <a:ext cx="28575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7908575" y="4698275"/>
            <a:ext cx="7146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[4]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</a:t>
            </a:r>
            <a:r>
              <a:rPr b="1" lang="en"/>
              <a:t>Acquisition (DAQ)</a:t>
            </a:r>
            <a:r>
              <a:rPr b="1" lang="en"/>
              <a:t> </a:t>
            </a:r>
            <a:endParaRPr b="1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241400" y="1548263"/>
            <a:ext cx="6015300" cy="3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Process of measuring an electrical or physical phenomenon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such as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voltage, current, temperature, pressure,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o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 sound with a computer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DAQ system usually consist of: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Sensor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Device: signal conditioning and ADC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Needed for monitoring biological signals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Signals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can be import and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analyze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in LabView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Image result for NI DAQ&quot;"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7675" y="1946525"/>
            <a:ext cx="2920925" cy="264207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7908575" y="4698275"/>
            <a:ext cx="7146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[3]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Prices</a:t>
            </a:r>
            <a:endParaRPr b="1"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25" y="1435400"/>
            <a:ext cx="59682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NI DAQ: $170 to $570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Depending on features (sample rate,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update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rate, input accuracy and resolution, etc)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LabView Software:  free for the first 45 days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$3150 to $5300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■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$400 a year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Academic version: $1325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Additional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Libraries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Image result for labview price"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3350" y="2396100"/>
            <a:ext cx="3514725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7908575" y="4698275"/>
            <a:ext cx="7146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[2]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Biomedical Toolkit</a:t>
            </a:r>
            <a:endParaRPr b="1"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 collection of ready-to-run applications, utilities, and algorithms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Designed to simplify the use of LabVIEW software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Focus on: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■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Data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Acquisition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■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Signal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Processing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■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Image Processing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825" y="1894550"/>
            <a:ext cx="4267201" cy="229850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7908575" y="4698275"/>
            <a:ext cx="7146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[2]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Heart Rate Indicator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505700"/>
            <a:ext cx="53121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Objectives</a:t>
            </a:r>
            <a:r>
              <a:rPr lang="en" sz="1800"/>
              <a:t>: 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Obtain BPM value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Display the heart condition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Background Information:</a:t>
            </a:r>
            <a:endParaRPr b="1"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Heart Rate (BPM):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Normal: 60 to 100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Bradycardia: less than 40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Tachycardia: more than 100</a:t>
            </a:r>
            <a:endParaRPr sz="1800"/>
          </a:p>
        </p:txBody>
      </p:sp>
      <p:pic>
        <p:nvPicPr>
          <p:cNvPr descr="Image result for heart"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4075" y="2401850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Block  Diagram</a:t>
            </a:r>
            <a:endParaRPr b="1"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667950"/>
            <a:ext cx="8839199" cy="3133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