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5c1328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5c1328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4df0fa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4df0f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8fd7e50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8fd7e50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8fd7e50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8fd7e50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5c132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5c132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28fd7e5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28fd7e5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8fd7e5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8fd7e5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8fd7e5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8fd7e5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8fd7e50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8fd7e50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8fd7e50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8fd7e50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arklesparklesports.com/2018/08/20/are-the-nfl-rules-getting-too-soft/" TargetMode="External"/><Relationship Id="rId4" Type="http://schemas.openxmlformats.org/officeDocument/2006/relationships/hyperlink" Target="http://www.vox.com/science-and-health/2018/2/2/16956440/super-bowl-2019-concussion-symptoms-cte-football-nfl-brain-damage-yout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31150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Helmet Integrated Impact Detection System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r>
              <a:rPr lang="en"/>
              <a:t> 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HIIDS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designed for football players and coaches to detect head impacts to help diagnose possible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concussions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825" y="1550488"/>
            <a:ext cx="1584300" cy="12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675" y="1770488"/>
            <a:ext cx="1050645" cy="8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024" y="1460788"/>
            <a:ext cx="885425" cy="14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397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Marklesparklesports. “Are the NFL Rules Getting Too Soft?”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Markle Sparkle Sports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Figure 1, 21 Aug. 2018,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https://marklesparklesports.com/2018/08/20/are-the-nfl-rules-getting-too-soft/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Resnick, Brian. “What a Lifetime of Playing Football Can Do to the Human Brain.”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Vox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Vox, Figure 2, 4 Feb. 2019,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www.vox.com/science-and-health/2018/2/2/16956440/super-bowl-2019-concussion-symptoms-cte-football-nfl-brain-damage-youth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nfl players head to head collision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50" y="401925"/>
            <a:ext cx="6670551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905625" y="4488150"/>
            <a:ext cx="5191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Figure 1. NFL players making helmet on helmet contact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1567950" y="4443225"/>
            <a:ext cx="60081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Figure 2. Data shows that multiple concussions occur in NFL games and practices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438" y="190600"/>
            <a:ext cx="4889121" cy="425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077000"/>
            <a:ext cx="85206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The Team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Top-level System Architecture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Technical Objectives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Desired Functionality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3683" l="12289" r="50672" t="30120"/>
          <a:stretch/>
        </p:blipFill>
        <p:spPr>
          <a:xfrm>
            <a:off x="486075" y="1300700"/>
            <a:ext cx="1414326" cy="14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944600" y="1540525"/>
            <a:ext cx="2627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Jasmine Arrieta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Role: Hardware Design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Emphasis: Electronics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359100" y="3886225"/>
            <a:ext cx="25161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Socheath Sok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Role: Software Design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Emphasis: BME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800875" y="1540525"/>
            <a:ext cx="32592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Calvin Lee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Role: Software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testing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development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Emphasis: Communications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040600" y="3886225"/>
            <a:ext cx="24354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Rhyan Gonzalez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Role: Hardware Design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Emphasis: Electronics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975" y="1267944"/>
            <a:ext cx="1414326" cy="151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16916" r="12775" t="12739"/>
          <a:stretch/>
        </p:blipFill>
        <p:spPr>
          <a:xfrm>
            <a:off x="4389975" y="3240175"/>
            <a:ext cx="1544381" cy="148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6">
            <a:alphaModFix/>
          </a:blip>
          <a:srcRect b="0" l="17802" r="18230" t="9673"/>
          <a:stretch/>
        </p:blipFill>
        <p:spPr>
          <a:xfrm>
            <a:off x="360925" y="3240175"/>
            <a:ext cx="1664595" cy="15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819150" y="375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Top-level system </a:t>
            </a:r>
            <a:r>
              <a:rPr lang="en"/>
              <a:t>architecture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50" y="1142925"/>
            <a:ext cx="6236900" cy="33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033575" y="3533575"/>
            <a:ext cx="894300" cy="24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176075" y="3486325"/>
            <a:ext cx="609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Sensor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943850" y="2976400"/>
            <a:ext cx="1710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943850" y="2802700"/>
            <a:ext cx="123600" cy="5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067450" y="3154550"/>
            <a:ext cx="256800" cy="24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877250" y="2859250"/>
            <a:ext cx="2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067450" y="3020450"/>
            <a:ext cx="3453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943850" y="2753825"/>
            <a:ext cx="934500" cy="7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821600" y="2737000"/>
            <a:ext cx="1179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Wireless Communication Module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621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objectives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3200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Seamlessly integrate the sensor into the helmet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impacts between +/- 200 G force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range of at least 50 meters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Powered by rechargeable batteries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rechargeable battery"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675" y="998075"/>
            <a:ext cx="33813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esired functionality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718550"/>
            <a:ext cx="85206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Measure collisions to the helmet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Transmit the data collected from the helmet wirelessly to an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Send an alert on the app when a helmet collision exceeds a certain threshold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Display a history of impact data over a selected period of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Use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Helmet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Football players of any level playing </a:t>
            </a: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games and practices  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Coaches and physicians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24383" l="6124" r="13605" t="19703"/>
          <a:stretch/>
        </p:blipFill>
        <p:spPr>
          <a:xfrm>
            <a:off x="4468450" y="2693425"/>
            <a:ext cx="3888475" cy="20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