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66" r:id="rId5"/>
    <p:sldId id="259" r:id="rId6"/>
    <p:sldId id="262" r:id="rId7"/>
    <p:sldId id="263" r:id="rId8"/>
    <p:sldId id="264" r:id="rId9"/>
    <p:sldId id="268" r:id="rId10"/>
    <p:sldId id="269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95"/>
    <p:restoredTop sz="96327"/>
  </p:normalViewPr>
  <p:slideViewPr>
    <p:cSldViewPr snapToGrid="0" snapToObjects="1">
      <p:cViewPr varScale="1">
        <p:scale>
          <a:sx n="46" d="100"/>
          <a:sy n="46" d="100"/>
        </p:scale>
        <p:origin x="168" y="2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FB6212-944F-4D34-ACE0-9CA421FE26B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78A61EC-2674-4F2D-ACFB-57BD547D9CE1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i="1" dirty="0"/>
            <a:t>Raggiungere nuovi clienti</a:t>
          </a:r>
        </a:p>
      </dgm:t>
    </dgm:pt>
    <dgm:pt modelId="{B8E5BF0B-0DD8-4BC5-B8C1-F73057F83705}" type="parTrans" cxnId="{A288FAD1-5254-4623-95BC-4D871092F610}">
      <dgm:prSet/>
      <dgm:spPr/>
      <dgm:t>
        <a:bodyPr/>
        <a:lstStyle/>
        <a:p>
          <a:endParaRPr lang="en-US"/>
        </a:p>
      </dgm:t>
    </dgm:pt>
    <dgm:pt modelId="{AD0DDB45-54B2-4751-8CBA-F866649C130E}" type="sibTrans" cxnId="{A288FAD1-5254-4623-95BC-4D871092F610}">
      <dgm:prSet phldrT="01"/>
      <dgm:spPr/>
      <dgm:t>
        <a:bodyPr/>
        <a:lstStyle/>
        <a:p>
          <a:endParaRPr lang="en-US"/>
        </a:p>
      </dgm:t>
    </dgm:pt>
    <dgm:pt modelId="{985A99B7-86CF-4196-9DBC-8D016520F3B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i="1" dirty="0"/>
            <a:t>Promuovere il proprio metodo di allenamento</a:t>
          </a:r>
        </a:p>
      </dgm:t>
    </dgm:pt>
    <dgm:pt modelId="{53C7FBC7-0220-470E-99F0-FC2C164BB497}" type="parTrans" cxnId="{B0E8326B-45C5-4A6B-A0D4-F795ECD25EBC}">
      <dgm:prSet/>
      <dgm:spPr/>
      <dgm:t>
        <a:bodyPr/>
        <a:lstStyle/>
        <a:p>
          <a:endParaRPr lang="en-US"/>
        </a:p>
      </dgm:t>
    </dgm:pt>
    <dgm:pt modelId="{798FF71E-2EBA-4762-B527-E2B816C5C005}" type="sibTrans" cxnId="{B0E8326B-45C5-4A6B-A0D4-F795ECD25EBC}">
      <dgm:prSet phldrT="03"/>
      <dgm:spPr/>
      <dgm:t>
        <a:bodyPr/>
        <a:lstStyle/>
        <a:p>
          <a:endParaRPr lang="en-US"/>
        </a:p>
      </dgm:t>
    </dgm:pt>
    <dgm:pt modelId="{F287ABF2-25E4-443A-BC3D-51CB45B03E5E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i="1"/>
            <a:t>Aumentare il guadagno</a:t>
          </a:r>
        </a:p>
      </dgm:t>
    </dgm:pt>
    <dgm:pt modelId="{17A397F6-B078-4002-A393-EC13D58CBED5}" type="parTrans" cxnId="{80842CB6-EF0A-4348-B6AD-6136BCBD0FA3}">
      <dgm:prSet/>
      <dgm:spPr/>
      <dgm:t>
        <a:bodyPr/>
        <a:lstStyle/>
        <a:p>
          <a:endParaRPr lang="en-US"/>
        </a:p>
      </dgm:t>
    </dgm:pt>
    <dgm:pt modelId="{A0B69A5D-BDE0-4897-AC73-8F8DB5DC6F61}" type="sibTrans" cxnId="{80842CB6-EF0A-4348-B6AD-6136BCBD0FA3}">
      <dgm:prSet phldrT="04"/>
      <dgm:spPr/>
      <dgm:t>
        <a:bodyPr/>
        <a:lstStyle/>
        <a:p>
          <a:endParaRPr lang="en-US"/>
        </a:p>
      </dgm:t>
    </dgm:pt>
    <dgm:pt modelId="{1295C334-DD50-45F2-B1F7-F3BB9B913A8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Avere a disposizione una vetrina digitale che ti classifica in base al proprio livello</a:t>
          </a:r>
        </a:p>
      </dgm:t>
    </dgm:pt>
    <dgm:pt modelId="{6CEB84E8-CC1E-44CA-ABD5-850C675625A0}" type="parTrans" cxnId="{6B939F46-58B8-4774-8E6C-10C2B90833BC}">
      <dgm:prSet/>
      <dgm:spPr/>
      <dgm:t>
        <a:bodyPr/>
        <a:lstStyle/>
        <a:p>
          <a:endParaRPr lang="en-US"/>
        </a:p>
      </dgm:t>
    </dgm:pt>
    <dgm:pt modelId="{662F47C2-2B0E-40DE-9E09-9E5AC5EA9F13}" type="sibTrans" cxnId="{6B939F46-58B8-4774-8E6C-10C2B90833BC}">
      <dgm:prSet phldrT="05"/>
      <dgm:spPr/>
      <dgm:t>
        <a:bodyPr/>
        <a:lstStyle/>
        <a:p>
          <a:endParaRPr lang="en-US"/>
        </a:p>
      </dgm:t>
    </dgm:pt>
    <dgm:pt modelId="{64A19EE0-9FF4-402F-AF4C-77F813C96D4C}" type="pres">
      <dgm:prSet presAssocID="{F8FB6212-944F-4D34-ACE0-9CA421FE26BD}" presName="root" presStyleCnt="0">
        <dgm:presLayoutVars>
          <dgm:dir/>
          <dgm:resizeHandles val="exact"/>
        </dgm:presLayoutVars>
      </dgm:prSet>
      <dgm:spPr/>
    </dgm:pt>
    <dgm:pt modelId="{81CBED05-475E-476C-94C2-A117CFD6D934}" type="pres">
      <dgm:prSet presAssocID="{E78A61EC-2674-4F2D-ACFB-57BD547D9CE1}" presName="compNode" presStyleCnt="0"/>
      <dgm:spPr/>
    </dgm:pt>
    <dgm:pt modelId="{4AA41ED4-6BAB-4ED7-988A-7F757907BA56}" type="pres">
      <dgm:prSet presAssocID="{E78A61EC-2674-4F2D-ACFB-57BD547D9CE1}" presName="bgRect" presStyleLbl="bgShp" presStyleIdx="0" presStyleCnt="4"/>
      <dgm:spPr/>
    </dgm:pt>
    <dgm:pt modelId="{989F17B2-BEC1-492F-AC3C-2C89C8A6918C}" type="pres">
      <dgm:prSet presAssocID="{E78A61EC-2674-4F2D-ACFB-57BD547D9CE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DF9FC714-4086-40BE-BBE4-4F528039479E}" type="pres">
      <dgm:prSet presAssocID="{E78A61EC-2674-4F2D-ACFB-57BD547D9CE1}" presName="spaceRect" presStyleCnt="0"/>
      <dgm:spPr/>
    </dgm:pt>
    <dgm:pt modelId="{7F306750-D564-4AB9-A05A-B5C470240851}" type="pres">
      <dgm:prSet presAssocID="{E78A61EC-2674-4F2D-ACFB-57BD547D9CE1}" presName="parTx" presStyleLbl="revTx" presStyleIdx="0" presStyleCnt="4">
        <dgm:presLayoutVars>
          <dgm:chMax val="0"/>
          <dgm:chPref val="0"/>
        </dgm:presLayoutVars>
      </dgm:prSet>
      <dgm:spPr/>
    </dgm:pt>
    <dgm:pt modelId="{E79E363C-DFC7-478C-AA16-E7FB3EC8313E}" type="pres">
      <dgm:prSet presAssocID="{AD0DDB45-54B2-4751-8CBA-F866649C130E}" presName="sibTrans" presStyleCnt="0"/>
      <dgm:spPr/>
    </dgm:pt>
    <dgm:pt modelId="{70E830DB-1669-4DFC-84F9-05D253BB4141}" type="pres">
      <dgm:prSet presAssocID="{985A99B7-86CF-4196-9DBC-8D016520F3B3}" presName="compNode" presStyleCnt="0"/>
      <dgm:spPr/>
    </dgm:pt>
    <dgm:pt modelId="{FE51FDDA-C0C0-4E38-B8B0-F9D9DAC54749}" type="pres">
      <dgm:prSet presAssocID="{985A99B7-86CF-4196-9DBC-8D016520F3B3}" presName="bgRect" presStyleLbl="bgShp" presStyleIdx="1" presStyleCnt="4"/>
      <dgm:spPr/>
    </dgm:pt>
    <dgm:pt modelId="{5FB96126-2E90-4AE7-8940-ED10824D547A}" type="pres">
      <dgm:prSet presAssocID="{985A99B7-86CF-4196-9DBC-8D016520F3B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ubrio"/>
        </a:ext>
      </dgm:extLst>
    </dgm:pt>
    <dgm:pt modelId="{3BA63DB9-3051-401B-84AF-6DBAE0E9CA0D}" type="pres">
      <dgm:prSet presAssocID="{985A99B7-86CF-4196-9DBC-8D016520F3B3}" presName="spaceRect" presStyleCnt="0"/>
      <dgm:spPr/>
    </dgm:pt>
    <dgm:pt modelId="{F31F8ECD-8447-4197-9BF0-B8A91B93F59F}" type="pres">
      <dgm:prSet presAssocID="{985A99B7-86CF-4196-9DBC-8D016520F3B3}" presName="parTx" presStyleLbl="revTx" presStyleIdx="1" presStyleCnt="4">
        <dgm:presLayoutVars>
          <dgm:chMax val="0"/>
          <dgm:chPref val="0"/>
        </dgm:presLayoutVars>
      </dgm:prSet>
      <dgm:spPr/>
    </dgm:pt>
    <dgm:pt modelId="{E961361F-B9A3-4655-BA6B-25C7ACBFE7D1}" type="pres">
      <dgm:prSet presAssocID="{798FF71E-2EBA-4762-B527-E2B816C5C005}" presName="sibTrans" presStyleCnt="0"/>
      <dgm:spPr/>
    </dgm:pt>
    <dgm:pt modelId="{E31DE8A7-DD1F-4837-8507-E9CADD5EA508}" type="pres">
      <dgm:prSet presAssocID="{F287ABF2-25E4-443A-BC3D-51CB45B03E5E}" presName="compNode" presStyleCnt="0"/>
      <dgm:spPr/>
    </dgm:pt>
    <dgm:pt modelId="{DD17453C-8B63-4370-876B-505974D325B6}" type="pres">
      <dgm:prSet presAssocID="{F287ABF2-25E4-443A-BC3D-51CB45B03E5E}" presName="bgRect" presStyleLbl="bgShp" presStyleIdx="2" presStyleCnt="4"/>
      <dgm:spPr/>
    </dgm:pt>
    <dgm:pt modelId="{491F37EC-F3C6-4904-B870-7D5FFD1AA36B}" type="pres">
      <dgm:prSet presAssocID="{F287ABF2-25E4-443A-BC3D-51CB45B03E5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BBFFEA5-C72B-4007-83A0-5313507DAFF4}" type="pres">
      <dgm:prSet presAssocID="{F287ABF2-25E4-443A-BC3D-51CB45B03E5E}" presName="spaceRect" presStyleCnt="0"/>
      <dgm:spPr/>
    </dgm:pt>
    <dgm:pt modelId="{1C5AA833-4ABB-469A-A2B8-FC671C895B96}" type="pres">
      <dgm:prSet presAssocID="{F287ABF2-25E4-443A-BC3D-51CB45B03E5E}" presName="parTx" presStyleLbl="revTx" presStyleIdx="2" presStyleCnt="4">
        <dgm:presLayoutVars>
          <dgm:chMax val="0"/>
          <dgm:chPref val="0"/>
        </dgm:presLayoutVars>
      </dgm:prSet>
      <dgm:spPr/>
    </dgm:pt>
    <dgm:pt modelId="{7D081F46-945D-485B-AFBD-22A575E2E770}" type="pres">
      <dgm:prSet presAssocID="{A0B69A5D-BDE0-4897-AC73-8F8DB5DC6F61}" presName="sibTrans" presStyleCnt="0"/>
      <dgm:spPr/>
    </dgm:pt>
    <dgm:pt modelId="{1021709D-FD3F-48C6-8348-722D4291375A}" type="pres">
      <dgm:prSet presAssocID="{1295C334-DD50-45F2-B1F7-F3BB9B913A89}" presName="compNode" presStyleCnt="0"/>
      <dgm:spPr/>
    </dgm:pt>
    <dgm:pt modelId="{BB95537F-638D-4C50-BBAD-A3137ADB8092}" type="pres">
      <dgm:prSet presAssocID="{1295C334-DD50-45F2-B1F7-F3BB9B913A89}" presName="bgRect" presStyleLbl="bgShp" presStyleIdx="3" presStyleCnt="4"/>
      <dgm:spPr/>
    </dgm:pt>
    <dgm:pt modelId="{8CEC7E64-C718-4D13-99CB-53320BBF7D25}" type="pres">
      <dgm:prSet presAssocID="{1295C334-DD50-45F2-B1F7-F3BB9B913A8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feo"/>
        </a:ext>
      </dgm:extLst>
    </dgm:pt>
    <dgm:pt modelId="{8E583770-49E0-4C96-AA3F-9AFC4773F1A4}" type="pres">
      <dgm:prSet presAssocID="{1295C334-DD50-45F2-B1F7-F3BB9B913A89}" presName="spaceRect" presStyleCnt="0"/>
      <dgm:spPr/>
    </dgm:pt>
    <dgm:pt modelId="{5ABED2B4-4AD8-4096-8506-A2AD9405AED0}" type="pres">
      <dgm:prSet presAssocID="{1295C334-DD50-45F2-B1F7-F3BB9B913A8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47FA724-CBA9-3041-ADD7-59F2493F4A6F}" type="presOf" srcId="{1295C334-DD50-45F2-B1F7-F3BB9B913A89}" destId="{5ABED2B4-4AD8-4096-8506-A2AD9405AED0}" srcOrd="0" destOrd="0" presId="urn:microsoft.com/office/officeart/2018/2/layout/IconVerticalSolidList"/>
    <dgm:cxn modelId="{6B939F46-58B8-4774-8E6C-10C2B90833BC}" srcId="{F8FB6212-944F-4D34-ACE0-9CA421FE26BD}" destId="{1295C334-DD50-45F2-B1F7-F3BB9B913A89}" srcOrd="3" destOrd="0" parTransId="{6CEB84E8-CC1E-44CA-ABD5-850C675625A0}" sibTransId="{662F47C2-2B0E-40DE-9E09-9E5AC5EA9F13}"/>
    <dgm:cxn modelId="{1418AB50-64D4-0A4A-8DC6-201B19C9620D}" type="presOf" srcId="{E78A61EC-2674-4F2D-ACFB-57BD547D9CE1}" destId="{7F306750-D564-4AB9-A05A-B5C470240851}" srcOrd="0" destOrd="0" presId="urn:microsoft.com/office/officeart/2018/2/layout/IconVerticalSolidList"/>
    <dgm:cxn modelId="{3F8F0452-6D3B-954D-B04A-CFE92C95F5EF}" type="presOf" srcId="{F8FB6212-944F-4D34-ACE0-9CA421FE26BD}" destId="{64A19EE0-9FF4-402F-AF4C-77F813C96D4C}" srcOrd="0" destOrd="0" presId="urn:microsoft.com/office/officeart/2018/2/layout/IconVerticalSolidList"/>
    <dgm:cxn modelId="{B0E8326B-45C5-4A6B-A0D4-F795ECD25EBC}" srcId="{F8FB6212-944F-4D34-ACE0-9CA421FE26BD}" destId="{985A99B7-86CF-4196-9DBC-8D016520F3B3}" srcOrd="1" destOrd="0" parTransId="{53C7FBC7-0220-470E-99F0-FC2C164BB497}" sibTransId="{798FF71E-2EBA-4762-B527-E2B816C5C005}"/>
    <dgm:cxn modelId="{80842CB6-EF0A-4348-B6AD-6136BCBD0FA3}" srcId="{F8FB6212-944F-4D34-ACE0-9CA421FE26BD}" destId="{F287ABF2-25E4-443A-BC3D-51CB45B03E5E}" srcOrd="2" destOrd="0" parTransId="{17A397F6-B078-4002-A393-EC13D58CBED5}" sibTransId="{A0B69A5D-BDE0-4897-AC73-8F8DB5DC6F61}"/>
    <dgm:cxn modelId="{086B5CBA-280F-3846-90A0-69D3F227905C}" type="presOf" srcId="{F287ABF2-25E4-443A-BC3D-51CB45B03E5E}" destId="{1C5AA833-4ABB-469A-A2B8-FC671C895B96}" srcOrd="0" destOrd="0" presId="urn:microsoft.com/office/officeart/2018/2/layout/IconVerticalSolidList"/>
    <dgm:cxn modelId="{A288FAD1-5254-4623-95BC-4D871092F610}" srcId="{F8FB6212-944F-4D34-ACE0-9CA421FE26BD}" destId="{E78A61EC-2674-4F2D-ACFB-57BD547D9CE1}" srcOrd="0" destOrd="0" parTransId="{B8E5BF0B-0DD8-4BC5-B8C1-F73057F83705}" sibTransId="{AD0DDB45-54B2-4751-8CBA-F866649C130E}"/>
    <dgm:cxn modelId="{33E092DC-9050-2A4C-8A76-DF96F0D19FDD}" type="presOf" srcId="{985A99B7-86CF-4196-9DBC-8D016520F3B3}" destId="{F31F8ECD-8447-4197-9BF0-B8A91B93F59F}" srcOrd="0" destOrd="0" presId="urn:microsoft.com/office/officeart/2018/2/layout/IconVerticalSolidList"/>
    <dgm:cxn modelId="{502A1A6B-0155-DF4F-BDAD-AD3C1699C483}" type="presParOf" srcId="{64A19EE0-9FF4-402F-AF4C-77F813C96D4C}" destId="{81CBED05-475E-476C-94C2-A117CFD6D934}" srcOrd="0" destOrd="0" presId="urn:microsoft.com/office/officeart/2018/2/layout/IconVerticalSolidList"/>
    <dgm:cxn modelId="{EA7238F8-D8E0-3642-B349-A136BA059E24}" type="presParOf" srcId="{81CBED05-475E-476C-94C2-A117CFD6D934}" destId="{4AA41ED4-6BAB-4ED7-988A-7F757907BA56}" srcOrd="0" destOrd="0" presId="urn:microsoft.com/office/officeart/2018/2/layout/IconVerticalSolidList"/>
    <dgm:cxn modelId="{A6A0E96D-AD8B-E44D-B0B8-36F1F48E457D}" type="presParOf" srcId="{81CBED05-475E-476C-94C2-A117CFD6D934}" destId="{989F17B2-BEC1-492F-AC3C-2C89C8A6918C}" srcOrd="1" destOrd="0" presId="urn:microsoft.com/office/officeart/2018/2/layout/IconVerticalSolidList"/>
    <dgm:cxn modelId="{B13C6305-26F6-FC4E-B06E-F09D7CA1FDE6}" type="presParOf" srcId="{81CBED05-475E-476C-94C2-A117CFD6D934}" destId="{DF9FC714-4086-40BE-BBE4-4F528039479E}" srcOrd="2" destOrd="0" presId="urn:microsoft.com/office/officeart/2018/2/layout/IconVerticalSolidList"/>
    <dgm:cxn modelId="{85E86EA5-A10D-AF4E-B589-4698A1340A95}" type="presParOf" srcId="{81CBED05-475E-476C-94C2-A117CFD6D934}" destId="{7F306750-D564-4AB9-A05A-B5C470240851}" srcOrd="3" destOrd="0" presId="urn:microsoft.com/office/officeart/2018/2/layout/IconVerticalSolidList"/>
    <dgm:cxn modelId="{AFF2F589-36D2-2F4F-B47E-76D15B8A36AE}" type="presParOf" srcId="{64A19EE0-9FF4-402F-AF4C-77F813C96D4C}" destId="{E79E363C-DFC7-478C-AA16-E7FB3EC8313E}" srcOrd="1" destOrd="0" presId="urn:microsoft.com/office/officeart/2018/2/layout/IconVerticalSolidList"/>
    <dgm:cxn modelId="{F02E8F66-A75B-BD40-AA93-32719EF9388F}" type="presParOf" srcId="{64A19EE0-9FF4-402F-AF4C-77F813C96D4C}" destId="{70E830DB-1669-4DFC-84F9-05D253BB4141}" srcOrd="2" destOrd="0" presId="urn:microsoft.com/office/officeart/2018/2/layout/IconVerticalSolidList"/>
    <dgm:cxn modelId="{00A5BC70-CB31-4C44-A916-B716DE25BC7E}" type="presParOf" srcId="{70E830DB-1669-4DFC-84F9-05D253BB4141}" destId="{FE51FDDA-C0C0-4E38-B8B0-F9D9DAC54749}" srcOrd="0" destOrd="0" presId="urn:microsoft.com/office/officeart/2018/2/layout/IconVerticalSolidList"/>
    <dgm:cxn modelId="{B4A73195-0FD6-DD42-976A-85CA15E8C926}" type="presParOf" srcId="{70E830DB-1669-4DFC-84F9-05D253BB4141}" destId="{5FB96126-2E90-4AE7-8940-ED10824D547A}" srcOrd="1" destOrd="0" presId="urn:microsoft.com/office/officeart/2018/2/layout/IconVerticalSolidList"/>
    <dgm:cxn modelId="{402B23E1-3FA0-E345-8AB3-F43107509629}" type="presParOf" srcId="{70E830DB-1669-4DFC-84F9-05D253BB4141}" destId="{3BA63DB9-3051-401B-84AF-6DBAE0E9CA0D}" srcOrd="2" destOrd="0" presId="urn:microsoft.com/office/officeart/2018/2/layout/IconVerticalSolidList"/>
    <dgm:cxn modelId="{7CDD6FAB-E548-3541-A6C3-BBAC7CF839AD}" type="presParOf" srcId="{70E830DB-1669-4DFC-84F9-05D253BB4141}" destId="{F31F8ECD-8447-4197-9BF0-B8A91B93F59F}" srcOrd="3" destOrd="0" presId="urn:microsoft.com/office/officeart/2018/2/layout/IconVerticalSolidList"/>
    <dgm:cxn modelId="{65939742-1713-BA47-AA58-FC66C394CD71}" type="presParOf" srcId="{64A19EE0-9FF4-402F-AF4C-77F813C96D4C}" destId="{E961361F-B9A3-4655-BA6B-25C7ACBFE7D1}" srcOrd="3" destOrd="0" presId="urn:microsoft.com/office/officeart/2018/2/layout/IconVerticalSolidList"/>
    <dgm:cxn modelId="{EA9389C6-028B-2347-AEF7-D29AC2850102}" type="presParOf" srcId="{64A19EE0-9FF4-402F-AF4C-77F813C96D4C}" destId="{E31DE8A7-DD1F-4837-8507-E9CADD5EA508}" srcOrd="4" destOrd="0" presId="urn:microsoft.com/office/officeart/2018/2/layout/IconVerticalSolidList"/>
    <dgm:cxn modelId="{98082FD2-F49A-FB40-AE3B-EBC2DC16902C}" type="presParOf" srcId="{E31DE8A7-DD1F-4837-8507-E9CADD5EA508}" destId="{DD17453C-8B63-4370-876B-505974D325B6}" srcOrd="0" destOrd="0" presId="urn:microsoft.com/office/officeart/2018/2/layout/IconVerticalSolidList"/>
    <dgm:cxn modelId="{D1EF2A40-539A-3145-AD32-9A9D5E8C17EE}" type="presParOf" srcId="{E31DE8A7-DD1F-4837-8507-E9CADD5EA508}" destId="{491F37EC-F3C6-4904-B870-7D5FFD1AA36B}" srcOrd="1" destOrd="0" presId="urn:microsoft.com/office/officeart/2018/2/layout/IconVerticalSolidList"/>
    <dgm:cxn modelId="{6A0151AD-FFAE-5842-828B-6F48A6BDC4F0}" type="presParOf" srcId="{E31DE8A7-DD1F-4837-8507-E9CADD5EA508}" destId="{4BBFFEA5-C72B-4007-83A0-5313507DAFF4}" srcOrd="2" destOrd="0" presId="urn:microsoft.com/office/officeart/2018/2/layout/IconVerticalSolidList"/>
    <dgm:cxn modelId="{AF4794EF-A871-8048-85FA-DA4B58A76271}" type="presParOf" srcId="{E31DE8A7-DD1F-4837-8507-E9CADD5EA508}" destId="{1C5AA833-4ABB-469A-A2B8-FC671C895B96}" srcOrd="3" destOrd="0" presId="urn:microsoft.com/office/officeart/2018/2/layout/IconVerticalSolidList"/>
    <dgm:cxn modelId="{74F3B5A6-33AB-574D-868B-31A94F3EA717}" type="presParOf" srcId="{64A19EE0-9FF4-402F-AF4C-77F813C96D4C}" destId="{7D081F46-945D-485B-AFBD-22A575E2E770}" srcOrd="5" destOrd="0" presId="urn:microsoft.com/office/officeart/2018/2/layout/IconVerticalSolidList"/>
    <dgm:cxn modelId="{465A4250-82BE-B240-9F2B-09FB80FA5C7B}" type="presParOf" srcId="{64A19EE0-9FF4-402F-AF4C-77F813C96D4C}" destId="{1021709D-FD3F-48C6-8348-722D4291375A}" srcOrd="6" destOrd="0" presId="urn:microsoft.com/office/officeart/2018/2/layout/IconVerticalSolidList"/>
    <dgm:cxn modelId="{FA92B9C6-FFDA-0845-930A-CABDD9140A08}" type="presParOf" srcId="{1021709D-FD3F-48C6-8348-722D4291375A}" destId="{BB95537F-638D-4C50-BBAD-A3137ADB8092}" srcOrd="0" destOrd="0" presId="urn:microsoft.com/office/officeart/2018/2/layout/IconVerticalSolidList"/>
    <dgm:cxn modelId="{7B20402A-20F8-294C-853B-FF45F629D11C}" type="presParOf" srcId="{1021709D-FD3F-48C6-8348-722D4291375A}" destId="{8CEC7E64-C718-4D13-99CB-53320BBF7D25}" srcOrd="1" destOrd="0" presId="urn:microsoft.com/office/officeart/2018/2/layout/IconVerticalSolidList"/>
    <dgm:cxn modelId="{36219F2C-70E1-A84D-BA26-EBE8D4EB5E9F}" type="presParOf" srcId="{1021709D-FD3F-48C6-8348-722D4291375A}" destId="{8E583770-49E0-4C96-AA3F-9AFC4773F1A4}" srcOrd="2" destOrd="0" presId="urn:microsoft.com/office/officeart/2018/2/layout/IconVerticalSolidList"/>
    <dgm:cxn modelId="{3233DC6E-8AB0-2943-AFDC-0626CA6E5DA7}" type="presParOf" srcId="{1021709D-FD3F-48C6-8348-722D4291375A}" destId="{5ABED2B4-4AD8-4096-8506-A2AD9405AED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250D6E-B3B0-4750-BC8E-0E97E062EA2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0535889-AE6B-4861-9D0F-7A296AECC04A}">
      <dgm:prSet/>
      <dgm:spPr/>
      <dgm:t>
        <a:bodyPr/>
        <a:lstStyle/>
        <a:p>
          <a:r>
            <a:rPr lang="it-IT" i="1" dirty="0"/>
            <a:t>Scegliere la scheda più adatta per le proprie esigenze</a:t>
          </a:r>
        </a:p>
      </dgm:t>
    </dgm:pt>
    <dgm:pt modelId="{072378B1-4E31-4976-ACCF-4E97DB90D634}" type="parTrans" cxnId="{09F875B0-15A4-4855-B858-9EB1B06C32DA}">
      <dgm:prSet/>
      <dgm:spPr/>
      <dgm:t>
        <a:bodyPr/>
        <a:lstStyle/>
        <a:p>
          <a:endParaRPr lang="en-US"/>
        </a:p>
      </dgm:t>
    </dgm:pt>
    <dgm:pt modelId="{1F947A5C-7B96-4190-A431-554301C9DF72}" type="sibTrans" cxnId="{09F875B0-15A4-4855-B858-9EB1B06C32DA}">
      <dgm:prSet/>
      <dgm:spPr/>
      <dgm:t>
        <a:bodyPr/>
        <a:lstStyle/>
        <a:p>
          <a:endParaRPr lang="en-US"/>
        </a:p>
      </dgm:t>
    </dgm:pt>
    <dgm:pt modelId="{E40426A8-B72D-453F-800D-A7E5B9218EA1}">
      <dgm:prSet/>
      <dgm:spPr/>
      <dgm:t>
        <a:bodyPr/>
        <a:lstStyle/>
        <a:p>
          <a:r>
            <a:rPr lang="it-IT" i="1"/>
            <a:t>Confrontare le offerte</a:t>
          </a:r>
        </a:p>
      </dgm:t>
    </dgm:pt>
    <dgm:pt modelId="{521B02E3-9794-42B9-8099-14F81161A94A}" type="parTrans" cxnId="{E17677EC-BA00-4A27-9332-079BE28C39C2}">
      <dgm:prSet/>
      <dgm:spPr/>
      <dgm:t>
        <a:bodyPr/>
        <a:lstStyle/>
        <a:p>
          <a:endParaRPr lang="en-US"/>
        </a:p>
      </dgm:t>
    </dgm:pt>
    <dgm:pt modelId="{DA1AA0C6-C8A6-4747-8EF8-07E41A867E95}" type="sibTrans" cxnId="{E17677EC-BA00-4A27-9332-079BE28C39C2}">
      <dgm:prSet/>
      <dgm:spPr/>
      <dgm:t>
        <a:bodyPr/>
        <a:lstStyle/>
        <a:p>
          <a:endParaRPr lang="en-US"/>
        </a:p>
      </dgm:t>
    </dgm:pt>
    <dgm:pt modelId="{1E4566BD-5A11-4A19-84AE-6E10729F21F5}">
      <dgm:prSet/>
      <dgm:spPr/>
      <dgm:t>
        <a:bodyPr/>
        <a:lstStyle/>
        <a:p>
          <a:r>
            <a:rPr lang="it-IT" i="1"/>
            <a:t>Possibilità di filtraggio nella ricerca:</a:t>
          </a:r>
        </a:p>
      </dgm:t>
    </dgm:pt>
    <dgm:pt modelId="{1052A5AE-C04B-44CE-B9A2-1E6940E3CA45}" type="parTrans" cxnId="{6CC88E9A-53EE-4B6A-84BA-065AF945D2D4}">
      <dgm:prSet/>
      <dgm:spPr/>
      <dgm:t>
        <a:bodyPr/>
        <a:lstStyle/>
        <a:p>
          <a:endParaRPr lang="en-US"/>
        </a:p>
      </dgm:t>
    </dgm:pt>
    <dgm:pt modelId="{770B4AB8-FE0A-4013-914F-C18D147AD5F1}" type="sibTrans" cxnId="{6CC88E9A-53EE-4B6A-84BA-065AF945D2D4}">
      <dgm:prSet/>
      <dgm:spPr/>
      <dgm:t>
        <a:bodyPr/>
        <a:lstStyle/>
        <a:p>
          <a:endParaRPr lang="en-US"/>
        </a:p>
      </dgm:t>
    </dgm:pt>
    <dgm:pt modelId="{BF6394E2-1BE7-4D83-965B-8FBBD2256B83}">
      <dgm:prSet/>
      <dgm:spPr/>
      <dgm:t>
        <a:bodyPr/>
        <a:lstStyle/>
        <a:p>
          <a:r>
            <a:rPr lang="it-IT" i="1"/>
            <a:t>In base alle proprie caratteristiche</a:t>
          </a:r>
        </a:p>
      </dgm:t>
    </dgm:pt>
    <dgm:pt modelId="{911021FF-B092-4452-9FEA-E8AF778B7CE4}" type="parTrans" cxnId="{8C42504A-4255-4E64-9E61-406D8FEF9C25}">
      <dgm:prSet/>
      <dgm:spPr/>
      <dgm:t>
        <a:bodyPr/>
        <a:lstStyle/>
        <a:p>
          <a:endParaRPr lang="en-US"/>
        </a:p>
      </dgm:t>
    </dgm:pt>
    <dgm:pt modelId="{704B28CF-82E5-43E9-B317-6ADF4D915756}" type="sibTrans" cxnId="{8C42504A-4255-4E64-9E61-406D8FEF9C25}">
      <dgm:prSet/>
      <dgm:spPr/>
      <dgm:t>
        <a:bodyPr/>
        <a:lstStyle/>
        <a:p>
          <a:endParaRPr lang="en-US"/>
        </a:p>
      </dgm:t>
    </dgm:pt>
    <dgm:pt modelId="{7A3B34FC-3D57-4238-B979-9639E0103B3B}">
      <dgm:prSet/>
      <dgm:spPr/>
      <dgm:t>
        <a:bodyPr/>
        <a:lstStyle/>
        <a:p>
          <a:r>
            <a:rPr lang="it-IT" i="1"/>
            <a:t>In base ai propri obiettivi</a:t>
          </a:r>
        </a:p>
      </dgm:t>
    </dgm:pt>
    <dgm:pt modelId="{B872AEA0-C0BB-4552-A82F-2A4D92DCF2ED}" type="parTrans" cxnId="{776CB7DC-DC30-4313-8A18-1671ED9C1533}">
      <dgm:prSet/>
      <dgm:spPr/>
      <dgm:t>
        <a:bodyPr/>
        <a:lstStyle/>
        <a:p>
          <a:endParaRPr lang="en-US"/>
        </a:p>
      </dgm:t>
    </dgm:pt>
    <dgm:pt modelId="{ED2F7B9C-D575-495A-AAE6-0D5B7DE17013}" type="sibTrans" cxnId="{776CB7DC-DC30-4313-8A18-1671ED9C1533}">
      <dgm:prSet/>
      <dgm:spPr/>
      <dgm:t>
        <a:bodyPr/>
        <a:lstStyle/>
        <a:p>
          <a:endParaRPr lang="en-US"/>
        </a:p>
      </dgm:t>
    </dgm:pt>
    <dgm:pt modelId="{D47B3EBF-8C57-4A73-9A6B-A6EB4ABA139D}">
      <dgm:prSet/>
      <dgm:spPr/>
      <dgm:t>
        <a:bodyPr/>
        <a:lstStyle/>
        <a:p>
          <a:r>
            <a:rPr lang="it-IT" i="1"/>
            <a:t>In base al proprio sport</a:t>
          </a:r>
        </a:p>
      </dgm:t>
    </dgm:pt>
    <dgm:pt modelId="{7BB3A274-6BAE-48C1-9DB1-C4FEB66B2119}" type="parTrans" cxnId="{1835644B-C52C-4B65-86B9-967F4ED25372}">
      <dgm:prSet/>
      <dgm:spPr/>
      <dgm:t>
        <a:bodyPr/>
        <a:lstStyle/>
        <a:p>
          <a:endParaRPr lang="en-US"/>
        </a:p>
      </dgm:t>
    </dgm:pt>
    <dgm:pt modelId="{29A1979C-FA79-4EC0-B707-D313799863D0}" type="sibTrans" cxnId="{1835644B-C52C-4B65-86B9-967F4ED25372}">
      <dgm:prSet/>
      <dgm:spPr/>
      <dgm:t>
        <a:bodyPr/>
        <a:lstStyle/>
        <a:p>
          <a:endParaRPr lang="en-US"/>
        </a:p>
      </dgm:t>
    </dgm:pt>
    <dgm:pt modelId="{FAC37305-D9D1-E540-9991-282D418A948F}" type="pres">
      <dgm:prSet presAssocID="{0D250D6E-B3B0-4750-BC8E-0E97E062EA2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0221694-ED90-7E42-99D0-B1FB3D415335}" type="pres">
      <dgm:prSet presAssocID="{D0535889-AE6B-4861-9D0F-7A296AECC04A}" presName="hierRoot1" presStyleCnt="0"/>
      <dgm:spPr/>
    </dgm:pt>
    <dgm:pt modelId="{CD38974D-47CA-4345-BD63-C0C13E010427}" type="pres">
      <dgm:prSet presAssocID="{D0535889-AE6B-4861-9D0F-7A296AECC04A}" presName="composite" presStyleCnt="0"/>
      <dgm:spPr/>
    </dgm:pt>
    <dgm:pt modelId="{A04AE803-6EF8-BA48-9969-7D60F30FB0BC}" type="pres">
      <dgm:prSet presAssocID="{D0535889-AE6B-4861-9D0F-7A296AECC04A}" presName="background" presStyleLbl="node0" presStyleIdx="0" presStyleCnt="3"/>
      <dgm:spPr/>
    </dgm:pt>
    <dgm:pt modelId="{A944DAC7-C2E2-EA45-8A12-B29A40526B54}" type="pres">
      <dgm:prSet presAssocID="{D0535889-AE6B-4861-9D0F-7A296AECC04A}" presName="text" presStyleLbl="fgAcc0" presStyleIdx="0" presStyleCnt="3">
        <dgm:presLayoutVars>
          <dgm:chPref val="3"/>
        </dgm:presLayoutVars>
      </dgm:prSet>
      <dgm:spPr/>
    </dgm:pt>
    <dgm:pt modelId="{1A1A87F6-9DC2-C548-AA7F-8B21347532B5}" type="pres">
      <dgm:prSet presAssocID="{D0535889-AE6B-4861-9D0F-7A296AECC04A}" presName="hierChild2" presStyleCnt="0"/>
      <dgm:spPr/>
    </dgm:pt>
    <dgm:pt modelId="{3367F04C-C561-2D43-84FE-BFB606F17264}" type="pres">
      <dgm:prSet presAssocID="{E40426A8-B72D-453F-800D-A7E5B9218EA1}" presName="hierRoot1" presStyleCnt="0"/>
      <dgm:spPr/>
    </dgm:pt>
    <dgm:pt modelId="{C2FEF1E5-DF29-8340-AFBE-A1FAAEAD9D3C}" type="pres">
      <dgm:prSet presAssocID="{E40426A8-B72D-453F-800D-A7E5B9218EA1}" presName="composite" presStyleCnt="0"/>
      <dgm:spPr/>
    </dgm:pt>
    <dgm:pt modelId="{8CFF2623-3467-C140-BBD5-DC5012296BDA}" type="pres">
      <dgm:prSet presAssocID="{E40426A8-B72D-453F-800D-A7E5B9218EA1}" presName="background" presStyleLbl="node0" presStyleIdx="1" presStyleCnt="3"/>
      <dgm:spPr/>
    </dgm:pt>
    <dgm:pt modelId="{E5AE194A-BDEA-E94E-89AA-73BBB7EC792F}" type="pres">
      <dgm:prSet presAssocID="{E40426A8-B72D-453F-800D-A7E5B9218EA1}" presName="text" presStyleLbl="fgAcc0" presStyleIdx="1" presStyleCnt="3">
        <dgm:presLayoutVars>
          <dgm:chPref val="3"/>
        </dgm:presLayoutVars>
      </dgm:prSet>
      <dgm:spPr/>
    </dgm:pt>
    <dgm:pt modelId="{72DE6EC0-FC43-A64E-91DB-14C68CC0AE1C}" type="pres">
      <dgm:prSet presAssocID="{E40426A8-B72D-453F-800D-A7E5B9218EA1}" presName="hierChild2" presStyleCnt="0"/>
      <dgm:spPr/>
    </dgm:pt>
    <dgm:pt modelId="{216AA5ED-7923-3F41-BA58-5A7F3FC18F36}" type="pres">
      <dgm:prSet presAssocID="{1E4566BD-5A11-4A19-84AE-6E10729F21F5}" presName="hierRoot1" presStyleCnt="0"/>
      <dgm:spPr/>
    </dgm:pt>
    <dgm:pt modelId="{17CAC5A5-5F62-804C-A9AA-6031F85B409E}" type="pres">
      <dgm:prSet presAssocID="{1E4566BD-5A11-4A19-84AE-6E10729F21F5}" presName="composite" presStyleCnt="0"/>
      <dgm:spPr/>
    </dgm:pt>
    <dgm:pt modelId="{E67A1F52-47A8-0F45-A590-7FB0FCDB96F2}" type="pres">
      <dgm:prSet presAssocID="{1E4566BD-5A11-4A19-84AE-6E10729F21F5}" presName="background" presStyleLbl="node0" presStyleIdx="2" presStyleCnt="3"/>
      <dgm:spPr/>
    </dgm:pt>
    <dgm:pt modelId="{AE876DD6-20EC-054F-A809-2DA580FB6CA6}" type="pres">
      <dgm:prSet presAssocID="{1E4566BD-5A11-4A19-84AE-6E10729F21F5}" presName="text" presStyleLbl="fgAcc0" presStyleIdx="2" presStyleCnt="3">
        <dgm:presLayoutVars>
          <dgm:chPref val="3"/>
        </dgm:presLayoutVars>
      </dgm:prSet>
      <dgm:spPr/>
    </dgm:pt>
    <dgm:pt modelId="{50E8CE15-4362-B649-BA0F-E2E5088A632E}" type="pres">
      <dgm:prSet presAssocID="{1E4566BD-5A11-4A19-84AE-6E10729F21F5}" presName="hierChild2" presStyleCnt="0"/>
      <dgm:spPr/>
    </dgm:pt>
    <dgm:pt modelId="{F72DF8EC-999D-1949-9CA1-DA19E0D469CB}" type="pres">
      <dgm:prSet presAssocID="{911021FF-B092-4452-9FEA-E8AF778B7CE4}" presName="Name10" presStyleLbl="parChTrans1D2" presStyleIdx="0" presStyleCnt="3"/>
      <dgm:spPr/>
    </dgm:pt>
    <dgm:pt modelId="{812D4ACD-E9B0-934C-9096-2CCB28907DF1}" type="pres">
      <dgm:prSet presAssocID="{BF6394E2-1BE7-4D83-965B-8FBBD2256B83}" presName="hierRoot2" presStyleCnt="0"/>
      <dgm:spPr/>
    </dgm:pt>
    <dgm:pt modelId="{DB3A13BF-BC95-B444-BF25-435B3BAB0FF3}" type="pres">
      <dgm:prSet presAssocID="{BF6394E2-1BE7-4D83-965B-8FBBD2256B83}" presName="composite2" presStyleCnt="0"/>
      <dgm:spPr/>
    </dgm:pt>
    <dgm:pt modelId="{659076FC-DCA7-F34A-AFF4-F3A46B57E52C}" type="pres">
      <dgm:prSet presAssocID="{BF6394E2-1BE7-4D83-965B-8FBBD2256B83}" presName="background2" presStyleLbl="node2" presStyleIdx="0" presStyleCnt="3"/>
      <dgm:spPr/>
    </dgm:pt>
    <dgm:pt modelId="{A066991C-24F7-6346-B5A2-D44F1ABD28DC}" type="pres">
      <dgm:prSet presAssocID="{BF6394E2-1BE7-4D83-965B-8FBBD2256B83}" presName="text2" presStyleLbl="fgAcc2" presStyleIdx="0" presStyleCnt="3">
        <dgm:presLayoutVars>
          <dgm:chPref val="3"/>
        </dgm:presLayoutVars>
      </dgm:prSet>
      <dgm:spPr/>
    </dgm:pt>
    <dgm:pt modelId="{E790D523-8DE1-2A47-9180-5F6CD0A43E45}" type="pres">
      <dgm:prSet presAssocID="{BF6394E2-1BE7-4D83-965B-8FBBD2256B83}" presName="hierChild3" presStyleCnt="0"/>
      <dgm:spPr/>
    </dgm:pt>
    <dgm:pt modelId="{94462E35-3C3F-A347-BF4B-8048D11C40D1}" type="pres">
      <dgm:prSet presAssocID="{B872AEA0-C0BB-4552-A82F-2A4D92DCF2ED}" presName="Name10" presStyleLbl="parChTrans1D2" presStyleIdx="1" presStyleCnt="3"/>
      <dgm:spPr/>
    </dgm:pt>
    <dgm:pt modelId="{4F4D59B6-6866-7648-9B70-928A2A82F20C}" type="pres">
      <dgm:prSet presAssocID="{7A3B34FC-3D57-4238-B979-9639E0103B3B}" presName="hierRoot2" presStyleCnt="0"/>
      <dgm:spPr/>
    </dgm:pt>
    <dgm:pt modelId="{2045C196-76DF-FB4B-800B-75660708E40E}" type="pres">
      <dgm:prSet presAssocID="{7A3B34FC-3D57-4238-B979-9639E0103B3B}" presName="composite2" presStyleCnt="0"/>
      <dgm:spPr/>
    </dgm:pt>
    <dgm:pt modelId="{86127614-1C88-4D4B-96A5-E37B2F97BD20}" type="pres">
      <dgm:prSet presAssocID="{7A3B34FC-3D57-4238-B979-9639E0103B3B}" presName="background2" presStyleLbl="node2" presStyleIdx="1" presStyleCnt="3"/>
      <dgm:spPr/>
    </dgm:pt>
    <dgm:pt modelId="{11937C63-6634-2946-A766-458AC4B9B776}" type="pres">
      <dgm:prSet presAssocID="{7A3B34FC-3D57-4238-B979-9639E0103B3B}" presName="text2" presStyleLbl="fgAcc2" presStyleIdx="1" presStyleCnt="3">
        <dgm:presLayoutVars>
          <dgm:chPref val="3"/>
        </dgm:presLayoutVars>
      </dgm:prSet>
      <dgm:spPr/>
    </dgm:pt>
    <dgm:pt modelId="{BD79C642-E6CC-4D46-8EE7-A046281AD945}" type="pres">
      <dgm:prSet presAssocID="{7A3B34FC-3D57-4238-B979-9639E0103B3B}" presName="hierChild3" presStyleCnt="0"/>
      <dgm:spPr/>
    </dgm:pt>
    <dgm:pt modelId="{7D0FCC97-3AA7-9B41-9F2E-E6936EE7F40E}" type="pres">
      <dgm:prSet presAssocID="{7BB3A274-6BAE-48C1-9DB1-C4FEB66B2119}" presName="Name10" presStyleLbl="parChTrans1D2" presStyleIdx="2" presStyleCnt="3"/>
      <dgm:spPr/>
    </dgm:pt>
    <dgm:pt modelId="{C055DDE5-FBB4-7246-9CED-167ACB5FAE5C}" type="pres">
      <dgm:prSet presAssocID="{D47B3EBF-8C57-4A73-9A6B-A6EB4ABA139D}" presName="hierRoot2" presStyleCnt="0"/>
      <dgm:spPr/>
    </dgm:pt>
    <dgm:pt modelId="{A29B90BC-474E-B64C-8269-41164AD5AC56}" type="pres">
      <dgm:prSet presAssocID="{D47B3EBF-8C57-4A73-9A6B-A6EB4ABA139D}" presName="composite2" presStyleCnt="0"/>
      <dgm:spPr/>
    </dgm:pt>
    <dgm:pt modelId="{5D827B0D-B21A-CA42-A705-DD4D6856B635}" type="pres">
      <dgm:prSet presAssocID="{D47B3EBF-8C57-4A73-9A6B-A6EB4ABA139D}" presName="background2" presStyleLbl="node2" presStyleIdx="2" presStyleCnt="3"/>
      <dgm:spPr/>
    </dgm:pt>
    <dgm:pt modelId="{854FFD88-51C0-D349-82AE-663BCBCB58D5}" type="pres">
      <dgm:prSet presAssocID="{D47B3EBF-8C57-4A73-9A6B-A6EB4ABA139D}" presName="text2" presStyleLbl="fgAcc2" presStyleIdx="2" presStyleCnt="3">
        <dgm:presLayoutVars>
          <dgm:chPref val="3"/>
        </dgm:presLayoutVars>
      </dgm:prSet>
      <dgm:spPr/>
    </dgm:pt>
    <dgm:pt modelId="{A2A7C4C0-8E30-1E42-9586-F15E9B9E5079}" type="pres">
      <dgm:prSet presAssocID="{D47B3EBF-8C57-4A73-9A6B-A6EB4ABA139D}" presName="hierChild3" presStyleCnt="0"/>
      <dgm:spPr/>
    </dgm:pt>
  </dgm:ptLst>
  <dgm:cxnLst>
    <dgm:cxn modelId="{B40DC40A-4550-DB45-AD05-DBD61A53CE42}" type="presOf" srcId="{7A3B34FC-3D57-4238-B979-9639E0103B3B}" destId="{11937C63-6634-2946-A766-458AC4B9B776}" srcOrd="0" destOrd="0" presId="urn:microsoft.com/office/officeart/2005/8/layout/hierarchy1"/>
    <dgm:cxn modelId="{5D2F930E-5EC2-BE4E-B19A-941782DE9F92}" type="presOf" srcId="{7BB3A274-6BAE-48C1-9DB1-C4FEB66B2119}" destId="{7D0FCC97-3AA7-9B41-9F2E-E6936EE7F40E}" srcOrd="0" destOrd="0" presId="urn:microsoft.com/office/officeart/2005/8/layout/hierarchy1"/>
    <dgm:cxn modelId="{045BF01B-0658-1347-95CD-822271E6DD50}" type="presOf" srcId="{BF6394E2-1BE7-4D83-965B-8FBBD2256B83}" destId="{A066991C-24F7-6346-B5A2-D44F1ABD28DC}" srcOrd="0" destOrd="0" presId="urn:microsoft.com/office/officeart/2005/8/layout/hierarchy1"/>
    <dgm:cxn modelId="{538D7926-D874-3242-AE75-877982BC6014}" type="presOf" srcId="{911021FF-B092-4452-9FEA-E8AF778B7CE4}" destId="{F72DF8EC-999D-1949-9CA1-DA19E0D469CB}" srcOrd="0" destOrd="0" presId="urn:microsoft.com/office/officeart/2005/8/layout/hierarchy1"/>
    <dgm:cxn modelId="{325C6E34-033A-384C-BBE5-8E4D3620847B}" type="presOf" srcId="{D47B3EBF-8C57-4A73-9A6B-A6EB4ABA139D}" destId="{854FFD88-51C0-D349-82AE-663BCBCB58D5}" srcOrd="0" destOrd="0" presId="urn:microsoft.com/office/officeart/2005/8/layout/hierarchy1"/>
    <dgm:cxn modelId="{76FA5E46-3E90-F847-AAA4-D7A00E742B36}" type="presOf" srcId="{E40426A8-B72D-453F-800D-A7E5B9218EA1}" destId="{E5AE194A-BDEA-E94E-89AA-73BBB7EC792F}" srcOrd="0" destOrd="0" presId="urn:microsoft.com/office/officeart/2005/8/layout/hierarchy1"/>
    <dgm:cxn modelId="{8C42504A-4255-4E64-9E61-406D8FEF9C25}" srcId="{1E4566BD-5A11-4A19-84AE-6E10729F21F5}" destId="{BF6394E2-1BE7-4D83-965B-8FBBD2256B83}" srcOrd="0" destOrd="0" parTransId="{911021FF-B092-4452-9FEA-E8AF778B7CE4}" sibTransId="{704B28CF-82E5-43E9-B317-6ADF4D915756}"/>
    <dgm:cxn modelId="{1835644B-C52C-4B65-86B9-967F4ED25372}" srcId="{1E4566BD-5A11-4A19-84AE-6E10729F21F5}" destId="{D47B3EBF-8C57-4A73-9A6B-A6EB4ABA139D}" srcOrd="2" destOrd="0" parTransId="{7BB3A274-6BAE-48C1-9DB1-C4FEB66B2119}" sibTransId="{29A1979C-FA79-4EC0-B707-D313799863D0}"/>
    <dgm:cxn modelId="{ED6E8B9A-BCDB-404A-8C55-70D112638FEC}" type="presOf" srcId="{D0535889-AE6B-4861-9D0F-7A296AECC04A}" destId="{A944DAC7-C2E2-EA45-8A12-B29A40526B54}" srcOrd="0" destOrd="0" presId="urn:microsoft.com/office/officeart/2005/8/layout/hierarchy1"/>
    <dgm:cxn modelId="{6CC88E9A-53EE-4B6A-84BA-065AF945D2D4}" srcId="{0D250D6E-B3B0-4750-BC8E-0E97E062EA24}" destId="{1E4566BD-5A11-4A19-84AE-6E10729F21F5}" srcOrd="2" destOrd="0" parTransId="{1052A5AE-C04B-44CE-B9A2-1E6940E3CA45}" sibTransId="{770B4AB8-FE0A-4013-914F-C18D147AD5F1}"/>
    <dgm:cxn modelId="{09F875B0-15A4-4855-B858-9EB1B06C32DA}" srcId="{0D250D6E-B3B0-4750-BC8E-0E97E062EA24}" destId="{D0535889-AE6B-4861-9D0F-7A296AECC04A}" srcOrd="0" destOrd="0" parTransId="{072378B1-4E31-4976-ACCF-4E97DB90D634}" sibTransId="{1F947A5C-7B96-4190-A431-554301C9DF72}"/>
    <dgm:cxn modelId="{B859D6B5-95A2-6E42-BE61-C39102E423A8}" type="presOf" srcId="{1E4566BD-5A11-4A19-84AE-6E10729F21F5}" destId="{AE876DD6-20EC-054F-A809-2DA580FB6CA6}" srcOrd="0" destOrd="0" presId="urn:microsoft.com/office/officeart/2005/8/layout/hierarchy1"/>
    <dgm:cxn modelId="{776CB7DC-DC30-4313-8A18-1671ED9C1533}" srcId="{1E4566BD-5A11-4A19-84AE-6E10729F21F5}" destId="{7A3B34FC-3D57-4238-B979-9639E0103B3B}" srcOrd="1" destOrd="0" parTransId="{B872AEA0-C0BB-4552-A82F-2A4D92DCF2ED}" sibTransId="{ED2F7B9C-D575-495A-AAE6-0D5B7DE17013}"/>
    <dgm:cxn modelId="{E17677EC-BA00-4A27-9332-079BE28C39C2}" srcId="{0D250D6E-B3B0-4750-BC8E-0E97E062EA24}" destId="{E40426A8-B72D-453F-800D-A7E5B9218EA1}" srcOrd="1" destOrd="0" parTransId="{521B02E3-9794-42B9-8099-14F81161A94A}" sibTransId="{DA1AA0C6-C8A6-4747-8EF8-07E41A867E95}"/>
    <dgm:cxn modelId="{E8B01FF8-6725-CC4C-B63E-C637F40462D3}" type="presOf" srcId="{0D250D6E-B3B0-4750-BC8E-0E97E062EA24}" destId="{FAC37305-D9D1-E540-9991-282D418A948F}" srcOrd="0" destOrd="0" presId="urn:microsoft.com/office/officeart/2005/8/layout/hierarchy1"/>
    <dgm:cxn modelId="{75FD11F9-2357-8B42-AE78-E8D0DA6F455B}" type="presOf" srcId="{B872AEA0-C0BB-4552-A82F-2A4D92DCF2ED}" destId="{94462E35-3C3F-A347-BF4B-8048D11C40D1}" srcOrd="0" destOrd="0" presId="urn:microsoft.com/office/officeart/2005/8/layout/hierarchy1"/>
    <dgm:cxn modelId="{702C05CF-759D-E048-8292-8F8462D3B0FA}" type="presParOf" srcId="{FAC37305-D9D1-E540-9991-282D418A948F}" destId="{90221694-ED90-7E42-99D0-B1FB3D415335}" srcOrd="0" destOrd="0" presId="urn:microsoft.com/office/officeart/2005/8/layout/hierarchy1"/>
    <dgm:cxn modelId="{770EAEFF-3CAE-F74F-BD70-8DBEAFD2D0A3}" type="presParOf" srcId="{90221694-ED90-7E42-99D0-B1FB3D415335}" destId="{CD38974D-47CA-4345-BD63-C0C13E010427}" srcOrd="0" destOrd="0" presId="urn:microsoft.com/office/officeart/2005/8/layout/hierarchy1"/>
    <dgm:cxn modelId="{728D25D8-9855-7343-9F73-FF79B99AF9FF}" type="presParOf" srcId="{CD38974D-47CA-4345-BD63-C0C13E010427}" destId="{A04AE803-6EF8-BA48-9969-7D60F30FB0BC}" srcOrd="0" destOrd="0" presId="urn:microsoft.com/office/officeart/2005/8/layout/hierarchy1"/>
    <dgm:cxn modelId="{74AC0982-5745-E24F-AAC2-265A91F66365}" type="presParOf" srcId="{CD38974D-47CA-4345-BD63-C0C13E010427}" destId="{A944DAC7-C2E2-EA45-8A12-B29A40526B54}" srcOrd="1" destOrd="0" presId="urn:microsoft.com/office/officeart/2005/8/layout/hierarchy1"/>
    <dgm:cxn modelId="{423533D6-0C7E-F640-A3AA-16BCE301697D}" type="presParOf" srcId="{90221694-ED90-7E42-99D0-B1FB3D415335}" destId="{1A1A87F6-9DC2-C548-AA7F-8B21347532B5}" srcOrd="1" destOrd="0" presId="urn:microsoft.com/office/officeart/2005/8/layout/hierarchy1"/>
    <dgm:cxn modelId="{A8D8369C-DD69-9D45-A054-7ED2E8ECAF35}" type="presParOf" srcId="{FAC37305-D9D1-E540-9991-282D418A948F}" destId="{3367F04C-C561-2D43-84FE-BFB606F17264}" srcOrd="1" destOrd="0" presId="urn:microsoft.com/office/officeart/2005/8/layout/hierarchy1"/>
    <dgm:cxn modelId="{BC02DA26-1525-9A42-822B-F82CBBBED84E}" type="presParOf" srcId="{3367F04C-C561-2D43-84FE-BFB606F17264}" destId="{C2FEF1E5-DF29-8340-AFBE-A1FAAEAD9D3C}" srcOrd="0" destOrd="0" presId="urn:microsoft.com/office/officeart/2005/8/layout/hierarchy1"/>
    <dgm:cxn modelId="{930FF98B-0E2C-4E41-9C62-026CC6655E66}" type="presParOf" srcId="{C2FEF1E5-DF29-8340-AFBE-A1FAAEAD9D3C}" destId="{8CFF2623-3467-C140-BBD5-DC5012296BDA}" srcOrd="0" destOrd="0" presId="urn:microsoft.com/office/officeart/2005/8/layout/hierarchy1"/>
    <dgm:cxn modelId="{39B93AB4-A135-054F-B945-BBEB61E3B72D}" type="presParOf" srcId="{C2FEF1E5-DF29-8340-AFBE-A1FAAEAD9D3C}" destId="{E5AE194A-BDEA-E94E-89AA-73BBB7EC792F}" srcOrd="1" destOrd="0" presId="urn:microsoft.com/office/officeart/2005/8/layout/hierarchy1"/>
    <dgm:cxn modelId="{80286E10-4DDC-7B43-B47A-E3B0012616DB}" type="presParOf" srcId="{3367F04C-C561-2D43-84FE-BFB606F17264}" destId="{72DE6EC0-FC43-A64E-91DB-14C68CC0AE1C}" srcOrd="1" destOrd="0" presId="urn:microsoft.com/office/officeart/2005/8/layout/hierarchy1"/>
    <dgm:cxn modelId="{C2223136-DDF2-0246-86F5-4332A3CCDDC3}" type="presParOf" srcId="{FAC37305-D9D1-E540-9991-282D418A948F}" destId="{216AA5ED-7923-3F41-BA58-5A7F3FC18F36}" srcOrd="2" destOrd="0" presId="urn:microsoft.com/office/officeart/2005/8/layout/hierarchy1"/>
    <dgm:cxn modelId="{F5128BEC-9995-FF45-A68E-AD284B2DF246}" type="presParOf" srcId="{216AA5ED-7923-3F41-BA58-5A7F3FC18F36}" destId="{17CAC5A5-5F62-804C-A9AA-6031F85B409E}" srcOrd="0" destOrd="0" presId="urn:microsoft.com/office/officeart/2005/8/layout/hierarchy1"/>
    <dgm:cxn modelId="{F59E1ED5-4535-F246-92FE-E2325F97823A}" type="presParOf" srcId="{17CAC5A5-5F62-804C-A9AA-6031F85B409E}" destId="{E67A1F52-47A8-0F45-A590-7FB0FCDB96F2}" srcOrd="0" destOrd="0" presId="urn:microsoft.com/office/officeart/2005/8/layout/hierarchy1"/>
    <dgm:cxn modelId="{8D485A72-EA57-0B40-984E-E139970EE3AC}" type="presParOf" srcId="{17CAC5A5-5F62-804C-A9AA-6031F85B409E}" destId="{AE876DD6-20EC-054F-A809-2DA580FB6CA6}" srcOrd="1" destOrd="0" presId="urn:microsoft.com/office/officeart/2005/8/layout/hierarchy1"/>
    <dgm:cxn modelId="{DEA7A5D0-84CB-C346-B50D-4ADF2CE4966C}" type="presParOf" srcId="{216AA5ED-7923-3F41-BA58-5A7F3FC18F36}" destId="{50E8CE15-4362-B649-BA0F-E2E5088A632E}" srcOrd="1" destOrd="0" presId="urn:microsoft.com/office/officeart/2005/8/layout/hierarchy1"/>
    <dgm:cxn modelId="{D1D7806C-5F73-2544-AD41-691B3CFEABFC}" type="presParOf" srcId="{50E8CE15-4362-B649-BA0F-E2E5088A632E}" destId="{F72DF8EC-999D-1949-9CA1-DA19E0D469CB}" srcOrd="0" destOrd="0" presId="urn:microsoft.com/office/officeart/2005/8/layout/hierarchy1"/>
    <dgm:cxn modelId="{1CF818E0-1A87-F440-98C5-4813114E3B9D}" type="presParOf" srcId="{50E8CE15-4362-B649-BA0F-E2E5088A632E}" destId="{812D4ACD-E9B0-934C-9096-2CCB28907DF1}" srcOrd="1" destOrd="0" presId="urn:microsoft.com/office/officeart/2005/8/layout/hierarchy1"/>
    <dgm:cxn modelId="{79E81829-4931-F84D-B199-6A7494209FA3}" type="presParOf" srcId="{812D4ACD-E9B0-934C-9096-2CCB28907DF1}" destId="{DB3A13BF-BC95-B444-BF25-435B3BAB0FF3}" srcOrd="0" destOrd="0" presId="urn:microsoft.com/office/officeart/2005/8/layout/hierarchy1"/>
    <dgm:cxn modelId="{33250DF1-055B-6B45-9D99-9E24E0827195}" type="presParOf" srcId="{DB3A13BF-BC95-B444-BF25-435B3BAB0FF3}" destId="{659076FC-DCA7-F34A-AFF4-F3A46B57E52C}" srcOrd="0" destOrd="0" presId="urn:microsoft.com/office/officeart/2005/8/layout/hierarchy1"/>
    <dgm:cxn modelId="{BA50C99A-BDF9-B04E-99BD-AA08CA4F9CAF}" type="presParOf" srcId="{DB3A13BF-BC95-B444-BF25-435B3BAB0FF3}" destId="{A066991C-24F7-6346-B5A2-D44F1ABD28DC}" srcOrd="1" destOrd="0" presId="urn:microsoft.com/office/officeart/2005/8/layout/hierarchy1"/>
    <dgm:cxn modelId="{86EB89FB-D774-904C-8EC5-AEE5610D09EE}" type="presParOf" srcId="{812D4ACD-E9B0-934C-9096-2CCB28907DF1}" destId="{E790D523-8DE1-2A47-9180-5F6CD0A43E45}" srcOrd="1" destOrd="0" presId="urn:microsoft.com/office/officeart/2005/8/layout/hierarchy1"/>
    <dgm:cxn modelId="{79C12456-3740-D142-B080-2D6FD5A4D5B0}" type="presParOf" srcId="{50E8CE15-4362-B649-BA0F-E2E5088A632E}" destId="{94462E35-3C3F-A347-BF4B-8048D11C40D1}" srcOrd="2" destOrd="0" presId="urn:microsoft.com/office/officeart/2005/8/layout/hierarchy1"/>
    <dgm:cxn modelId="{2FAD7D51-3BA2-284B-95C8-9E21C213D5D0}" type="presParOf" srcId="{50E8CE15-4362-B649-BA0F-E2E5088A632E}" destId="{4F4D59B6-6866-7648-9B70-928A2A82F20C}" srcOrd="3" destOrd="0" presId="urn:microsoft.com/office/officeart/2005/8/layout/hierarchy1"/>
    <dgm:cxn modelId="{EFB06CD0-6F51-224F-AAB1-33E92DA6BB09}" type="presParOf" srcId="{4F4D59B6-6866-7648-9B70-928A2A82F20C}" destId="{2045C196-76DF-FB4B-800B-75660708E40E}" srcOrd="0" destOrd="0" presId="urn:microsoft.com/office/officeart/2005/8/layout/hierarchy1"/>
    <dgm:cxn modelId="{73B85EC1-F6A6-7D46-9C22-2FD2F30A4E4F}" type="presParOf" srcId="{2045C196-76DF-FB4B-800B-75660708E40E}" destId="{86127614-1C88-4D4B-96A5-E37B2F97BD20}" srcOrd="0" destOrd="0" presId="urn:microsoft.com/office/officeart/2005/8/layout/hierarchy1"/>
    <dgm:cxn modelId="{30A6C0F8-A3D7-8049-9B49-CABBEB2A2567}" type="presParOf" srcId="{2045C196-76DF-FB4B-800B-75660708E40E}" destId="{11937C63-6634-2946-A766-458AC4B9B776}" srcOrd="1" destOrd="0" presId="urn:microsoft.com/office/officeart/2005/8/layout/hierarchy1"/>
    <dgm:cxn modelId="{0F929B78-122B-8744-A4E1-02799F1827C4}" type="presParOf" srcId="{4F4D59B6-6866-7648-9B70-928A2A82F20C}" destId="{BD79C642-E6CC-4D46-8EE7-A046281AD945}" srcOrd="1" destOrd="0" presId="urn:microsoft.com/office/officeart/2005/8/layout/hierarchy1"/>
    <dgm:cxn modelId="{78C49A6C-E00E-9046-BFC2-29FAE833CCD1}" type="presParOf" srcId="{50E8CE15-4362-B649-BA0F-E2E5088A632E}" destId="{7D0FCC97-3AA7-9B41-9F2E-E6936EE7F40E}" srcOrd="4" destOrd="0" presId="urn:microsoft.com/office/officeart/2005/8/layout/hierarchy1"/>
    <dgm:cxn modelId="{9E7A21F5-5402-D849-82AC-C7D183F98E67}" type="presParOf" srcId="{50E8CE15-4362-B649-BA0F-E2E5088A632E}" destId="{C055DDE5-FBB4-7246-9CED-167ACB5FAE5C}" srcOrd="5" destOrd="0" presId="urn:microsoft.com/office/officeart/2005/8/layout/hierarchy1"/>
    <dgm:cxn modelId="{28354808-876F-7843-B8C3-1A3CD753DD11}" type="presParOf" srcId="{C055DDE5-FBB4-7246-9CED-167ACB5FAE5C}" destId="{A29B90BC-474E-B64C-8269-41164AD5AC56}" srcOrd="0" destOrd="0" presId="urn:microsoft.com/office/officeart/2005/8/layout/hierarchy1"/>
    <dgm:cxn modelId="{1CC271F8-7F76-884C-A59B-E54D176C0C63}" type="presParOf" srcId="{A29B90BC-474E-B64C-8269-41164AD5AC56}" destId="{5D827B0D-B21A-CA42-A705-DD4D6856B635}" srcOrd="0" destOrd="0" presId="urn:microsoft.com/office/officeart/2005/8/layout/hierarchy1"/>
    <dgm:cxn modelId="{1CF758AB-3620-2445-B577-01A0DF8F7C73}" type="presParOf" srcId="{A29B90BC-474E-B64C-8269-41164AD5AC56}" destId="{854FFD88-51C0-D349-82AE-663BCBCB58D5}" srcOrd="1" destOrd="0" presId="urn:microsoft.com/office/officeart/2005/8/layout/hierarchy1"/>
    <dgm:cxn modelId="{788C6643-CE19-164C-8B7D-4D9B88E0DE99}" type="presParOf" srcId="{C055DDE5-FBB4-7246-9CED-167ACB5FAE5C}" destId="{A2A7C4C0-8E30-1E42-9586-F15E9B9E507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A41ED4-6BAB-4ED7-988A-7F757907BA56}">
      <dsp:nvSpPr>
        <dsp:cNvPr id="0" name=""/>
        <dsp:cNvSpPr/>
      </dsp:nvSpPr>
      <dsp:spPr>
        <a:xfrm>
          <a:off x="0" y="2315"/>
          <a:ext cx="6261100" cy="11734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9F17B2-BEC1-492F-AC3C-2C89C8A6918C}">
      <dsp:nvSpPr>
        <dsp:cNvPr id="0" name=""/>
        <dsp:cNvSpPr/>
      </dsp:nvSpPr>
      <dsp:spPr>
        <a:xfrm>
          <a:off x="354965" y="266339"/>
          <a:ext cx="645392" cy="645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306750-D564-4AB9-A05A-B5C470240851}">
      <dsp:nvSpPr>
        <dsp:cNvPr id="0" name=""/>
        <dsp:cNvSpPr/>
      </dsp:nvSpPr>
      <dsp:spPr>
        <a:xfrm>
          <a:off x="1355324" y="2315"/>
          <a:ext cx="4905775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i="1" kern="1200" dirty="0"/>
            <a:t>Raggiungere nuovi clienti</a:t>
          </a:r>
        </a:p>
      </dsp:txBody>
      <dsp:txXfrm>
        <a:off x="1355324" y="2315"/>
        <a:ext cx="4905775" cy="1173440"/>
      </dsp:txXfrm>
    </dsp:sp>
    <dsp:sp modelId="{FE51FDDA-C0C0-4E38-B8B0-F9D9DAC54749}">
      <dsp:nvSpPr>
        <dsp:cNvPr id="0" name=""/>
        <dsp:cNvSpPr/>
      </dsp:nvSpPr>
      <dsp:spPr>
        <a:xfrm>
          <a:off x="0" y="1469116"/>
          <a:ext cx="6261100" cy="11734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B96126-2E90-4AE7-8940-ED10824D547A}">
      <dsp:nvSpPr>
        <dsp:cNvPr id="0" name=""/>
        <dsp:cNvSpPr/>
      </dsp:nvSpPr>
      <dsp:spPr>
        <a:xfrm>
          <a:off x="354965" y="1733140"/>
          <a:ext cx="645392" cy="645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1F8ECD-8447-4197-9BF0-B8A91B93F59F}">
      <dsp:nvSpPr>
        <dsp:cNvPr id="0" name=""/>
        <dsp:cNvSpPr/>
      </dsp:nvSpPr>
      <dsp:spPr>
        <a:xfrm>
          <a:off x="1355324" y="1469116"/>
          <a:ext cx="4905775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i="1" kern="1200" dirty="0"/>
            <a:t>Promuovere il proprio metodo di allenamento</a:t>
          </a:r>
        </a:p>
      </dsp:txBody>
      <dsp:txXfrm>
        <a:off x="1355324" y="1469116"/>
        <a:ext cx="4905775" cy="1173440"/>
      </dsp:txXfrm>
    </dsp:sp>
    <dsp:sp modelId="{DD17453C-8B63-4370-876B-505974D325B6}">
      <dsp:nvSpPr>
        <dsp:cNvPr id="0" name=""/>
        <dsp:cNvSpPr/>
      </dsp:nvSpPr>
      <dsp:spPr>
        <a:xfrm>
          <a:off x="0" y="2935917"/>
          <a:ext cx="6261100" cy="11734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1F37EC-F3C6-4904-B870-7D5FFD1AA36B}">
      <dsp:nvSpPr>
        <dsp:cNvPr id="0" name=""/>
        <dsp:cNvSpPr/>
      </dsp:nvSpPr>
      <dsp:spPr>
        <a:xfrm>
          <a:off x="354965" y="3199941"/>
          <a:ext cx="645392" cy="645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AA833-4ABB-469A-A2B8-FC671C895B96}">
      <dsp:nvSpPr>
        <dsp:cNvPr id="0" name=""/>
        <dsp:cNvSpPr/>
      </dsp:nvSpPr>
      <dsp:spPr>
        <a:xfrm>
          <a:off x="1355324" y="2935917"/>
          <a:ext cx="4905775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i="1" kern="1200"/>
            <a:t>Aumentare il guadagno</a:t>
          </a:r>
        </a:p>
      </dsp:txBody>
      <dsp:txXfrm>
        <a:off x="1355324" y="2935917"/>
        <a:ext cx="4905775" cy="1173440"/>
      </dsp:txXfrm>
    </dsp:sp>
    <dsp:sp modelId="{BB95537F-638D-4C50-BBAD-A3137ADB8092}">
      <dsp:nvSpPr>
        <dsp:cNvPr id="0" name=""/>
        <dsp:cNvSpPr/>
      </dsp:nvSpPr>
      <dsp:spPr>
        <a:xfrm>
          <a:off x="0" y="4402718"/>
          <a:ext cx="6261100" cy="11734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C7E64-C718-4D13-99CB-53320BBF7D25}">
      <dsp:nvSpPr>
        <dsp:cNvPr id="0" name=""/>
        <dsp:cNvSpPr/>
      </dsp:nvSpPr>
      <dsp:spPr>
        <a:xfrm>
          <a:off x="354965" y="4666742"/>
          <a:ext cx="645392" cy="6453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ED2B4-4AD8-4096-8506-A2AD9405AED0}">
      <dsp:nvSpPr>
        <dsp:cNvPr id="0" name=""/>
        <dsp:cNvSpPr/>
      </dsp:nvSpPr>
      <dsp:spPr>
        <a:xfrm>
          <a:off x="1355324" y="4402718"/>
          <a:ext cx="4905775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Avere a disposizione una vetrina digitale che ti classifica in base al proprio livello</a:t>
          </a:r>
        </a:p>
      </dsp:txBody>
      <dsp:txXfrm>
        <a:off x="1355324" y="4402718"/>
        <a:ext cx="4905775" cy="1173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0FCC97-3AA7-9B41-9F2E-E6936EE7F40E}">
      <dsp:nvSpPr>
        <dsp:cNvPr id="0" name=""/>
        <dsp:cNvSpPr/>
      </dsp:nvSpPr>
      <dsp:spPr>
        <a:xfrm>
          <a:off x="6614464" y="1371636"/>
          <a:ext cx="2638117" cy="627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7794"/>
              </a:lnTo>
              <a:lnTo>
                <a:pt x="2638117" y="427794"/>
              </a:lnTo>
              <a:lnTo>
                <a:pt x="2638117" y="6277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462E35-3C3F-A347-BF4B-8048D11C40D1}">
      <dsp:nvSpPr>
        <dsp:cNvPr id="0" name=""/>
        <dsp:cNvSpPr/>
      </dsp:nvSpPr>
      <dsp:spPr>
        <a:xfrm>
          <a:off x="6568744" y="1371636"/>
          <a:ext cx="91440" cy="6277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77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2DF8EC-999D-1949-9CA1-DA19E0D469CB}">
      <dsp:nvSpPr>
        <dsp:cNvPr id="0" name=""/>
        <dsp:cNvSpPr/>
      </dsp:nvSpPr>
      <dsp:spPr>
        <a:xfrm>
          <a:off x="3976347" y="1371636"/>
          <a:ext cx="2638117" cy="627752"/>
        </a:xfrm>
        <a:custGeom>
          <a:avLst/>
          <a:gdLst/>
          <a:ahLst/>
          <a:cxnLst/>
          <a:rect l="0" t="0" r="0" b="0"/>
          <a:pathLst>
            <a:path>
              <a:moveTo>
                <a:pt x="2638117" y="0"/>
              </a:moveTo>
              <a:lnTo>
                <a:pt x="2638117" y="427794"/>
              </a:lnTo>
              <a:lnTo>
                <a:pt x="0" y="427794"/>
              </a:lnTo>
              <a:lnTo>
                <a:pt x="0" y="6277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4AE803-6EF8-BA48-9969-7D60F30FB0BC}">
      <dsp:nvSpPr>
        <dsp:cNvPr id="0" name=""/>
        <dsp:cNvSpPr/>
      </dsp:nvSpPr>
      <dsp:spPr>
        <a:xfrm>
          <a:off x="258999" y="1014"/>
          <a:ext cx="2158460" cy="1370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4DAC7-C2E2-EA45-8A12-B29A40526B54}">
      <dsp:nvSpPr>
        <dsp:cNvPr id="0" name=""/>
        <dsp:cNvSpPr/>
      </dsp:nvSpPr>
      <dsp:spPr>
        <a:xfrm>
          <a:off x="498828" y="228852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i="1" kern="1200" dirty="0"/>
            <a:t>Scegliere la scheda più adatta per le proprie esigenze</a:t>
          </a:r>
        </a:p>
      </dsp:txBody>
      <dsp:txXfrm>
        <a:off x="538972" y="268996"/>
        <a:ext cx="2078172" cy="1290334"/>
      </dsp:txXfrm>
    </dsp:sp>
    <dsp:sp modelId="{8CFF2623-3467-C140-BBD5-DC5012296BDA}">
      <dsp:nvSpPr>
        <dsp:cNvPr id="0" name=""/>
        <dsp:cNvSpPr/>
      </dsp:nvSpPr>
      <dsp:spPr>
        <a:xfrm>
          <a:off x="2897117" y="1014"/>
          <a:ext cx="2158460" cy="1370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AE194A-BDEA-E94E-89AA-73BBB7EC792F}">
      <dsp:nvSpPr>
        <dsp:cNvPr id="0" name=""/>
        <dsp:cNvSpPr/>
      </dsp:nvSpPr>
      <dsp:spPr>
        <a:xfrm>
          <a:off x="3136946" y="228852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i="1" kern="1200"/>
            <a:t>Confrontare le offerte</a:t>
          </a:r>
        </a:p>
      </dsp:txBody>
      <dsp:txXfrm>
        <a:off x="3177090" y="268996"/>
        <a:ext cx="2078172" cy="1290334"/>
      </dsp:txXfrm>
    </dsp:sp>
    <dsp:sp modelId="{E67A1F52-47A8-0F45-A590-7FB0FCDB96F2}">
      <dsp:nvSpPr>
        <dsp:cNvPr id="0" name=""/>
        <dsp:cNvSpPr/>
      </dsp:nvSpPr>
      <dsp:spPr>
        <a:xfrm>
          <a:off x="5535234" y="1014"/>
          <a:ext cx="2158460" cy="1370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876DD6-20EC-054F-A809-2DA580FB6CA6}">
      <dsp:nvSpPr>
        <dsp:cNvPr id="0" name=""/>
        <dsp:cNvSpPr/>
      </dsp:nvSpPr>
      <dsp:spPr>
        <a:xfrm>
          <a:off x="5775063" y="228852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i="1" kern="1200"/>
            <a:t>Possibilità di filtraggio nella ricerca:</a:t>
          </a:r>
        </a:p>
      </dsp:txBody>
      <dsp:txXfrm>
        <a:off x="5815207" y="268996"/>
        <a:ext cx="2078172" cy="1290334"/>
      </dsp:txXfrm>
    </dsp:sp>
    <dsp:sp modelId="{659076FC-DCA7-F34A-AFF4-F3A46B57E52C}">
      <dsp:nvSpPr>
        <dsp:cNvPr id="0" name=""/>
        <dsp:cNvSpPr/>
      </dsp:nvSpPr>
      <dsp:spPr>
        <a:xfrm>
          <a:off x="2897117" y="1999388"/>
          <a:ext cx="2158460" cy="1370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66991C-24F7-6346-B5A2-D44F1ABD28DC}">
      <dsp:nvSpPr>
        <dsp:cNvPr id="0" name=""/>
        <dsp:cNvSpPr/>
      </dsp:nvSpPr>
      <dsp:spPr>
        <a:xfrm>
          <a:off x="3136946" y="2227226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i="1" kern="1200"/>
            <a:t>In base alle proprie caratteristiche</a:t>
          </a:r>
        </a:p>
      </dsp:txBody>
      <dsp:txXfrm>
        <a:off x="3177090" y="2267370"/>
        <a:ext cx="2078172" cy="1290334"/>
      </dsp:txXfrm>
    </dsp:sp>
    <dsp:sp modelId="{86127614-1C88-4D4B-96A5-E37B2F97BD20}">
      <dsp:nvSpPr>
        <dsp:cNvPr id="0" name=""/>
        <dsp:cNvSpPr/>
      </dsp:nvSpPr>
      <dsp:spPr>
        <a:xfrm>
          <a:off x="5535234" y="1999388"/>
          <a:ext cx="2158460" cy="1370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37C63-6634-2946-A766-458AC4B9B776}">
      <dsp:nvSpPr>
        <dsp:cNvPr id="0" name=""/>
        <dsp:cNvSpPr/>
      </dsp:nvSpPr>
      <dsp:spPr>
        <a:xfrm>
          <a:off x="5775063" y="2227226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i="1" kern="1200"/>
            <a:t>In base ai propri obiettivi</a:t>
          </a:r>
        </a:p>
      </dsp:txBody>
      <dsp:txXfrm>
        <a:off x="5815207" y="2267370"/>
        <a:ext cx="2078172" cy="1290334"/>
      </dsp:txXfrm>
    </dsp:sp>
    <dsp:sp modelId="{5D827B0D-B21A-CA42-A705-DD4D6856B635}">
      <dsp:nvSpPr>
        <dsp:cNvPr id="0" name=""/>
        <dsp:cNvSpPr/>
      </dsp:nvSpPr>
      <dsp:spPr>
        <a:xfrm>
          <a:off x="8173352" y="1999388"/>
          <a:ext cx="2158460" cy="1370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FFD88-51C0-D349-82AE-663BCBCB58D5}">
      <dsp:nvSpPr>
        <dsp:cNvPr id="0" name=""/>
        <dsp:cNvSpPr/>
      </dsp:nvSpPr>
      <dsp:spPr>
        <a:xfrm>
          <a:off x="8413181" y="2227226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i="1" kern="1200"/>
            <a:t>In base al proprio sport</a:t>
          </a:r>
        </a:p>
      </dsp:txBody>
      <dsp:txXfrm>
        <a:off x="8453325" y="2267370"/>
        <a:ext cx="2078172" cy="12903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12/14/20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2.png"/><Relationship Id="rId7" Type="http://schemas.openxmlformats.org/officeDocument/2006/relationships/image" Target="../media/image2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7.png"/><Relationship Id="rId5" Type="http://schemas.openxmlformats.org/officeDocument/2006/relationships/image" Target="../media/image23.png"/><Relationship Id="rId10" Type="http://schemas.microsoft.com/office/2007/relationships/hdphoto" Target="../media/hdphoto2.wdp"/><Relationship Id="rId4" Type="http://schemas.openxmlformats.org/officeDocument/2006/relationships/image" Target="../media/image13.sv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microsoft.com/office/2007/relationships/hdphoto" Target="../media/hdphoto2.wdp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3A3B0152-5A26-3345-833C-1F33D0034B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091"/>
          <a:stretch/>
        </p:blipFill>
        <p:spPr>
          <a:xfrm>
            <a:off x="-3176" y="10"/>
            <a:ext cx="12192000" cy="68579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1704883-D088-4683-A1FD-AEE53B336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24954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E9B2B35-4CA5-D841-A7AA-699F0A56B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4402667"/>
            <a:ext cx="8133478" cy="940240"/>
          </a:xfrm>
        </p:spPr>
        <p:txBody>
          <a:bodyPr>
            <a:normAutofit/>
          </a:bodyPr>
          <a:lstStyle/>
          <a:p>
            <a:r>
              <a:rPr lang="it-IT" sz="4800"/>
              <a:t>HELP YOUR FITNESS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F055E93-46DD-DB45-B622-2BB7B564A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5342302"/>
            <a:ext cx="8133478" cy="406566"/>
          </a:xfrm>
        </p:spPr>
        <p:txBody>
          <a:bodyPr>
            <a:normAutofit/>
          </a:bodyPr>
          <a:lstStyle/>
          <a:p>
            <a:r>
              <a:rPr lang="it-IT" sz="1800"/>
              <a:t>App Challenge | Sfida all’Ultima App 2019-2020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C04EC1-26B9-40BD-84A6-B2C0A913D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24954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AB74E2-5A82-47FD-BBB4-BFD47779F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02314"/>
            <a:ext cx="8968085" cy="27594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4FFB60-A034-4994-8F55-E38D4F31C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02314"/>
            <a:ext cx="3080285" cy="27594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3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E3E372-F75E-2440-B0FC-ADFA80C9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CHE PUNTO SIAMO?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BB035D-3B1D-6D4E-8655-7B28867CB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Analisi del Mercato</a:t>
            </a:r>
          </a:p>
          <a:p>
            <a:r>
              <a:rPr lang="it-IT" dirty="0"/>
              <a:t>Problema</a:t>
            </a:r>
          </a:p>
          <a:p>
            <a:r>
              <a:rPr lang="it-IT" dirty="0"/>
              <a:t>Risoluzione Problema</a:t>
            </a:r>
          </a:p>
          <a:p>
            <a:r>
              <a:rPr lang="it-IT" dirty="0"/>
              <a:t>Sviluppo</a:t>
            </a:r>
          </a:p>
          <a:p>
            <a:r>
              <a:rPr lang="it-IT" dirty="0"/>
              <a:t>Pubblicazione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242191B-508B-A34E-96CB-B16D367B0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343" y="2279360"/>
            <a:ext cx="477460" cy="48125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CF5D460-4A39-E44C-8F11-7D3D1F2E2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114" y="2801723"/>
            <a:ext cx="436678" cy="44015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6FA48B5-38EA-5B45-8B5E-75B0EA2CA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071" y="3205811"/>
            <a:ext cx="477460" cy="40426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0CC201E-AF57-9D48-AE21-4CD2825B7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091" y="3706724"/>
            <a:ext cx="449971" cy="45191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FD1A73A8-5CE7-ED40-A1CD-DD5B31348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051" y="4136531"/>
            <a:ext cx="449971" cy="451911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202EC73-2472-8545-BF3C-06FC12391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5271" y="2971751"/>
            <a:ext cx="3285405" cy="3872283"/>
          </a:xfrm>
          <a:prstGeom prst="rect">
            <a:avLst/>
          </a:prstGeom>
        </p:spPr>
      </p:pic>
      <p:pic>
        <p:nvPicPr>
          <p:cNvPr id="16" name="Immagine 15" descr="Immagine che contiene ragazza, graffiti&#10;&#10;Descrizione generata automaticamente">
            <a:extLst>
              <a:ext uri="{FF2B5EF4-FFF2-40B4-BE49-F238E27FC236}">
                <a16:creationId xmlns:a16="http://schemas.microsoft.com/office/drawing/2014/main" id="{E6EF71F6-8E9C-B04D-B696-EA59CAB263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207617">
            <a:off x="7702288" y="3575013"/>
            <a:ext cx="921986" cy="128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20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7C031CB-DEB3-405F-9996-5322C24A6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2031F0E-C3FA-4DAF-BD13-4AC665CFF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685C68-BF28-4330-A4FE-33ABD8851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629"/>
            <a:ext cx="11525954" cy="27594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73350E1-40B5-47D9-8DDD-3C2A17B4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1525954" cy="53794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78B5D52-83DD-ED4F-ABF6-83303D946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13" y="1997765"/>
            <a:ext cx="5872891" cy="26966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>
                <a:solidFill>
                  <a:srgbClr val="FFFFFF"/>
                </a:solidFill>
              </a:rPr>
              <a:t>GRAZIE PER L’ATTENZIONE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1500D0A-0DCA-4E06-8B25-618E6299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4686838"/>
            <a:ext cx="1602997" cy="14427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08AC4DC-69B5-4DD1-84BC-850C5A286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3034068"/>
            <a:ext cx="1602997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231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942FCB7-D1B7-4F20-8B70-9735A08EB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E82EE6F-2374-4443-8A3F-F342A1FE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78818C7-5520-4AA4-B8C8-1E29137E3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E2923D5-2453-48AE-84D0-4F20C2817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2F32A-3C1B-4881-BDC9-094804BD2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36BD125-09CC-4C71-913C-1021EF6B4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6" name="Rectangle 25">
              <a:extLst>
                <a:ext uri="{FF2B5EF4-FFF2-40B4-BE49-F238E27FC236}">
                  <a16:creationId xmlns:a16="http://schemas.microsoft.com/office/drawing/2014/main" id="{B97DD23F-A304-455D-88E7-1C271F150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84F098A-5B57-4F2C-9348-F6B036CE0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94792B6C-F2D1-4D46-9001-8B848CBDB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34098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0DBB511-76CF-6340-B171-57DEEBA92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661" y="5984961"/>
            <a:ext cx="5609466" cy="8956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TEAM DI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968E80-F0DD-F949-A011-E67F7C066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91" y="4340661"/>
            <a:ext cx="1611554" cy="9396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1800" b="1" i="1" dirty="0"/>
              <a:t>ANTONIO DE MATTEO</a:t>
            </a:r>
          </a:p>
        </p:txBody>
      </p:sp>
      <p:pic>
        <p:nvPicPr>
          <p:cNvPr id="5" name="Immagine 4" descr="Immagine che contiene persona, uomo, tuta, inpiedi&#10;&#10;Descrizione generata automaticamente">
            <a:extLst>
              <a:ext uri="{FF2B5EF4-FFF2-40B4-BE49-F238E27FC236}">
                <a16:creationId xmlns:a16="http://schemas.microsoft.com/office/drawing/2014/main" id="{2FC7E530-B464-0448-BCEB-AA7ECBCDAB5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861" r="8607" b="-3"/>
          <a:stretch/>
        </p:blipFill>
        <p:spPr>
          <a:xfrm>
            <a:off x="9311334" y="13300"/>
            <a:ext cx="2877490" cy="419893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9" name="Immagine 8" descr="Immagine che contiene interni, persona, donna, abbigliamento&#10;&#10;Descrizione generata automaticamente">
            <a:extLst>
              <a:ext uri="{FF2B5EF4-FFF2-40B4-BE49-F238E27FC236}">
                <a16:creationId xmlns:a16="http://schemas.microsoft.com/office/drawing/2014/main" id="{E0D2518C-09AF-AC4D-8F3C-63BFF2CC5D8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" b="18295"/>
          <a:stretch/>
        </p:blipFill>
        <p:spPr>
          <a:xfrm>
            <a:off x="3119084" y="10030"/>
            <a:ext cx="2882845" cy="418753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7" name="Immagine 6" descr="Immagine che contiene persona, interni, uomo, abbigliamento&#10;&#10;Descrizione generata automaticamente">
            <a:extLst>
              <a:ext uri="{FF2B5EF4-FFF2-40B4-BE49-F238E27FC236}">
                <a16:creationId xmlns:a16="http://schemas.microsoft.com/office/drawing/2014/main" id="{52686AC8-DF0F-3A4A-AB31-9BFDF9975C0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" b="18295"/>
          <a:stretch/>
        </p:blipFill>
        <p:spPr>
          <a:xfrm>
            <a:off x="6085242" y="2"/>
            <a:ext cx="2882845" cy="418753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10" name="Immagine 9" descr="Immagine che contiene persona, uomo, interni, parete&#10;&#10;Descrizione generata automaticamente">
            <a:extLst>
              <a:ext uri="{FF2B5EF4-FFF2-40B4-BE49-F238E27FC236}">
                <a16:creationId xmlns:a16="http://schemas.microsoft.com/office/drawing/2014/main" id="{4CA36868-740B-B64D-AC60-B874DD75024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8" r="1" b="1"/>
          <a:stretch/>
        </p:blipFill>
        <p:spPr>
          <a:xfrm>
            <a:off x="-41338" y="1"/>
            <a:ext cx="3077109" cy="418753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6DC4019-1D02-4D43-8E92-EC1EB626F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34098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D34D9C-57DC-428C-92E0-AD2217AFF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93754"/>
            <a:ext cx="8968085" cy="275942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9EC4FC8-2DF7-4B48-B774-7ACCBB800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93754"/>
            <a:ext cx="3080285" cy="275942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5A2B1F5C-DFEF-1749-B16F-9A8B61C34A9E}"/>
              </a:ext>
            </a:extLst>
          </p:cNvPr>
          <p:cNvSpPr/>
          <p:nvPr/>
        </p:nvSpPr>
        <p:spPr>
          <a:xfrm>
            <a:off x="9366103" y="4445605"/>
            <a:ext cx="2568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i="1" dirty="0"/>
              <a:t>COACH PIETRO NARDI </a:t>
            </a:r>
          </a:p>
        </p:txBody>
      </p:sp>
      <p:sp>
        <p:nvSpPr>
          <p:cNvPr id="24" name="Segnaposto contenuto 2">
            <a:extLst>
              <a:ext uri="{FF2B5EF4-FFF2-40B4-BE49-F238E27FC236}">
                <a16:creationId xmlns:a16="http://schemas.microsoft.com/office/drawing/2014/main" id="{32593000-0B27-5640-9488-65403DB2C06A}"/>
              </a:ext>
            </a:extLst>
          </p:cNvPr>
          <p:cNvSpPr txBox="1">
            <a:spLocks/>
          </p:cNvSpPr>
          <p:nvPr/>
        </p:nvSpPr>
        <p:spPr>
          <a:xfrm>
            <a:off x="3753214" y="4380822"/>
            <a:ext cx="1611554" cy="851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800" b="1" i="1" dirty="0"/>
              <a:t>ALICE VIDONI</a:t>
            </a:r>
          </a:p>
        </p:txBody>
      </p:sp>
      <p:sp>
        <p:nvSpPr>
          <p:cNvPr id="28" name="Segnaposto contenuto 2">
            <a:extLst>
              <a:ext uri="{FF2B5EF4-FFF2-40B4-BE49-F238E27FC236}">
                <a16:creationId xmlns:a16="http://schemas.microsoft.com/office/drawing/2014/main" id="{6B06F38E-501C-5247-A486-F7363598D41A}"/>
              </a:ext>
            </a:extLst>
          </p:cNvPr>
          <p:cNvSpPr txBox="1">
            <a:spLocks/>
          </p:cNvSpPr>
          <p:nvPr/>
        </p:nvSpPr>
        <p:spPr>
          <a:xfrm>
            <a:off x="6977133" y="4340661"/>
            <a:ext cx="1677340" cy="851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800" b="1" i="1" dirty="0"/>
              <a:t>SALVATORE AMIDEO</a:t>
            </a:r>
          </a:p>
        </p:txBody>
      </p:sp>
    </p:spTree>
    <p:extLst>
      <p:ext uri="{BB962C8B-B14F-4D97-AF65-F5344CB8AC3E}">
        <p14:creationId xmlns:p14="http://schemas.microsoft.com/office/powerpoint/2010/main" val="2682195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2473746-93F6-446E-8FE1-D2D80EE7F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CE7759D1-6E78-4433-99CE-74FE7DEBF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3D36ACC-2755-44AA-850E-CB2DD94A7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46E384FF-15B1-4D29-BF85-B6C698743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79" y="1"/>
            <a:ext cx="4641022" cy="6857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F65D57-8913-4B7E-8D1B-A9E1724EB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5A59CA-4D6F-C042-8468-DBFF83AAB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it-IT" dirty="0"/>
              <a:t>PROBLEMA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FDCA9DA-1C97-4C8D-BFA2-B1E6B3420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C99D96-E140-4901-9F9C-895B4C286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pPr algn="ctr"/>
            <a:r>
              <a:rPr lang="it-IT" sz="2000" dirty="0"/>
              <a:t>Svolgendo analisi di mercato, abbiamo riscontrato che sono sempre di più gli sportivi che preferiscono svolgere le proprie sessioni di allenamento outdoor.</a:t>
            </a:r>
          </a:p>
          <a:p>
            <a:pPr algn="ctr"/>
            <a:r>
              <a:rPr lang="it-IT" sz="2000" dirty="0"/>
              <a:t>E’ stato analizzato che il problema che si riscontra maggiormente, che non trova soluzione nelle applicazioni ad oggi esistenti, è la mancanza di allenamenti personalizzati.</a:t>
            </a:r>
          </a:p>
          <a:p>
            <a:pPr algn="ctr"/>
            <a:r>
              <a:rPr lang="it-IT" sz="2000" dirty="0"/>
              <a:t>Gli sportivi vogliono allenamenti ad hoc, dove possono specificare </a:t>
            </a:r>
            <a:r>
              <a:rPr lang="it-IT" sz="2000" dirty="0" err="1"/>
              <a:t>qual’è</a:t>
            </a:r>
            <a:r>
              <a:rPr lang="it-IT" sz="2000" dirty="0"/>
              <a:t> il loro obiettivo, le proprie caratteristiche fisiche ecc.</a:t>
            </a:r>
          </a:p>
          <a:p>
            <a:endParaRPr lang="en-US" sz="2000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CBBAA936-3C53-DB42-AC5B-6A96F5A182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370" y="641918"/>
            <a:ext cx="2626215" cy="2626215"/>
          </a:xfrm>
          <a:prstGeom prst="rect">
            <a:avLst/>
          </a:prstGeom>
        </p:spPr>
      </p:pic>
      <p:pic>
        <p:nvPicPr>
          <p:cNvPr id="5" name="Elemento grafico 4" descr="Ciclismo">
            <a:extLst>
              <a:ext uri="{FF2B5EF4-FFF2-40B4-BE49-F238E27FC236}">
                <a16:creationId xmlns:a16="http://schemas.microsoft.com/office/drawing/2014/main" id="{27E5AA44-49B3-2F41-8997-6EA09BE572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54451" y="3589866"/>
            <a:ext cx="2628054" cy="262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4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F3A3D5E-B04E-7F40-97A9-5BF70DF4F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it-IT" sz="4400"/>
              <a:t>SOLUZIONE PERSONAL TRAINER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9E12C999-2B6D-451A-97A0-4BC77F382F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726636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9724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3A3D5E-B04E-7F40-97A9-5BF70DF4F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it-IT"/>
              <a:t>SOLUZIONE SPORTIVI</a:t>
            </a:r>
          </a:p>
        </p:txBody>
      </p:sp>
      <p:graphicFrame>
        <p:nvGraphicFramePr>
          <p:cNvPr id="24" name="Segnaposto contenuto 2">
            <a:extLst>
              <a:ext uri="{FF2B5EF4-FFF2-40B4-BE49-F238E27FC236}">
                <a16:creationId xmlns:a16="http://schemas.microsoft.com/office/drawing/2014/main" id="{887B8E71-CFF4-46EE-8CA5-48033A79D5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4548734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443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27431" y="5327374"/>
            <a:ext cx="1305793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85" algn="r">
              <a:lnSpc>
                <a:spcPct val="100000"/>
              </a:lnSpc>
              <a:spcBef>
                <a:spcPts val="100"/>
              </a:spcBef>
            </a:pPr>
            <a:r>
              <a:rPr lang="it-IT" sz="1400" b="1" dirty="0">
                <a:latin typeface="Arial"/>
                <a:cs typeface="Arial"/>
              </a:rPr>
              <a:t>Scarica l’allenamento che fa per te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43561" y="2240641"/>
            <a:ext cx="539750" cy="539750"/>
          </a:xfrm>
          <a:custGeom>
            <a:avLst/>
            <a:gdLst/>
            <a:ahLst/>
            <a:cxnLst/>
            <a:rect l="l" t="t" r="r" b="b"/>
            <a:pathLst>
              <a:path w="539750" h="539750">
                <a:moveTo>
                  <a:pt x="269875" y="0"/>
                </a:moveTo>
                <a:lnTo>
                  <a:pt x="221351" y="4346"/>
                </a:lnTo>
                <a:lnTo>
                  <a:pt x="175686" y="16878"/>
                </a:lnTo>
                <a:lnTo>
                  <a:pt x="133641" y="36834"/>
                </a:lnTo>
                <a:lnTo>
                  <a:pt x="95977" y="63454"/>
                </a:lnTo>
                <a:lnTo>
                  <a:pt x="63454" y="95977"/>
                </a:lnTo>
                <a:lnTo>
                  <a:pt x="36834" y="133641"/>
                </a:lnTo>
                <a:lnTo>
                  <a:pt x="16878" y="175686"/>
                </a:lnTo>
                <a:lnTo>
                  <a:pt x="4346" y="221351"/>
                </a:lnTo>
                <a:lnTo>
                  <a:pt x="0" y="269875"/>
                </a:lnTo>
                <a:lnTo>
                  <a:pt x="4346" y="318398"/>
                </a:lnTo>
                <a:lnTo>
                  <a:pt x="16878" y="364063"/>
                </a:lnTo>
                <a:lnTo>
                  <a:pt x="36834" y="406108"/>
                </a:lnTo>
                <a:lnTo>
                  <a:pt x="63454" y="443772"/>
                </a:lnTo>
                <a:lnTo>
                  <a:pt x="95977" y="476295"/>
                </a:lnTo>
                <a:lnTo>
                  <a:pt x="133641" y="502915"/>
                </a:lnTo>
                <a:lnTo>
                  <a:pt x="175686" y="522871"/>
                </a:lnTo>
                <a:lnTo>
                  <a:pt x="221351" y="535403"/>
                </a:lnTo>
                <a:lnTo>
                  <a:pt x="269875" y="539750"/>
                </a:lnTo>
                <a:lnTo>
                  <a:pt x="318365" y="535403"/>
                </a:lnTo>
                <a:lnTo>
                  <a:pt x="364012" y="522871"/>
                </a:lnTo>
                <a:lnTo>
                  <a:pt x="406051" y="502915"/>
                </a:lnTo>
                <a:lnTo>
                  <a:pt x="443720" y="476295"/>
                </a:lnTo>
                <a:lnTo>
                  <a:pt x="476253" y="443772"/>
                </a:lnTo>
                <a:lnTo>
                  <a:pt x="502887" y="406108"/>
                </a:lnTo>
                <a:lnTo>
                  <a:pt x="522857" y="364063"/>
                </a:lnTo>
                <a:lnTo>
                  <a:pt x="535399" y="318398"/>
                </a:lnTo>
                <a:lnTo>
                  <a:pt x="539750" y="269875"/>
                </a:lnTo>
                <a:lnTo>
                  <a:pt x="535399" y="221351"/>
                </a:lnTo>
                <a:lnTo>
                  <a:pt x="522857" y="175686"/>
                </a:lnTo>
                <a:lnTo>
                  <a:pt x="502887" y="133641"/>
                </a:lnTo>
                <a:lnTo>
                  <a:pt x="476253" y="95977"/>
                </a:lnTo>
                <a:lnTo>
                  <a:pt x="443720" y="63454"/>
                </a:lnTo>
                <a:lnTo>
                  <a:pt x="406051" y="36834"/>
                </a:lnTo>
                <a:lnTo>
                  <a:pt x="364012" y="16878"/>
                </a:lnTo>
                <a:lnTo>
                  <a:pt x="318365" y="4346"/>
                </a:lnTo>
                <a:lnTo>
                  <a:pt x="2698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54614" y="5546802"/>
            <a:ext cx="539750" cy="539750"/>
          </a:xfrm>
          <a:custGeom>
            <a:avLst/>
            <a:gdLst/>
            <a:ahLst/>
            <a:cxnLst/>
            <a:rect l="l" t="t" r="r" b="b"/>
            <a:pathLst>
              <a:path w="539750" h="539750">
                <a:moveTo>
                  <a:pt x="269875" y="0"/>
                </a:moveTo>
                <a:lnTo>
                  <a:pt x="221351" y="4346"/>
                </a:lnTo>
                <a:lnTo>
                  <a:pt x="175686" y="16878"/>
                </a:lnTo>
                <a:lnTo>
                  <a:pt x="133641" y="36834"/>
                </a:lnTo>
                <a:lnTo>
                  <a:pt x="95977" y="63454"/>
                </a:lnTo>
                <a:lnTo>
                  <a:pt x="63454" y="95977"/>
                </a:lnTo>
                <a:lnTo>
                  <a:pt x="36834" y="133641"/>
                </a:lnTo>
                <a:lnTo>
                  <a:pt x="16878" y="175686"/>
                </a:lnTo>
                <a:lnTo>
                  <a:pt x="4346" y="221351"/>
                </a:lnTo>
                <a:lnTo>
                  <a:pt x="0" y="269875"/>
                </a:lnTo>
                <a:lnTo>
                  <a:pt x="4346" y="318398"/>
                </a:lnTo>
                <a:lnTo>
                  <a:pt x="16878" y="364063"/>
                </a:lnTo>
                <a:lnTo>
                  <a:pt x="36834" y="406108"/>
                </a:lnTo>
                <a:lnTo>
                  <a:pt x="63454" y="443772"/>
                </a:lnTo>
                <a:lnTo>
                  <a:pt x="95977" y="476295"/>
                </a:lnTo>
                <a:lnTo>
                  <a:pt x="133641" y="502915"/>
                </a:lnTo>
                <a:lnTo>
                  <a:pt x="175686" y="522871"/>
                </a:lnTo>
                <a:lnTo>
                  <a:pt x="221351" y="535403"/>
                </a:lnTo>
                <a:lnTo>
                  <a:pt x="269875" y="539750"/>
                </a:lnTo>
                <a:lnTo>
                  <a:pt x="318365" y="535403"/>
                </a:lnTo>
                <a:lnTo>
                  <a:pt x="364012" y="522871"/>
                </a:lnTo>
                <a:lnTo>
                  <a:pt x="406051" y="502915"/>
                </a:lnTo>
                <a:lnTo>
                  <a:pt x="443720" y="476295"/>
                </a:lnTo>
                <a:lnTo>
                  <a:pt x="476253" y="443772"/>
                </a:lnTo>
                <a:lnTo>
                  <a:pt x="502887" y="406108"/>
                </a:lnTo>
                <a:lnTo>
                  <a:pt x="522857" y="364063"/>
                </a:lnTo>
                <a:lnTo>
                  <a:pt x="535399" y="318398"/>
                </a:lnTo>
                <a:lnTo>
                  <a:pt x="539750" y="269875"/>
                </a:lnTo>
                <a:lnTo>
                  <a:pt x="535399" y="221351"/>
                </a:lnTo>
                <a:lnTo>
                  <a:pt x="522857" y="175686"/>
                </a:lnTo>
                <a:lnTo>
                  <a:pt x="502887" y="133641"/>
                </a:lnTo>
                <a:lnTo>
                  <a:pt x="476253" y="95977"/>
                </a:lnTo>
                <a:lnTo>
                  <a:pt x="443720" y="63454"/>
                </a:lnTo>
                <a:lnTo>
                  <a:pt x="406051" y="36834"/>
                </a:lnTo>
                <a:lnTo>
                  <a:pt x="364012" y="16878"/>
                </a:lnTo>
                <a:lnTo>
                  <a:pt x="318365" y="4346"/>
                </a:lnTo>
                <a:lnTo>
                  <a:pt x="2698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43561" y="4428423"/>
            <a:ext cx="539750" cy="541655"/>
          </a:xfrm>
          <a:custGeom>
            <a:avLst/>
            <a:gdLst/>
            <a:ahLst/>
            <a:cxnLst/>
            <a:rect l="l" t="t" r="r" b="b"/>
            <a:pathLst>
              <a:path w="539750" h="541654">
                <a:moveTo>
                  <a:pt x="269875" y="0"/>
                </a:moveTo>
                <a:lnTo>
                  <a:pt x="221351" y="4359"/>
                </a:lnTo>
                <a:lnTo>
                  <a:pt x="175686" y="16930"/>
                </a:lnTo>
                <a:lnTo>
                  <a:pt x="133641" y="36947"/>
                </a:lnTo>
                <a:lnTo>
                  <a:pt x="95977" y="63647"/>
                </a:lnTo>
                <a:lnTo>
                  <a:pt x="63454" y="96264"/>
                </a:lnTo>
                <a:lnTo>
                  <a:pt x="36834" y="134036"/>
                </a:lnTo>
                <a:lnTo>
                  <a:pt x="16878" y="176198"/>
                </a:lnTo>
                <a:lnTo>
                  <a:pt x="4346" y="221986"/>
                </a:lnTo>
                <a:lnTo>
                  <a:pt x="0" y="270637"/>
                </a:lnTo>
                <a:lnTo>
                  <a:pt x="4346" y="319291"/>
                </a:lnTo>
                <a:lnTo>
                  <a:pt x="16878" y="365091"/>
                </a:lnTo>
                <a:lnTo>
                  <a:pt x="36834" y="407270"/>
                </a:lnTo>
                <a:lnTo>
                  <a:pt x="63454" y="445062"/>
                </a:lnTo>
                <a:lnTo>
                  <a:pt x="95977" y="477701"/>
                </a:lnTo>
                <a:lnTo>
                  <a:pt x="133641" y="504420"/>
                </a:lnTo>
                <a:lnTo>
                  <a:pt x="175686" y="524454"/>
                </a:lnTo>
                <a:lnTo>
                  <a:pt x="221351" y="537036"/>
                </a:lnTo>
                <a:lnTo>
                  <a:pt x="269875" y="541401"/>
                </a:lnTo>
                <a:lnTo>
                  <a:pt x="318365" y="537036"/>
                </a:lnTo>
                <a:lnTo>
                  <a:pt x="364012" y="524454"/>
                </a:lnTo>
                <a:lnTo>
                  <a:pt x="406051" y="504420"/>
                </a:lnTo>
                <a:lnTo>
                  <a:pt x="443720" y="477701"/>
                </a:lnTo>
                <a:lnTo>
                  <a:pt x="476253" y="445062"/>
                </a:lnTo>
                <a:lnTo>
                  <a:pt x="502887" y="407270"/>
                </a:lnTo>
                <a:lnTo>
                  <a:pt x="522857" y="365091"/>
                </a:lnTo>
                <a:lnTo>
                  <a:pt x="535399" y="319291"/>
                </a:lnTo>
                <a:lnTo>
                  <a:pt x="539750" y="270637"/>
                </a:lnTo>
                <a:lnTo>
                  <a:pt x="535399" y="221986"/>
                </a:lnTo>
                <a:lnTo>
                  <a:pt x="522857" y="176198"/>
                </a:lnTo>
                <a:lnTo>
                  <a:pt x="502887" y="134036"/>
                </a:lnTo>
                <a:lnTo>
                  <a:pt x="476253" y="96264"/>
                </a:lnTo>
                <a:lnTo>
                  <a:pt x="443720" y="63647"/>
                </a:lnTo>
                <a:lnTo>
                  <a:pt x="406051" y="36947"/>
                </a:lnTo>
                <a:lnTo>
                  <a:pt x="364012" y="16930"/>
                </a:lnTo>
                <a:lnTo>
                  <a:pt x="318365" y="4359"/>
                </a:lnTo>
                <a:lnTo>
                  <a:pt x="2698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54614" y="3382566"/>
            <a:ext cx="539750" cy="539750"/>
          </a:xfrm>
          <a:custGeom>
            <a:avLst/>
            <a:gdLst/>
            <a:ahLst/>
            <a:cxnLst/>
            <a:rect l="l" t="t" r="r" b="b"/>
            <a:pathLst>
              <a:path w="539750" h="539750">
                <a:moveTo>
                  <a:pt x="269875" y="0"/>
                </a:moveTo>
                <a:lnTo>
                  <a:pt x="221351" y="4346"/>
                </a:lnTo>
                <a:lnTo>
                  <a:pt x="175686" y="16878"/>
                </a:lnTo>
                <a:lnTo>
                  <a:pt x="133641" y="36834"/>
                </a:lnTo>
                <a:lnTo>
                  <a:pt x="95977" y="63454"/>
                </a:lnTo>
                <a:lnTo>
                  <a:pt x="63454" y="95977"/>
                </a:lnTo>
                <a:lnTo>
                  <a:pt x="36834" y="133641"/>
                </a:lnTo>
                <a:lnTo>
                  <a:pt x="16878" y="175686"/>
                </a:lnTo>
                <a:lnTo>
                  <a:pt x="4346" y="221351"/>
                </a:lnTo>
                <a:lnTo>
                  <a:pt x="0" y="269875"/>
                </a:lnTo>
                <a:lnTo>
                  <a:pt x="4346" y="318365"/>
                </a:lnTo>
                <a:lnTo>
                  <a:pt x="16878" y="364012"/>
                </a:lnTo>
                <a:lnTo>
                  <a:pt x="36834" y="406051"/>
                </a:lnTo>
                <a:lnTo>
                  <a:pt x="63454" y="443720"/>
                </a:lnTo>
                <a:lnTo>
                  <a:pt x="95977" y="476253"/>
                </a:lnTo>
                <a:lnTo>
                  <a:pt x="133641" y="502887"/>
                </a:lnTo>
                <a:lnTo>
                  <a:pt x="175686" y="522857"/>
                </a:lnTo>
                <a:lnTo>
                  <a:pt x="221351" y="535399"/>
                </a:lnTo>
                <a:lnTo>
                  <a:pt x="269875" y="539750"/>
                </a:lnTo>
                <a:lnTo>
                  <a:pt x="318365" y="535399"/>
                </a:lnTo>
                <a:lnTo>
                  <a:pt x="364012" y="522857"/>
                </a:lnTo>
                <a:lnTo>
                  <a:pt x="406051" y="502887"/>
                </a:lnTo>
                <a:lnTo>
                  <a:pt x="443720" y="476253"/>
                </a:lnTo>
                <a:lnTo>
                  <a:pt x="476253" y="443720"/>
                </a:lnTo>
                <a:lnTo>
                  <a:pt x="502887" y="406051"/>
                </a:lnTo>
                <a:lnTo>
                  <a:pt x="522857" y="364012"/>
                </a:lnTo>
                <a:lnTo>
                  <a:pt x="535399" y="318365"/>
                </a:lnTo>
                <a:lnTo>
                  <a:pt x="539750" y="269875"/>
                </a:lnTo>
                <a:lnTo>
                  <a:pt x="535399" y="221351"/>
                </a:lnTo>
                <a:lnTo>
                  <a:pt x="522857" y="175686"/>
                </a:lnTo>
                <a:lnTo>
                  <a:pt x="502887" y="133641"/>
                </a:lnTo>
                <a:lnTo>
                  <a:pt x="476253" y="95977"/>
                </a:lnTo>
                <a:lnTo>
                  <a:pt x="443720" y="63454"/>
                </a:lnTo>
                <a:lnTo>
                  <a:pt x="406051" y="36834"/>
                </a:lnTo>
                <a:lnTo>
                  <a:pt x="364012" y="16878"/>
                </a:lnTo>
                <a:lnTo>
                  <a:pt x="318365" y="4346"/>
                </a:lnTo>
                <a:lnTo>
                  <a:pt x="2698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 flipH="1">
            <a:off x="2287084" y="2277471"/>
            <a:ext cx="46254" cy="4338884"/>
          </a:xfrm>
          <a:custGeom>
            <a:avLst/>
            <a:gdLst/>
            <a:ahLst/>
            <a:cxnLst/>
            <a:rect l="l" t="t" r="r" b="b"/>
            <a:pathLst>
              <a:path w="17780" h="5241925">
                <a:moveTo>
                  <a:pt x="0" y="0"/>
                </a:moveTo>
                <a:lnTo>
                  <a:pt x="17263" y="5241923"/>
                </a:lnTo>
              </a:path>
            </a:pathLst>
          </a:custGeom>
          <a:ln w="28575">
            <a:solidFill>
              <a:srgbClr val="FFFFF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688416" y="2305816"/>
            <a:ext cx="232981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1400" b="1" spc="-10" dirty="0">
                <a:latin typeface="Arial"/>
                <a:cs typeface="Arial"/>
              </a:rPr>
              <a:t>Registrati su </a:t>
            </a:r>
            <a:r>
              <a:rPr lang="it-IT" sz="1400" b="1" spc="-10" dirty="0" err="1">
                <a:latin typeface="Arial"/>
                <a:cs typeface="Arial"/>
              </a:rPr>
              <a:t>HelpYourFitness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-5424" y="3267519"/>
            <a:ext cx="1817370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63880">
              <a:lnSpc>
                <a:spcPct val="100000"/>
              </a:lnSpc>
              <a:spcBef>
                <a:spcPts val="105"/>
              </a:spcBef>
            </a:pPr>
            <a:r>
              <a:rPr lang="it-IT" sz="1400" b="1" spc="-10" dirty="0">
                <a:latin typeface="Arial"/>
                <a:cs typeface="Arial"/>
              </a:rPr>
              <a:t>Visualizza ogni tipo di allenamento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88416" y="4492759"/>
            <a:ext cx="216662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400" b="1" dirty="0">
                <a:latin typeface="Arial"/>
                <a:cs typeface="Arial"/>
              </a:rPr>
              <a:t>Filtra gli allenamenti in base alle tue preferenze 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92815" y="672909"/>
            <a:ext cx="1295400" cy="1297305"/>
          </a:xfrm>
          <a:custGeom>
            <a:avLst/>
            <a:gdLst/>
            <a:ahLst/>
            <a:cxnLst/>
            <a:rect l="l" t="t" r="r" b="b"/>
            <a:pathLst>
              <a:path w="1295400" h="1297305">
                <a:moveTo>
                  <a:pt x="647700" y="0"/>
                </a:moveTo>
                <a:lnTo>
                  <a:pt x="599355" y="1778"/>
                </a:lnTo>
                <a:lnTo>
                  <a:pt x="551977" y="7030"/>
                </a:lnTo>
                <a:lnTo>
                  <a:pt x="505690" y="15631"/>
                </a:lnTo>
                <a:lnTo>
                  <a:pt x="460619" y="27454"/>
                </a:lnTo>
                <a:lnTo>
                  <a:pt x="416889" y="42375"/>
                </a:lnTo>
                <a:lnTo>
                  <a:pt x="374626" y="60268"/>
                </a:lnTo>
                <a:lnTo>
                  <a:pt x="333955" y="81008"/>
                </a:lnTo>
                <a:lnTo>
                  <a:pt x="295001" y="104470"/>
                </a:lnTo>
                <a:lnTo>
                  <a:pt x="257888" y="130527"/>
                </a:lnTo>
                <a:lnTo>
                  <a:pt x="222743" y="159055"/>
                </a:lnTo>
                <a:lnTo>
                  <a:pt x="189690" y="189928"/>
                </a:lnTo>
                <a:lnTo>
                  <a:pt x="158854" y="223021"/>
                </a:lnTo>
                <a:lnTo>
                  <a:pt x="130362" y="258209"/>
                </a:lnTo>
                <a:lnTo>
                  <a:pt x="104337" y="295365"/>
                </a:lnTo>
                <a:lnTo>
                  <a:pt x="80905" y="334366"/>
                </a:lnTo>
                <a:lnTo>
                  <a:pt x="60191" y="375084"/>
                </a:lnTo>
                <a:lnTo>
                  <a:pt x="42321" y="417396"/>
                </a:lnTo>
                <a:lnTo>
                  <a:pt x="27419" y="461176"/>
                </a:lnTo>
                <a:lnTo>
                  <a:pt x="15611" y="506297"/>
                </a:lnTo>
                <a:lnTo>
                  <a:pt x="7021" y="552636"/>
                </a:lnTo>
                <a:lnTo>
                  <a:pt x="1776" y="600065"/>
                </a:lnTo>
                <a:lnTo>
                  <a:pt x="0" y="648462"/>
                </a:lnTo>
                <a:lnTo>
                  <a:pt x="1776" y="696858"/>
                </a:lnTo>
                <a:lnTo>
                  <a:pt x="7021" y="744287"/>
                </a:lnTo>
                <a:lnTo>
                  <a:pt x="15611" y="790626"/>
                </a:lnTo>
                <a:lnTo>
                  <a:pt x="27419" y="835747"/>
                </a:lnTo>
                <a:lnTo>
                  <a:pt x="42321" y="879527"/>
                </a:lnTo>
                <a:lnTo>
                  <a:pt x="60191" y="921839"/>
                </a:lnTo>
                <a:lnTo>
                  <a:pt x="80905" y="962557"/>
                </a:lnTo>
                <a:lnTo>
                  <a:pt x="104337" y="1001558"/>
                </a:lnTo>
                <a:lnTo>
                  <a:pt x="130362" y="1038714"/>
                </a:lnTo>
                <a:lnTo>
                  <a:pt x="158854" y="1073902"/>
                </a:lnTo>
                <a:lnTo>
                  <a:pt x="189690" y="1106995"/>
                </a:lnTo>
                <a:lnTo>
                  <a:pt x="222743" y="1137868"/>
                </a:lnTo>
                <a:lnTo>
                  <a:pt x="257888" y="1166396"/>
                </a:lnTo>
                <a:lnTo>
                  <a:pt x="295001" y="1192453"/>
                </a:lnTo>
                <a:lnTo>
                  <a:pt x="333955" y="1215915"/>
                </a:lnTo>
                <a:lnTo>
                  <a:pt x="374626" y="1236655"/>
                </a:lnTo>
                <a:lnTo>
                  <a:pt x="416889" y="1254548"/>
                </a:lnTo>
                <a:lnTo>
                  <a:pt x="460619" y="1269469"/>
                </a:lnTo>
                <a:lnTo>
                  <a:pt x="505690" y="1281292"/>
                </a:lnTo>
                <a:lnTo>
                  <a:pt x="551977" y="1289893"/>
                </a:lnTo>
                <a:lnTo>
                  <a:pt x="599355" y="1295145"/>
                </a:lnTo>
                <a:lnTo>
                  <a:pt x="647700" y="1296924"/>
                </a:lnTo>
                <a:lnTo>
                  <a:pt x="696044" y="1295145"/>
                </a:lnTo>
                <a:lnTo>
                  <a:pt x="743422" y="1289893"/>
                </a:lnTo>
                <a:lnTo>
                  <a:pt x="789709" y="1281292"/>
                </a:lnTo>
                <a:lnTo>
                  <a:pt x="834780" y="1269469"/>
                </a:lnTo>
                <a:lnTo>
                  <a:pt x="878510" y="1254548"/>
                </a:lnTo>
                <a:lnTo>
                  <a:pt x="920773" y="1236655"/>
                </a:lnTo>
                <a:lnTo>
                  <a:pt x="961444" y="1215915"/>
                </a:lnTo>
                <a:lnTo>
                  <a:pt x="1000398" y="1192453"/>
                </a:lnTo>
                <a:lnTo>
                  <a:pt x="1037511" y="1166396"/>
                </a:lnTo>
                <a:lnTo>
                  <a:pt x="1072656" y="1137868"/>
                </a:lnTo>
                <a:lnTo>
                  <a:pt x="1105709" y="1106995"/>
                </a:lnTo>
                <a:lnTo>
                  <a:pt x="1136545" y="1073902"/>
                </a:lnTo>
                <a:lnTo>
                  <a:pt x="1165037" y="1038714"/>
                </a:lnTo>
                <a:lnTo>
                  <a:pt x="1191062" y="1001558"/>
                </a:lnTo>
                <a:lnTo>
                  <a:pt x="1214494" y="962557"/>
                </a:lnTo>
                <a:lnTo>
                  <a:pt x="1235208" y="921839"/>
                </a:lnTo>
                <a:lnTo>
                  <a:pt x="1253078" y="879527"/>
                </a:lnTo>
                <a:lnTo>
                  <a:pt x="1267980" y="835747"/>
                </a:lnTo>
                <a:lnTo>
                  <a:pt x="1279788" y="790626"/>
                </a:lnTo>
                <a:lnTo>
                  <a:pt x="1288378" y="744287"/>
                </a:lnTo>
                <a:lnTo>
                  <a:pt x="1293623" y="696858"/>
                </a:lnTo>
                <a:lnTo>
                  <a:pt x="1295400" y="648462"/>
                </a:lnTo>
                <a:lnTo>
                  <a:pt x="1293623" y="600065"/>
                </a:lnTo>
                <a:lnTo>
                  <a:pt x="1288378" y="552636"/>
                </a:lnTo>
                <a:lnTo>
                  <a:pt x="1279788" y="506297"/>
                </a:lnTo>
                <a:lnTo>
                  <a:pt x="1267980" y="461176"/>
                </a:lnTo>
                <a:lnTo>
                  <a:pt x="1253078" y="417396"/>
                </a:lnTo>
                <a:lnTo>
                  <a:pt x="1235208" y="375084"/>
                </a:lnTo>
                <a:lnTo>
                  <a:pt x="1214494" y="334366"/>
                </a:lnTo>
                <a:lnTo>
                  <a:pt x="1191062" y="295365"/>
                </a:lnTo>
                <a:lnTo>
                  <a:pt x="1165037" y="258209"/>
                </a:lnTo>
                <a:lnTo>
                  <a:pt x="1136545" y="223021"/>
                </a:lnTo>
                <a:lnTo>
                  <a:pt x="1105709" y="189928"/>
                </a:lnTo>
                <a:lnTo>
                  <a:pt x="1072656" y="159055"/>
                </a:lnTo>
                <a:lnTo>
                  <a:pt x="1037511" y="130527"/>
                </a:lnTo>
                <a:lnTo>
                  <a:pt x="1000398" y="104470"/>
                </a:lnTo>
                <a:lnTo>
                  <a:pt x="961444" y="81008"/>
                </a:lnTo>
                <a:lnTo>
                  <a:pt x="920773" y="60268"/>
                </a:lnTo>
                <a:lnTo>
                  <a:pt x="878510" y="42375"/>
                </a:lnTo>
                <a:lnTo>
                  <a:pt x="834780" y="27454"/>
                </a:lnTo>
                <a:lnTo>
                  <a:pt x="789709" y="15631"/>
                </a:lnTo>
                <a:lnTo>
                  <a:pt x="743422" y="7030"/>
                </a:lnTo>
                <a:lnTo>
                  <a:pt x="696044" y="1778"/>
                </a:lnTo>
                <a:lnTo>
                  <a:pt x="6477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5">
            <a:extLst>
              <a:ext uri="{FF2B5EF4-FFF2-40B4-BE49-F238E27FC236}">
                <a16:creationId xmlns:a16="http://schemas.microsoft.com/office/drawing/2014/main" id="{0B1A3427-96A1-423A-8FFF-F121F7102C89}"/>
              </a:ext>
            </a:extLst>
          </p:cNvPr>
          <p:cNvSpPr/>
          <p:nvPr/>
        </p:nvSpPr>
        <p:spPr>
          <a:xfrm>
            <a:off x="2868713" y="672909"/>
            <a:ext cx="1295400" cy="1297305"/>
          </a:xfrm>
          <a:custGeom>
            <a:avLst/>
            <a:gdLst/>
            <a:ahLst/>
            <a:cxnLst/>
            <a:rect l="l" t="t" r="r" b="b"/>
            <a:pathLst>
              <a:path w="1295400" h="1297305">
                <a:moveTo>
                  <a:pt x="647700" y="0"/>
                </a:moveTo>
                <a:lnTo>
                  <a:pt x="599355" y="1778"/>
                </a:lnTo>
                <a:lnTo>
                  <a:pt x="551977" y="7030"/>
                </a:lnTo>
                <a:lnTo>
                  <a:pt x="505690" y="15631"/>
                </a:lnTo>
                <a:lnTo>
                  <a:pt x="460619" y="27454"/>
                </a:lnTo>
                <a:lnTo>
                  <a:pt x="416889" y="42375"/>
                </a:lnTo>
                <a:lnTo>
                  <a:pt x="374626" y="60268"/>
                </a:lnTo>
                <a:lnTo>
                  <a:pt x="333955" y="81008"/>
                </a:lnTo>
                <a:lnTo>
                  <a:pt x="295001" y="104470"/>
                </a:lnTo>
                <a:lnTo>
                  <a:pt x="257888" y="130527"/>
                </a:lnTo>
                <a:lnTo>
                  <a:pt x="222743" y="159055"/>
                </a:lnTo>
                <a:lnTo>
                  <a:pt x="189690" y="189928"/>
                </a:lnTo>
                <a:lnTo>
                  <a:pt x="158854" y="223021"/>
                </a:lnTo>
                <a:lnTo>
                  <a:pt x="130362" y="258209"/>
                </a:lnTo>
                <a:lnTo>
                  <a:pt x="104337" y="295365"/>
                </a:lnTo>
                <a:lnTo>
                  <a:pt x="80905" y="334366"/>
                </a:lnTo>
                <a:lnTo>
                  <a:pt x="60191" y="375084"/>
                </a:lnTo>
                <a:lnTo>
                  <a:pt x="42321" y="417396"/>
                </a:lnTo>
                <a:lnTo>
                  <a:pt x="27419" y="461176"/>
                </a:lnTo>
                <a:lnTo>
                  <a:pt x="15611" y="506297"/>
                </a:lnTo>
                <a:lnTo>
                  <a:pt x="7021" y="552636"/>
                </a:lnTo>
                <a:lnTo>
                  <a:pt x="1776" y="600065"/>
                </a:lnTo>
                <a:lnTo>
                  <a:pt x="0" y="648462"/>
                </a:lnTo>
                <a:lnTo>
                  <a:pt x="1776" y="696858"/>
                </a:lnTo>
                <a:lnTo>
                  <a:pt x="7021" y="744287"/>
                </a:lnTo>
                <a:lnTo>
                  <a:pt x="15611" y="790626"/>
                </a:lnTo>
                <a:lnTo>
                  <a:pt x="27419" y="835747"/>
                </a:lnTo>
                <a:lnTo>
                  <a:pt x="42321" y="879527"/>
                </a:lnTo>
                <a:lnTo>
                  <a:pt x="60191" y="921839"/>
                </a:lnTo>
                <a:lnTo>
                  <a:pt x="80905" y="962557"/>
                </a:lnTo>
                <a:lnTo>
                  <a:pt x="104337" y="1001558"/>
                </a:lnTo>
                <a:lnTo>
                  <a:pt x="130362" y="1038714"/>
                </a:lnTo>
                <a:lnTo>
                  <a:pt x="158854" y="1073902"/>
                </a:lnTo>
                <a:lnTo>
                  <a:pt x="189690" y="1106995"/>
                </a:lnTo>
                <a:lnTo>
                  <a:pt x="222743" y="1137868"/>
                </a:lnTo>
                <a:lnTo>
                  <a:pt x="257888" y="1166396"/>
                </a:lnTo>
                <a:lnTo>
                  <a:pt x="295001" y="1192453"/>
                </a:lnTo>
                <a:lnTo>
                  <a:pt x="333955" y="1215915"/>
                </a:lnTo>
                <a:lnTo>
                  <a:pt x="374626" y="1236655"/>
                </a:lnTo>
                <a:lnTo>
                  <a:pt x="416889" y="1254548"/>
                </a:lnTo>
                <a:lnTo>
                  <a:pt x="460619" y="1269469"/>
                </a:lnTo>
                <a:lnTo>
                  <a:pt x="505690" y="1281292"/>
                </a:lnTo>
                <a:lnTo>
                  <a:pt x="551977" y="1289893"/>
                </a:lnTo>
                <a:lnTo>
                  <a:pt x="599355" y="1295145"/>
                </a:lnTo>
                <a:lnTo>
                  <a:pt x="647700" y="1296924"/>
                </a:lnTo>
                <a:lnTo>
                  <a:pt x="696044" y="1295145"/>
                </a:lnTo>
                <a:lnTo>
                  <a:pt x="743422" y="1289893"/>
                </a:lnTo>
                <a:lnTo>
                  <a:pt x="789709" y="1281292"/>
                </a:lnTo>
                <a:lnTo>
                  <a:pt x="834780" y="1269469"/>
                </a:lnTo>
                <a:lnTo>
                  <a:pt x="878510" y="1254548"/>
                </a:lnTo>
                <a:lnTo>
                  <a:pt x="920773" y="1236655"/>
                </a:lnTo>
                <a:lnTo>
                  <a:pt x="961444" y="1215915"/>
                </a:lnTo>
                <a:lnTo>
                  <a:pt x="1000398" y="1192453"/>
                </a:lnTo>
                <a:lnTo>
                  <a:pt x="1037511" y="1166396"/>
                </a:lnTo>
                <a:lnTo>
                  <a:pt x="1072656" y="1137868"/>
                </a:lnTo>
                <a:lnTo>
                  <a:pt x="1105709" y="1106995"/>
                </a:lnTo>
                <a:lnTo>
                  <a:pt x="1136545" y="1073902"/>
                </a:lnTo>
                <a:lnTo>
                  <a:pt x="1165037" y="1038714"/>
                </a:lnTo>
                <a:lnTo>
                  <a:pt x="1191062" y="1001558"/>
                </a:lnTo>
                <a:lnTo>
                  <a:pt x="1214494" y="962557"/>
                </a:lnTo>
                <a:lnTo>
                  <a:pt x="1235208" y="921839"/>
                </a:lnTo>
                <a:lnTo>
                  <a:pt x="1253078" y="879527"/>
                </a:lnTo>
                <a:lnTo>
                  <a:pt x="1267980" y="835747"/>
                </a:lnTo>
                <a:lnTo>
                  <a:pt x="1279788" y="790626"/>
                </a:lnTo>
                <a:lnTo>
                  <a:pt x="1288378" y="744287"/>
                </a:lnTo>
                <a:lnTo>
                  <a:pt x="1293623" y="696858"/>
                </a:lnTo>
                <a:lnTo>
                  <a:pt x="1295400" y="648462"/>
                </a:lnTo>
                <a:lnTo>
                  <a:pt x="1293623" y="600065"/>
                </a:lnTo>
                <a:lnTo>
                  <a:pt x="1288378" y="552636"/>
                </a:lnTo>
                <a:lnTo>
                  <a:pt x="1279788" y="506297"/>
                </a:lnTo>
                <a:lnTo>
                  <a:pt x="1267980" y="461176"/>
                </a:lnTo>
                <a:lnTo>
                  <a:pt x="1253078" y="417396"/>
                </a:lnTo>
                <a:lnTo>
                  <a:pt x="1235208" y="375084"/>
                </a:lnTo>
                <a:lnTo>
                  <a:pt x="1214494" y="334366"/>
                </a:lnTo>
                <a:lnTo>
                  <a:pt x="1191062" y="295365"/>
                </a:lnTo>
                <a:lnTo>
                  <a:pt x="1165037" y="258209"/>
                </a:lnTo>
                <a:lnTo>
                  <a:pt x="1136545" y="223021"/>
                </a:lnTo>
                <a:lnTo>
                  <a:pt x="1105709" y="189928"/>
                </a:lnTo>
                <a:lnTo>
                  <a:pt x="1072656" y="159055"/>
                </a:lnTo>
                <a:lnTo>
                  <a:pt x="1037511" y="130527"/>
                </a:lnTo>
                <a:lnTo>
                  <a:pt x="1000398" y="104470"/>
                </a:lnTo>
                <a:lnTo>
                  <a:pt x="961444" y="81008"/>
                </a:lnTo>
                <a:lnTo>
                  <a:pt x="920773" y="60268"/>
                </a:lnTo>
                <a:lnTo>
                  <a:pt x="878510" y="42375"/>
                </a:lnTo>
                <a:lnTo>
                  <a:pt x="834780" y="27454"/>
                </a:lnTo>
                <a:lnTo>
                  <a:pt x="789709" y="15631"/>
                </a:lnTo>
                <a:lnTo>
                  <a:pt x="743422" y="7030"/>
                </a:lnTo>
                <a:lnTo>
                  <a:pt x="696044" y="1778"/>
                </a:lnTo>
                <a:lnTo>
                  <a:pt x="6477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7">
            <a:extLst>
              <a:ext uri="{FF2B5EF4-FFF2-40B4-BE49-F238E27FC236}">
                <a16:creationId xmlns:a16="http://schemas.microsoft.com/office/drawing/2014/main" id="{9FCCBFDD-AF74-4AF1-A745-00EC03466583}"/>
              </a:ext>
            </a:extLst>
          </p:cNvPr>
          <p:cNvSpPr/>
          <p:nvPr/>
        </p:nvSpPr>
        <p:spPr>
          <a:xfrm>
            <a:off x="1749316" y="1706509"/>
            <a:ext cx="588490" cy="576580"/>
          </a:xfrm>
          <a:custGeom>
            <a:avLst/>
            <a:gdLst/>
            <a:ahLst/>
            <a:cxnLst/>
            <a:rect l="l" t="t" r="r" b="b"/>
            <a:pathLst>
              <a:path w="17780" h="5241925">
                <a:moveTo>
                  <a:pt x="0" y="0"/>
                </a:moveTo>
                <a:lnTo>
                  <a:pt x="17263" y="5241923"/>
                </a:lnTo>
              </a:path>
            </a:pathLst>
          </a:custGeom>
          <a:ln w="28575">
            <a:solidFill>
              <a:srgbClr val="FFFFF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17">
            <a:extLst>
              <a:ext uri="{FF2B5EF4-FFF2-40B4-BE49-F238E27FC236}">
                <a16:creationId xmlns:a16="http://schemas.microsoft.com/office/drawing/2014/main" id="{26EBA833-FC33-429F-BE93-AED96991F8C3}"/>
              </a:ext>
            </a:extLst>
          </p:cNvPr>
          <p:cNvSpPr/>
          <p:nvPr/>
        </p:nvSpPr>
        <p:spPr>
          <a:xfrm rot="6450248">
            <a:off x="2204954" y="1707717"/>
            <a:ext cx="966926" cy="583996"/>
          </a:xfrm>
          <a:custGeom>
            <a:avLst/>
            <a:gdLst/>
            <a:ahLst/>
            <a:cxnLst/>
            <a:rect l="l" t="t" r="r" b="b"/>
            <a:pathLst>
              <a:path w="17780" h="5241925">
                <a:moveTo>
                  <a:pt x="0" y="0"/>
                </a:moveTo>
                <a:lnTo>
                  <a:pt x="17263" y="5241923"/>
                </a:lnTo>
              </a:path>
            </a:pathLst>
          </a:custGeom>
          <a:ln w="28575">
            <a:solidFill>
              <a:srgbClr val="FFFFF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Immagine 34">
            <a:extLst>
              <a:ext uri="{FF2B5EF4-FFF2-40B4-BE49-F238E27FC236}">
                <a16:creationId xmlns:a16="http://schemas.microsoft.com/office/drawing/2014/main" id="{8C35ED48-5926-48F0-81B0-43C5AE6687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41" y="952445"/>
            <a:ext cx="685800" cy="685800"/>
          </a:xfrm>
          <a:prstGeom prst="rect">
            <a:avLst/>
          </a:prstGeom>
        </p:spPr>
      </p:pic>
      <p:pic>
        <p:nvPicPr>
          <p:cNvPr id="36" name="Elemento grafico 35" descr="Ciclismo">
            <a:extLst>
              <a:ext uri="{FF2B5EF4-FFF2-40B4-BE49-F238E27FC236}">
                <a16:creationId xmlns:a16="http://schemas.microsoft.com/office/drawing/2014/main" id="{A857C53B-1453-4355-9DFA-242BA249C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5057" y="996124"/>
            <a:ext cx="685800" cy="685800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80BE0ECC-B996-4011-B40C-B3218ECAA9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380" y="2208512"/>
            <a:ext cx="541656" cy="541656"/>
          </a:xfrm>
          <a:prstGeom prst="rect">
            <a:avLst/>
          </a:prstGeom>
        </p:spPr>
      </p:pic>
      <p:pic>
        <p:nvPicPr>
          <p:cNvPr id="41" name="Immagine 40" descr="Immagine che contiene testo, nero&#10;&#10;Descrizione generata automaticamente">
            <a:extLst>
              <a:ext uri="{FF2B5EF4-FFF2-40B4-BE49-F238E27FC236}">
                <a16:creationId xmlns:a16="http://schemas.microsoft.com/office/drawing/2014/main" id="{33FCA1F3-330E-43DA-B88B-F04D1DA883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748" y="3475822"/>
            <a:ext cx="361481" cy="361481"/>
          </a:xfrm>
          <a:prstGeom prst="rect">
            <a:avLst/>
          </a:prstGeom>
        </p:spPr>
      </p:pic>
      <p:pic>
        <p:nvPicPr>
          <p:cNvPr id="43" name="Immagine 42">
            <a:extLst>
              <a:ext uri="{FF2B5EF4-FFF2-40B4-BE49-F238E27FC236}">
                <a16:creationId xmlns:a16="http://schemas.microsoft.com/office/drawing/2014/main" id="{4015E587-B104-4601-A295-C536329B574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145" b="99196" l="1437" r="97989">
                        <a14:foregroundMark x1="3448" y1="15550" x2="1724" y2="16086"/>
                        <a14:foregroundMark x1="76724" y1="5630" x2="76724" y2="5630"/>
                        <a14:foregroundMark x1="75287" y1="2145" x2="75287" y2="2145"/>
                        <a14:foregroundMark x1="96552" y1="16622" x2="96552" y2="16622"/>
                        <a14:foregroundMark x1="97989" y1="50134" x2="97989" y2="50134"/>
                        <a14:foregroundMark x1="33046" y1="82574" x2="33046" y2="82574"/>
                        <a14:foregroundMark x1="59770" y1="94370" x2="59770" y2="94370"/>
                        <a14:foregroundMark x1="61494" y1="99196" x2="61494" y2="991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380" y="4499040"/>
            <a:ext cx="408112" cy="437430"/>
          </a:xfrm>
          <a:prstGeom prst="rect">
            <a:avLst/>
          </a:prstGeom>
        </p:spPr>
      </p:pic>
      <p:pic>
        <p:nvPicPr>
          <p:cNvPr id="46" name="Immagine 45">
            <a:extLst>
              <a:ext uri="{FF2B5EF4-FFF2-40B4-BE49-F238E27FC236}">
                <a16:creationId xmlns:a16="http://schemas.microsoft.com/office/drawing/2014/main" id="{398C6CC7-81B8-4FEA-9DB3-FA1BF236E5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2000" y1="56444" x2="52000" y2="56444"/>
                        <a14:foregroundMark x1="63111" y1="81333" x2="63111" y2="8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614" y="5561198"/>
            <a:ext cx="525354" cy="525354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8529964-E976-2C46-AE37-4935242E62BE}"/>
              </a:ext>
            </a:extLst>
          </p:cNvPr>
          <p:cNvSpPr txBox="1"/>
          <p:nvPr/>
        </p:nvSpPr>
        <p:spPr>
          <a:xfrm>
            <a:off x="6096000" y="738859"/>
            <a:ext cx="5724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COME FUNZIONA </a:t>
            </a:r>
            <a:r>
              <a:rPr lang="it-IT" sz="3600" dirty="0" err="1"/>
              <a:t>HelpYourFitness</a:t>
            </a:r>
            <a:endParaRPr lang="it-IT" sz="3600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D9269053-5785-3844-A834-215BC16F6AAA}"/>
              </a:ext>
            </a:extLst>
          </p:cNvPr>
          <p:cNvSpPr/>
          <p:nvPr/>
        </p:nvSpPr>
        <p:spPr>
          <a:xfrm>
            <a:off x="10774981" y="971829"/>
            <a:ext cx="1648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PER GLI SPORTIVI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4B01F19-095A-904E-99A4-CFFB83BAAEE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56916" y="2635014"/>
            <a:ext cx="30480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14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445244" y="4789763"/>
            <a:ext cx="1305793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85">
              <a:lnSpc>
                <a:spcPct val="100000"/>
              </a:lnSpc>
              <a:spcBef>
                <a:spcPts val="100"/>
              </a:spcBef>
            </a:pPr>
            <a:r>
              <a:rPr lang="it-IT" sz="1400" b="1" dirty="0">
                <a:latin typeface="Arial"/>
                <a:cs typeface="Arial"/>
              </a:rPr>
              <a:t>Pubblica gli allenamenti creati</a:t>
            </a:r>
            <a:endParaRPr lang="it-IT" sz="12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43561" y="2240641"/>
            <a:ext cx="539750" cy="539750"/>
          </a:xfrm>
          <a:custGeom>
            <a:avLst/>
            <a:gdLst/>
            <a:ahLst/>
            <a:cxnLst/>
            <a:rect l="l" t="t" r="r" b="b"/>
            <a:pathLst>
              <a:path w="539750" h="539750">
                <a:moveTo>
                  <a:pt x="269875" y="0"/>
                </a:moveTo>
                <a:lnTo>
                  <a:pt x="221351" y="4346"/>
                </a:lnTo>
                <a:lnTo>
                  <a:pt x="175686" y="16878"/>
                </a:lnTo>
                <a:lnTo>
                  <a:pt x="133641" y="36834"/>
                </a:lnTo>
                <a:lnTo>
                  <a:pt x="95977" y="63454"/>
                </a:lnTo>
                <a:lnTo>
                  <a:pt x="63454" y="95977"/>
                </a:lnTo>
                <a:lnTo>
                  <a:pt x="36834" y="133641"/>
                </a:lnTo>
                <a:lnTo>
                  <a:pt x="16878" y="175686"/>
                </a:lnTo>
                <a:lnTo>
                  <a:pt x="4346" y="221351"/>
                </a:lnTo>
                <a:lnTo>
                  <a:pt x="0" y="269875"/>
                </a:lnTo>
                <a:lnTo>
                  <a:pt x="4346" y="318398"/>
                </a:lnTo>
                <a:lnTo>
                  <a:pt x="16878" y="364063"/>
                </a:lnTo>
                <a:lnTo>
                  <a:pt x="36834" y="406108"/>
                </a:lnTo>
                <a:lnTo>
                  <a:pt x="63454" y="443772"/>
                </a:lnTo>
                <a:lnTo>
                  <a:pt x="95977" y="476295"/>
                </a:lnTo>
                <a:lnTo>
                  <a:pt x="133641" y="502915"/>
                </a:lnTo>
                <a:lnTo>
                  <a:pt x="175686" y="522871"/>
                </a:lnTo>
                <a:lnTo>
                  <a:pt x="221351" y="535403"/>
                </a:lnTo>
                <a:lnTo>
                  <a:pt x="269875" y="539750"/>
                </a:lnTo>
                <a:lnTo>
                  <a:pt x="318365" y="535403"/>
                </a:lnTo>
                <a:lnTo>
                  <a:pt x="364012" y="522871"/>
                </a:lnTo>
                <a:lnTo>
                  <a:pt x="406051" y="502915"/>
                </a:lnTo>
                <a:lnTo>
                  <a:pt x="443720" y="476295"/>
                </a:lnTo>
                <a:lnTo>
                  <a:pt x="476253" y="443772"/>
                </a:lnTo>
                <a:lnTo>
                  <a:pt x="502887" y="406108"/>
                </a:lnTo>
                <a:lnTo>
                  <a:pt x="522857" y="364063"/>
                </a:lnTo>
                <a:lnTo>
                  <a:pt x="535399" y="318398"/>
                </a:lnTo>
                <a:lnTo>
                  <a:pt x="539750" y="269875"/>
                </a:lnTo>
                <a:lnTo>
                  <a:pt x="535399" y="221351"/>
                </a:lnTo>
                <a:lnTo>
                  <a:pt x="522857" y="175686"/>
                </a:lnTo>
                <a:lnTo>
                  <a:pt x="502887" y="133641"/>
                </a:lnTo>
                <a:lnTo>
                  <a:pt x="476253" y="95977"/>
                </a:lnTo>
                <a:lnTo>
                  <a:pt x="443720" y="63454"/>
                </a:lnTo>
                <a:lnTo>
                  <a:pt x="406051" y="36834"/>
                </a:lnTo>
                <a:lnTo>
                  <a:pt x="364012" y="16878"/>
                </a:lnTo>
                <a:lnTo>
                  <a:pt x="318365" y="4346"/>
                </a:lnTo>
                <a:lnTo>
                  <a:pt x="2698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65479" y="4754438"/>
            <a:ext cx="539750" cy="539750"/>
          </a:xfrm>
          <a:custGeom>
            <a:avLst/>
            <a:gdLst/>
            <a:ahLst/>
            <a:cxnLst/>
            <a:rect l="l" t="t" r="r" b="b"/>
            <a:pathLst>
              <a:path w="539750" h="539750">
                <a:moveTo>
                  <a:pt x="269875" y="0"/>
                </a:moveTo>
                <a:lnTo>
                  <a:pt x="221351" y="4346"/>
                </a:lnTo>
                <a:lnTo>
                  <a:pt x="175686" y="16878"/>
                </a:lnTo>
                <a:lnTo>
                  <a:pt x="133641" y="36834"/>
                </a:lnTo>
                <a:lnTo>
                  <a:pt x="95977" y="63454"/>
                </a:lnTo>
                <a:lnTo>
                  <a:pt x="63454" y="95977"/>
                </a:lnTo>
                <a:lnTo>
                  <a:pt x="36834" y="133641"/>
                </a:lnTo>
                <a:lnTo>
                  <a:pt x="16878" y="175686"/>
                </a:lnTo>
                <a:lnTo>
                  <a:pt x="4346" y="221351"/>
                </a:lnTo>
                <a:lnTo>
                  <a:pt x="0" y="269875"/>
                </a:lnTo>
                <a:lnTo>
                  <a:pt x="4346" y="318398"/>
                </a:lnTo>
                <a:lnTo>
                  <a:pt x="16878" y="364063"/>
                </a:lnTo>
                <a:lnTo>
                  <a:pt x="36834" y="406108"/>
                </a:lnTo>
                <a:lnTo>
                  <a:pt x="63454" y="443772"/>
                </a:lnTo>
                <a:lnTo>
                  <a:pt x="95977" y="476295"/>
                </a:lnTo>
                <a:lnTo>
                  <a:pt x="133641" y="502915"/>
                </a:lnTo>
                <a:lnTo>
                  <a:pt x="175686" y="522871"/>
                </a:lnTo>
                <a:lnTo>
                  <a:pt x="221351" y="535403"/>
                </a:lnTo>
                <a:lnTo>
                  <a:pt x="269875" y="539750"/>
                </a:lnTo>
                <a:lnTo>
                  <a:pt x="318365" y="535403"/>
                </a:lnTo>
                <a:lnTo>
                  <a:pt x="364012" y="522871"/>
                </a:lnTo>
                <a:lnTo>
                  <a:pt x="406051" y="502915"/>
                </a:lnTo>
                <a:lnTo>
                  <a:pt x="443720" y="476295"/>
                </a:lnTo>
                <a:lnTo>
                  <a:pt x="476253" y="443772"/>
                </a:lnTo>
                <a:lnTo>
                  <a:pt x="502887" y="406108"/>
                </a:lnTo>
                <a:lnTo>
                  <a:pt x="522857" y="364063"/>
                </a:lnTo>
                <a:lnTo>
                  <a:pt x="535399" y="318398"/>
                </a:lnTo>
                <a:lnTo>
                  <a:pt x="539750" y="269875"/>
                </a:lnTo>
                <a:lnTo>
                  <a:pt x="535399" y="221351"/>
                </a:lnTo>
                <a:lnTo>
                  <a:pt x="522857" y="175686"/>
                </a:lnTo>
                <a:lnTo>
                  <a:pt x="502887" y="133641"/>
                </a:lnTo>
                <a:lnTo>
                  <a:pt x="476253" y="95977"/>
                </a:lnTo>
                <a:lnTo>
                  <a:pt x="443720" y="63454"/>
                </a:lnTo>
                <a:lnTo>
                  <a:pt x="406051" y="36834"/>
                </a:lnTo>
                <a:lnTo>
                  <a:pt x="364012" y="16878"/>
                </a:lnTo>
                <a:lnTo>
                  <a:pt x="318365" y="4346"/>
                </a:lnTo>
                <a:lnTo>
                  <a:pt x="2698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54614" y="3382566"/>
            <a:ext cx="539750" cy="539750"/>
          </a:xfrm>
          <a:custGeom>
            <a:avLst/>
            <a:gdLst/>
            <a:ahLst/>
            <a:cxnLst/>
            <a:rect l="l" t="t" r="r" b="b"/>
            <a:pathLst>
              <a:path w="539750" h="539750">
                <a:moveTo>
                  <a:pt x="269875" y="0"/>
                </a:moveTo>
                <a:lnTo>
                  <a:pt x="221351" y="4346"/>
                </a:lnTo>
                <a:lnTo>
                  <a:pt x="175686" y="16878"/>
                </a:lnTo>
                <a:lnTo>
                  <a:pt x="133641" y="36834"/>
                </a:lnTo>
                <a:lnTo>
                  <a:pt x="95977" y="63454"/>
                </a:lnTo>
                <a:lnTo>
                  <a:pt x="63454" y="95977"/>
                </a:lnTo>
                <a:lnTo>
                  <a:pt x="36834" y="133641"/>
                </a:lnTo>
                <a:lnTo>
                  <a:pt x="16878" y="175686"/>
                </a:lnTo>
                <a:lnTo>
                  <a:pt x="4346" y="221351"/>
                </a:lnTo>
                <a:lnTo>
                  <a:pt x="0" y="269875"/>
                </a:lnTo>
                <a:lnTo>
                  <a:pt x="4346" y="318365"/>
                </a:lnTo>
                <a:lnTo>
                  <a:pt x="16878" y="364012"/>
                </a:lnTo>
                <a:lnTo>
                  <a:pt x="36834" y="406051"/>
                </a:lnTo>
                <a:lnTo>
                  <a:pt x="63454" y="443720"/>
                </a:lnTo>
                <a:lnTo>
                  <a:pt x="95977" y="476253"/>
                </a:lnTo>
                <a:lnTo>
                  <a:pt x="133641" y="502887"/>
                </a:lnTo>
                <a:lnTo>
                  <a:pt x="175686" y="522857"/>
                </a:lnTo>
                <a:lnTo>
                  <a:pt x="221351" y="535399"/>
                </a:lnTo>
                <a:lnTo>
                  <a:pt x="269875" y="539750"/>
                </a:lnTo>
                <a:lnTo>
                  <a:pt x="318365" y="535399"/>
                </a:lnTo>
                <a:lnTo>
                  <a:pt x="364012" y="522857"/>
                </a:lnTo>
                <a:lnTo>
                  <a:pt x="406051" y="502887"/>
                </a:lnTo>
                <a:lnTo>
                  <a:pt x="443720" y="476253"/>
                </a:lnTo>
                <a:lnTo>
                  <a:pt x="476253" y="443720"/>
                </a:lnTo>
                <a:lnTo>
                  <a:pt x="502887" y="406051"/>
                </a:lnTo>
                <a:lnTo>
                  <a:pt x="522857" y="364012"/>
                </a:lnTo>
                <a:lnTo>
                  <a:pt x="535399" y="318365"/>
                </a:lnTo>
                <a:lnTo>
                  <a:pt x="539750" y="269875"/>
                </a:lnTo>
                <a:lnTo>
                  <a:pt x="535399" y="221351"/>
                </a:lnTo>
                <a:lnTo>
                  <a:pt x="522857" y="175686"/>
                </a:lnTo>
                <a:lnTo>
                  <a:pt x="502887" y="133641"/>
                </a:lnTo>
                <a:lnTo>
                  <a:pt x="476253" y="95977"/>
                </a:lnTo>
                <a:lnTo>
                  <a:pt x="443720" y="63454"/>
                </a:lnTo>
                <a:lnTo>
                  <a:pt x="406051" y="36834"/>
                </a:lnTo>
                <a:lnTo>
                  <a:pt x="364012" y="16878"/>
                </a:lnTo>
                <a:lnTo>
                  <a:pt x="318365" y="4346"/>
                </a:lnTo>
                <a:lnTo>
                  <a:pt x="2698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 flipH="1">
            <a:off x="2240830" y="1994929"/>
            <a:ext cx="46254" cy="4338884"/>
          </a:xfrm>
          <a:custGeom>
            <a:avLst/>
            <a:gdLst/>
            <a:ahLst/>
            <a:cxnLst/>
            <a:rect l="l" t="t" r="r" b="b"/>
            <a:pathLst>
              <a:path w="17780" h="5241925">
                <a:moveTo>
                  <a:pt x="0" y="0"/>
                </a:moveTo>
                <a:lnTo>
                  <a:pt x="17263" y="5241923"/>
                </a:lnTo>
              </a:path>
            </a:pathLst>
          </a:custGeom>
          <a:ln w="28575">
            <a:solidFill>
              <a:srgbClr val="FFFFF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688416" y="2305816"/>
            <a:ext cx="232981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1400" b="1" spc="-10" dirty="0">
                <a:latin typeface="Arial"/>
                <a:cs typeface="Arial"/>
              </a:rPr>
              <a:t>Registrati su </a:t>
            </a:r>
            <a:r>
              <a:rPr lang="it-IT" sz="1400" b="1" spc="-10" dirty="0" err="1">
                <a:latin typeface="Arial"/>
                <a:cs typeface="Arial"/>
              </a:rPr>
              <a:t>HelpYourFitness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-22618" y="3430265"/>
            <a:ext cx="181737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63880">
              <a:lnSpc>
                <a:spcPct val="100000"/>
              </a:lnSpc>
              <a:spcBef>
                <a:spcPts val="105"/>
              </a:spcBef>
            </a:pPr>
            <a:r>
              <a:rPr lang="it-IT" sz="1400" b="1" spc="-10" dirty="0">
                <a:latin typeface="Arial"/>
                <a:cs typeface="Arial"/>
              </a:rPr>
              <a:t>Crea ogni tipo di allenamento</a:t>
            </a:r>
            <a:endParaRPr lang="it-IT" sz="1100" dirty="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639384" y="654974"/>
            <a:ext cx="1295400" cy="1297305"/>
          </a:xfrm>
          <a:custGeom>
            <a:avLst/>
            <a:gdLst/>
            <a:ahLst/>
            <a:cxnLst/>
            <a:rect l="l" t="t" r="r" b="b"/>
            <a:pathLst>
              <a:path w="1295400" h="1297305">
                <a:moveTo>
                  <a:pt x="647700" y="0"/>
                </a:moveTo>
                <a:lnTo>
                  <a:pt x="599355" y="1778"/>
                </a:lnTo>
                <a:lnTo>
                  <a:pt x="551977" y="7030"/>
                </a:lnTo>
                <a:lnTo>
                  <a:pt x="505690" y="15631"/>
                </a:lnTo>
                <a:lnTo>
                  <a:pt x="460619" y="27454"/>
                </a:lnTo>
                <a:lnTo>
                  <a:pt x="416889" y="42375"/>
                </a:lnTo>
                <a:lnTo>
                  <a:pt x="374626" y="60268"/>
                </a:lnTo>
                <a:lnTo>
                  <a:pt x="333955" y="81008"/>
                </a:lnTo>
                <a:lnTo>
                  <a:pt x="295001" y="104470"/>
                </a:lnTo>
                <a:lnTo>
                  <a:pt x="257888" y="130527"/>
                </a:lnTo>
                <a:lnTo>
                  <a:pt x="222743" y="159055"/>
                </a:lnTo>
                <a:lnTo>
                  <a:pt x="189690" y="189928"/>
                </a:lnTo>
                <a:lnTo>
                  <a:pt x="158854" y="223021"/>
                </a:lnTo>
                <a:lnTo>
                  <a:pt x="130362" y="258209"/>
                </a:lnTo>
                <a:lnTo>
                  <a:pt x="104337" y="295365"/>
                </a:lnTo>
                <a:lnTo>
                  <a:pt x="80905" y="334366"/>
                </a:lnTo>
                <a:lnTo>
                  <a:pt x="60191" y="375084"/>
                </a:lnTo>
                <a:lnTo>
                  <a:pt x="42321" y="417396"/>
                </a:lnTo>
                <a:lnTo>
                  <a:pt x="27419" y="461176"/>
                </a:lnTo>
                <a:lnTo>
                  <a:pt x="15611" y="506297"/>
                </a:lnTo>
                <a:lnTo>
                  <a:pt x="7021" y="552636"/>
                </a:lnTo>
                <a:lnTo>
                  <a:pt x="1776" y="600065"/>
                </a:lnTo>
                <a:lnTo>
                  <a:pt x="0" y="648462"/>
                </a:lnTo>
                <a:lnTo>
                  <a:pt x="1776" y="696858"/>
                </a:lnTo>
                <a:lnTo>
                  <a:pt x="7021" y="744287"/>
                </a:lnTo>
                <a:lnTo>
                  <a:pt x="15611" y="790626"/>
                </a:lnTo>
                <a:lnTo>
                  <a:pt x="27419" y="835747"/>
                </a:lnTo>
                <a:lnTo>
                  <a:pt x="42321" y="879527"/>
                </a:lnTo>
                <a:lnTo>
                  <a:pt x="60191" y="921839"/>
                </a:lnTo>
                <a:lnTo>
                  <a:pt x="80905" y="962557"/>
                </a:lnTo>
                <a:lnTo>
                  <a:pt x="104337" y="1001558"/>
                </a:lnTo>
                <a:lnTo>
                  <a:pt x="130362" y="1038714"/>
                </a:lnTo>
                <a:lnTo>
                  <a:pt x="158854" y="1073902"/>
                </a:lnTo>
                <a:lnTo>
                  <a:pt x="189690" y="1106995"/>
                </a:lnTo>
                <a:lnTo>
                  <a:pt x="222743" y="1137868"/>
                </a:lnTo>
                <a:lnTo>
                  <a:pt x="257888" y="1166396"/>
                </a:lnTo>
                <a:lnTo>
                  <a:pt x="295001" y="1192453"/>
                </a:lnTo>
                <a:lnTo>
                  <a:pt x="333955" y="1215915"/>
                </a:lnTo>
                <a:lnTo>
                  <a:pt x="374626" y="1236655"/>
                </a:lnTo>
                <a:lnTo>
                  <a:pt x="416889" y="1254548"/>
                </a:lnTo>
                <a:lnTo>
                  <a:pt x="460619" y="1269469"/>
                </a:lnTo>
                <a:lnTo>
                  <a:pt x="505690" y="1281292"/>
                </a:lnTo>
                <a:lnTo>
                  <a:pt x="551977" y="1289893"/>
                </a:lnTo>
                <a:lnTo>
                  <a:pt x="599355" y="1295145"/>
                </a:lnTo>
                <a:lnTo>
                  <a:pt x="647700" y="1296924"/>
                </a:lnTo>
                <a:lnTo>
                  <a:pt x="696044" y="1295145"/>
                </a:lnTo>
                <a:lnTo>
                  <a:pt x="743422" y="1289893"/>
                </a:lnTo>
                <a:lnTo>
                  <a:pt x="789709" y="1281292"/>
                </a:lnTo>
                <a:lnTo>
                  <a:pt x="834780" y="1269469"/>
                </a:lnTo>
                <a:lnTo>
                  <a:pt x="878510" y="1254548"/>
                </a:lnTo>
                <a:lnTo>
                  <a:pt x="920773" y="1236655"/>
                </a:lnTo>
                <a:lnTo>
                  <a:pt x="961444" y="1215915"/>
                </a:lnTo>
                <a:lnTo>
                  <a:pt x="1000398" y="1192453"/>
                </a:lnTo>
                <a:lnTo>
                  <a:pt x="1037511" y="1166396"/>
                </a:lnTo>
                <a:lnTo>
                  <a:pt x="1072656" y="1137868"/>
                </a:lnTo>
                <a:lnTo>
                  <a:pt x="1105709" y="1106995"/>
                </a:lnTo>
                <a:lnTo>
                  <a:pt x="1136545" y="1073902"/>
                </a:lnTo>
                <a:lnTo>
                  <a:pt x="1165037" y="1038714"/>
                </a:lnTo>
                <a:lnTo>
                  <a:pt x="1191062" y="1001558"/>
                </a:lnTo>
                <a:lnTo>
                  <a:pt x="1214494" y="962557"/>
                </a:lnTo>
                <a:lnTo>
                  <a:pt x="1235208" y="921839"/>
                </a:lnTo>
                <a:lnTo>
                  <a:pt x="1253078" y="879527"/>
                </a:lnTo>
                <a:lnTo>
                  <a:pt x="1267980" y="835747"/>
                </a:lnTo>
                <a:lnTo>
                  <a:pt x="1279788" y="790626"/>
                </a:lnTo>
                <a:lnTo>
                  <a:pt x="1288378" y="744287"/>
                </a:lnTo>
                <a:lnTo>
                  <a:pt x="1293623" y="696858"/>
                </a:lnTo>
                <a:lnTo>
                  <a:pt x="1295400" y="648462"/>
                </a:lnTo>
                <a:lnTo>
                  <a:pt x="1293623" y="600065"/>
                </a:lnTo>
                <a:lnTo>
                  <a:pt x="1288378" y="552636"/>
                </a:lnTo>
                <a:lnTo>
                  <a:pt x="1279788" y="506297"/>
                </a:lnTo>
                <a:lnTo>
                  <a:pt x="1267980" y="461176"/>
                </a:lnTo>
                <a:lnTo>
                  <a:pt x="1253078" y="417396"/>
                </a:lnTo>
                <a:lnTo>
                  <a:pt x="1235208" y="375084"/>
                </a:lnTo>
                <a:lnTo>
                  <a:pt x="1214494" y="334366"/>
                </a:lnTo>
                <a:lnTo>
                  <a:pt x="1191062" y="295365"/>
                </a:lnTo>
                <a:lnTo>
                  <a:pt x="1165037" y="258209"/>
                </a:lnTo>
                <a:lnTo>
                  <a:pt x="1136545" y="223021"/>
                </a:lnTo>
                <a:lnTo>
                  <a:pt x="1105709" y="189928"/>
                </a:lnTo>
                <a:lnTo>
                  <a:pt x="1072656" y="159055"/>
                </a:lnTo>
                <a:lnTo>
                  <a:pt x="1037511" y="130527"/>
                </a:lnTo>
                <a:lnTo>
                  <a:pt x="1000398" y="104470"/>
                </a:lnTo>
                <a:lnTo>
                  <a:pt x="961444" y="81008"/>
                </a:lnTo>
                <a:lnTo>
                  <a:pt x="920773" y="60268"/>
                </a:lnTo>
                <a:lnTo>
                  <a:pt x="878510" y="42375"/>
                </a:lnTo>
                <a:lnTo>
                  <a:pt x="834780" y="27454"/>
                </a:lnTo>
                <a:lnTo>
                  <a:pt x="789709" y="15631"/>
                </a:lnTo>
                <a:lnTo>
                  <a:pt x="743422" y="7030"/>
                </a:lnTo>
                <a:lnTo>
                  <a:pt x="696044" y="1778"/>
                </a:lnTo>
                <a:lnTo>
                  <a:pt x="6477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9" name="Immagine 38">
            <a:extLst>
              <a:ext uri="{FF2B5EF4-FFF2-40B4-BE49-F238E27FC236}">
                <a16:creationId xmlns:a16="http://schemas.microsoft.com/office/drawing/2014/main" id="{80BE0ECC-B996-4011-B40C-B3218ECAA9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380" y="2208512"/>
            <a:ext cx="541656" cy="541656"/>
          </a:xfrm>
          <a:prstGeom prst="rect">
            <a:avLst/>
          </a:prstGeom>
        </p:spPr>
      </p:pic>
      <p:pic>
        <p:nvPicPr>
          <p:cNvPr id="41" name="Immagine 40" descr="Immagine che contiene testo, nero&#10;&#10;Descrizione generata automaticamente">
            <a:extLst>
              <a:ext uri="{FF2B5EF4-FFF2-40B4-BE49-F238E27FC236}">
                <a16:creationId xmlns:a16="http://schemas.microsoft.com/office/drawing/2014/main" id="{33FCA1F3-330E-43DA-B88B-F04D1DA883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748" y="3475822"/>
            <a:ext cx="361481" cy="361481"/>
          </a:xfrm>
          <a:prstGeom prst="rect">
            <a:avLst/>
          </a:prstGeom>
        </p:spPr>
      </p:pic>
      <p:pic>
        <p:nvPicPr>
          <p:cNvPr id="46" name="Immagine 45">
            <a:extLst>
              <a:ext uri="{FF2B5EF4-FFF2-40B4-BE49-F238E27FC236}">
                <a16:creationId xmlns:a16="http://schemas.microsoft.com/office/drawing/2014/main" id="{398C6CC7-81B8-4FEA-9DB3-FA1BF236E5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2000" y1="56444" x2="52000" y2="56444"/>
                        <a14:foregroundMark x1="63111" y1="81333" x2="63111" y2="8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875" y="4789763"/>
            <a:ext cx="525354" cy="525354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8529964-E976-2C46-AE37-4935242E62BE}"/>
              </a:ext>
            </a:extLst>
          </p:cNvPr>
          <p:cNvSpPr txBox="1"/>
          <p:nvPr/>
        </p:nvSpPr>
        <p:spPr>
          <a:xfrm>
            <a:off x="6096000" y="738859"/>
            <a:ext cx="5724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COME FUNZIONA </a:t>
            </a:r>
            <a:r>
              <a:rPr lang="it-IT" sz="3600" dirty="0" err="1"/>
              <a:t>HelpYourFitness</a:t>
            </a:r>
            <a:endParaRPr lang="it-IT" sz="3600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D9269053-5785-3844-A834-215BC16F6AAA}"/>
              </a:ext>
            </a:extLst>
          </p:cNvPr>
          <p:cNvSpPr/>
          <p:nvPr/>
        </p:nvSpPr>
        <p:spPr>
          <a:xfrm>
            <a:off x="10774981" y="971829"/>
            <a:ext cx="16484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PER I PERSONAL TRAINER</a:t>
            </a: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822E6AFE-1B9C-F144-8A63-8FE047966AE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492" y="915150"/>
            <a:ext cx="837598" cy="81960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9B665E1-45B0-8346-AB97-9A4826CE57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1484" y="2608621"/>
            <a:ext cx="28321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71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BCE66C-1BF0-5F4C-8C90-F065F922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MERCATO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6C28028-4F7A-B143-972F-40FBA21E7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17" y="1975275"/>
            <a:ext cx="4499695" cy="227645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E255217-98ED-AF42-B287-684E77E59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16" y="4251734"/>
            <a:ext cx="4499695" cy="260626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4D9071A-D679-5F4A-965F-EC32112AB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8" y="1975275"/>
            <a:ext cx="5027837" cy="227645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677FE85-1985-CA42-BC17-4D4B4C7F75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251734"/>
            <a:ext cx="5027837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344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D02792-9630-6841-BF00-27D98C89D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TECNOLOGIE UTILIZZATE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9CFB6CF-A40A-024B-A41B-B92F07755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73419"/>
            <a:ext cx="6504593" cy="30490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B54F9F0-1758-3A47-AAAC-5C2CE8A44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006" y="4329952"/>
            <a:ext cx="5677993" cy="25280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8340145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o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228</Words>
  <Application>Microsoft Macintosh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Berlino</vt:lpstr>
      <vt:lpstr>HELP YOUR FITNESS</vt:lpstr>
      <vt:lpstr>TEAM DI PROGETTO</vt:lpstr>
      <vt:lpstr>PROBLEMA</vt:lpstr>
      <vt:lpstr>SOLUZIONE PERSONAL TRAINER</vt:lpstr>
      <vt:lpstr>SOLUZIONE SPORTIVI</vt:lpstr>
      <vt:lpstr>Presentazione standard di PowerPoint</vt:lpstr>
      <vt:lpstr>Presentazione standard di PowerPoint</vt:lpstr>
      <vt:lpstr>MERCATO</vt:lpstr>
      <vt:lpstr>TECNOLOGIE UTILIZZATE</vt:lpstr>
      <vt:lpstr>A CHE PUNTO SIAMO?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 YOUR FITNESS</dc:title>
  <dc:creator>SALVATORE AMIDEO</dc:creator>
  <cp:lastModifiedBy>SALVATORE AMIDEO</cp:lastModifiedBy>
  <cp:revision>6</cp:revision>
  <dcterms:created xsi:type="dcterms:W3CDTF">2020-12-14T09:51:50Z</dcterms:created>
  <dcterms:modified xsi:type="dcterms:W3CDTF">2020-12-14T10:48:05Z</dcterms:modified>
</cp:coreProperties>
</file>