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94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53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11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5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5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95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F44A-8339-406D-AECA-A2A2ACFD36B2}" type="datetimeFigureOut">
              <a:rPr lang="fr-FR" smtClean="0"/>
              <a:t>22/02/2015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C591-A731-4380-BE5D-1522CD5CC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11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en\Dropbox\Wethepeoples\Logos\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51259"/>
            <a:ext cx="778151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sz="7200" u="sng" dirty="0"/>
              <a:t>T</a:t>
            </a:r>
            <a:r>
              <a:rPr lang="en-GB" sz="7200" u="sng" dirty="0" smtClean="0"/>
              <a:t>he Question</a:t>
            </a:r>
            <a:endParaRPr lang="fr-FR" sz="7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" y="1772816"/>
            <a:ext cx="91440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 smtClean="0">
                <a:solidFill>
                  <a:schemeClr val="tx2"/>
                </a:solidFill>
                <a:latin typeface="Futura"/>
              </a:rPr>
              <a:t>How can digital innovation help the UN and the public work more effectively together ? </a:t>
            </a:r>
            <a:endParaRPr lang="fr-FR" sz="4800" dirty="0">
              <a:solidFill>
                <a:schemeClr val="tx2"/>
              </a:solidFill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8082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u="sng" dirty="0" smtClean="0"/>
              <a:t>The Answer </a:t>
            </a:r>
            <a:endParaRPr lang="fr-FR" sz="7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98" y="1772816"/>
            <a:ext cx="9036496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smtClean="0">
                <a:solidFill>
                  <a:schemeClr val="tx2"/>
                </a:solidFill>
                <a:latin typeface="Futura"/>
              </a:rPr>
              <a:t>By providing a vote to </a:t>
            </a:r>
            <a:r>
              <a:rPr lang="en-GB" sz="4400" b="1" u="sng" dirty="0" smtClean="0">
                <a:solidFill>
                  <a:schemeClr val="tx2"/>
                </a:solidFill>
                <a:latin typeface="Futura"/>
              </a:rPr>
              <a:t>7 billion </a:t>
            </a:r>
            <a:r>
              <a:rPr lang="en-GB" sz="4400" dirty="0" smtClean="0">
                <a:solidFill>
                  <a:schemeClr val="tx2"/>
                </a:solidFill>
                <a:latin typeface="Futura"/>
              </a:rPr>
              <a:t>on who will be the UN </a:t>
            </a:r>
            <a:r>
              <a:rPr lang="en-GB" sz="4400" b="1" u="sng" dirty="0" smtClean="0">
                <a:solidFill>
                  <a:schemeClr val="tx2"/>
                </a:solidFill>
                <a:latin typeface="Futura"/>
              </a:rPr>
              <a:t>Secretary-General </a:t>
            </a:r>
            <a:endParaRPr lang="fr-FR" sz="4400" b="1" u="sng" dirty="0">
              <a:solidFill>
                <a:schemeClr val="tx2"/>
              </a:solidFill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26728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u="sng" dirty="0" smtClean="0"/>
              <a:t>The idea </a:t>
            </a:r>
            <a:endParaRPr lang="fr-FR" sz="7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0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The Question</vt:lpstr>
      <vt:lpstr>The Answer </vt:lpstr>
      <vt:lpstr>The idea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</dc:creator>
  <cp:lastModifiedBy>owen</cp:lastModifiedBy>
  <cp:revision>5</cp:revision>
  <dcterms:created xsi:type="dcterms:W3CDTF">2015-02-22T11:16:04Z</dcterms:created>
  <dcterms:modified xsi:type="dcterms:W3CDTF">2015-02-22T12:59:52Z</dcterms:modified>
</cp:coreProperties>
</file>