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B83E-9495-4AEA-83C7-5AB5B6F8D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690DD-4022-4C0C-BA20-D4962681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90D2-61B3-41B3-9E91-BFF0984C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7490-1588-4ED7-B31C-B4D1BA48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9CFB-CB75-47F5-977E-01500AB2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6516-0A69-4795-8490-EAF507F6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CC5B2-5C4E-4D27-BAAE-D053E307A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130BB-269F-4BF3-9BD3-0817A0F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F6AE-2D46-4C2D-A7A6-CF2FD152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12929-3A73-4055-AD05-1DE3CFD8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B3997-19ED-47B8-B66D-D6351AF0C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7764A-A4F8-467E-8A4F-BDF147624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1B86-7A4F-4569-9A52-A802060B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4C18-191E-41C6-9974-76F88A0A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6FC1-1187-48CF-A191-8B184320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4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FE5F-9745-4528-AF54-93FD57CE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1AD6-65C1-41F0-998C-918FAB7C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DD9A-651C-4246-80DB-DA650BF9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79AB-8CF5-4E6C-B690-24E43595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370C-C5A3-407B-815D-C325A02C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7FDA-9FB7-4716-947E-F85FBD4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36BC6-C164-43C2-A0D6-42FA8A66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F4F3B-018D-4DED-B998-D8D27B98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668F-1F22-4522-818B-C3010181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3A9A-9AC6-4BCA-B649-384047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2F3-B760-47E4-8AB9-8C25C28E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EE52-4265-4F9C-90C3-041D1C32F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C1DB-7101-41E4-A829-06099CAD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1D761-3500-4B21-8FD9-0B40FB72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539C9-0CE3-4FA9-919A-206299C3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A112-731C-4665-9BEB-00FD186D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15F2-1C41-48CC-AF3E-05A3B862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7800-B907-4593-9563-8C2EDE32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E001B-D377-4CA1-B9D9-F32CAEEBF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BFD53-FB0D-4279-B60F-000936BB7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DF035-DCC6-4150-BA95-156749E11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3A228-2175-4EE4-8F6D-43DCC8AB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7E4E9-A358-4312-827A-483E2B4A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2AE1-3FED-4CC6-8F2C-0BF8AEBE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0C0-96C6-43DB-9ABE-1BA5F8B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102E5-3DA3-4A1F-A138-2BE25E31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523E5-89A1-409C-A231-6C55647E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8C79E-775F-4E14-A25B-F4EE7DB6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9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D9740-3560-4028-AE89-61806C1A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C6803-5C2C-4427-8603-29432960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C24BE-ACBC-4C16-885C-6037F8EE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3EEE-5A05-4060-8DD4-64330F04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C8EF3-281E-4A53-BB64-042DF985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54D9-4C68-490D-9525-CEFB83BE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C30C-63C6-4278-BBEA-D6D7A47C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A7107-EC02-46EE-BF80-2B918959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FD97D-CD10-4800-8AE3-3C033803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64E-3873-40EA-999C-C292C0833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B975E-58EC-4069-A65F-57022869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E9E54-628E-4925-AFCA-AE646967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B03D-5A0B-4EBB-AFDC-62518682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1B81-6C1B-454A-8234-989753FE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1F85B-4527-46F0-9A09-0C660BD6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1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08C7F-A070-47C8-96C8-33DB8F2E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1B9A7-459C-4FEB-8A31-0407C341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92904-0AFB-4506-A298-0FBF1D42A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09FD3-FB6D-48AD-AB78-6A3D9D3F0F92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590B-61B0-4ADB-A520-7653F06BB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1A7E-93A0-4FF3-BCD6-28BB71550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576F-FD75-46E0-A269-4B95C0F33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CAAE0C3-C9EA-48F2-A6BC-4ABE9404BE98}"/>
              </a:ext>
            </a:extLst>
          </p:cNvPr>
          <p:cNvGrpSpPr/>
          <p:nvPr/>
        </p:nvGrpSpPr>
        <p:grpSpPr>
          <a:xfrm>
            <a:off x="1319257" y="138378"/>
            <a:ext cx="9542977" cy="5389328"/>
            <a:chOff x="1319257" y="138378"/>
            <a:chExt cx="9542977" cy="5389328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17A4BDA-8E0B-4741-AA58-99737689F41C}"/>
                </a:ext>
              </a:extLst>
            </p:cNvPr>
            <p:cNvGrpSpPr/>
            <p:nvPr/>
          </p:nvGrpSpPr>
          <p:grpSpPr>
            <a:xfrm>
              <a:off x="1319257" y="819150"/>
              <a:ext cx="4343400" cy="4708556"/>
              <a:chOff x="814432" y="1000125"/>
              <a:chExt cx="4343400" cy="470855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A5139EC-1817-4C0B-81D6-93BF7D2263B9}"/>
                  </a:ext>
                </a:extLst>
              </p:cNvPr>
              <p:cNvSpPr/>
              <p:nvPr/>
            </p:nvSpPr>
            <p:spPr>
              <a:xfrm>
                <a:off x="814432" y="1824579"/>
                <a:ext cx="4343400" cy="388410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E74320-C8E9-4E93-8FDC-FD965EE3D4FE}"/>
                  </a:ext>
                </a:extLst>
              </p:cNvPr>
              <p:cNvSpPr/>
              <p:nvPr/>
            </p:nvSpPr>
            <p:spPr>
              <a:xfrm>
                <a:off x="833482" y="1400006"/>
                <a:ext cx="1032511" cy="8907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LOCAL CLONE</a:t>
                </a: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EB580F17-CC30-4AE3-91D5-CC411DD79168}"/>
                  </a:ext>
                </a:extLst>
              </p:cNvPr>
              <p:cNvGrpSpPr/>
              <p:nvPr/>
            </p:nvGrpSpPr>
            <p:grpSpPr>
              <a:xfrm>
                <a:off x="1043032" y="1000125"/>
                <a:ext cx="3886200" cy="4494104"/>
                <a:chOff x="1043032" y="1000125"/>
                <a:chExt cx="3886200" cy="449410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C0C93AF-D1F5-43A4-912A-A77568F1368D}"/>
                    </a:ext>
                  </a:extLst>
                </p:cNvPr>
                <p:cNvSpPr/>
                <p:nvPr/>
              </p:nvSpPr>
              <p:spPr>
                <a:xfrm>
                  <a:off x="3374752" y="2687133"/>
                  <a:ext cx="1554480" cy="8229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b="1" dirty="0"/>
                    <a:t>Working Directory</a:t>
                  </a: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BA827E63-F9FC-4B7F-A06D-DE51C85CE1B9}"/>
                    </a:ext>
                  </a:extLst>
                </p:cNvPr>
                <p:cNvCxnSpPr>
                  <a:cxnSpLocks/>
                  <a:stCxn id="11" idx="4"/>
                  <a:endCxn id="10" idx="7"/>
                </p:cNvCxnSpPr>
                <p:nvPr/>
              </p:nvCxnSpPr>
              <p:spPr>
                <a:xfrm flipH="1">
                  <a:off x="3535724" y="3510093"/>
                  <a:ext cx="616268" cy="1281696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6662F9D-2A02-431E-8281-2DB64601ED97}"/>
                    </a:ext>
                  </a:extLst>
                </p:cNvPr>
                <p:cNvCxnSpPr>
                  <a:cxnSpLocks/>
                  <a:stCxn id="10" idx="1"/>
                  <a:endCxn id="9" idx="4"/>
                </p:cNvCxnSpPr>
                <p:nvPr/>
              </p:nvCxnSpPr>
              <p:spPr>
                <a:xfrm flipH="1" flipV="1">
                  <a:off x="1820272" y="3603071"/>
                  <a:ext cx="616268" cy="1188718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56740D0-F40C-4858-8318-A49567E25218}"/>
                    </a:ext>
                  </a:extLst>
                </p:cNvPr>
                <p:cNvSpPr/>
                <p:nvPr/>
              </p:nvSpPr>
              <p:spPr>
                <a:xfrm>
                  <a:off x="3466192" y="3504499"/>
                  <a:ext cx="1371600" cy="365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MAKE EDITS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655BE93-B4F1-4A9F-84D0-F8E07C7BBBE3}"/>
                    </a:ext>
                  </a:extLst>
                </p:cNvPr>
                <p:cNvSpPr/>
                <p:nvPr/>
              </p:nvSpPr>
              <p:spPr>
                <a:xfrm>
                  <a:off x="3222211" y="4050763"/>
                  <a:ext cx="1280160" cy="3657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git add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883BB07-A3B4-44C1-9F9B-969206C182E4}"/>
                    </a:ext>
                  </a:extLst>
                </p:cNvPr>
                <p:cNvSpPr/>
                <p:nvPr/>
              </p:nvSpPr>
              <p:spPr>
                <a:xfrm>
                  <a:off x="1308797" y="3909548"/>
                  <a:ext cx="1554480" cy="3657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git commit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7857E22-A6C4-4147-90B8-0C0CB44D8D46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 flipH="1">
                  <a:off x="4151992" y="1000125"/>
                  <a:ext cx="19958" cy="1687008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C35B5D2-8653-41FA-9DB4-BA2FA8A5D9C7}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2369864" y="2210965"/>
                  <a:ext cx="1782128" cy="61161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019706EA-08C4-49E0-8CF4-66054BA09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92624" y="1028700"/>
                  <a:ext cx="2484076" cy="1833772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144F575-2757-4777-BD12-F33687D90308}"/>
                    </a:ext>
                  </a:extLst>
                </p:cNvPr>
                <p:cNvSpPr/>
                <p:nvPr/>
              </p:nvSpPr>
              <p:spPr>
                <a:xfrm>
                  <a:off x="3617543" y="1689128"/>
                  <a:ext cx="1280160" cy="3657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git pull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39982D2-BC66-47AE-8000-BFAE4F138F80}"/>
                    </a:ext>
                  </a:extLst>
                </p:cNvPr>
                <p:cNvSpPr/>
                <p:nvPr/>
              </p:nvSpPr>
              <p:spPr>
                <a:xfrm>
                  <a:off x="2126122" y="1689128"/>
                  <a:ext cx="1280160" cy="3657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2">
                          <a:lumMod val="10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git push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8288B78-F4EE-410B-91AA-DD59BAD8A6C0}"/>
                    </a:ext>
                  </a:extLst>
                </p:cNvPr>
                <p:cNvSpPr/>
                <p:nvPr/>
              </p:nvSpPr>
              <p:spPr>
                <a:xfrm>
                  <a:off x="1043032" y="2688671"/>
                  <a:ext cx="1554480" cy="914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b="1" dirty="0"/>
                    <a:t>Local Repository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D4B5128-A79C-433E-A84B-A58C74AC06BD}"/>
                    </a:ext>
                  </a:extLst>
                </p:cNvPr>
                <p:cNvSpPr/>
                <p:nvPr/>
              </p:nvSpPr>
              <p:spPr>
                <a:xfrm>
                  <a:off x="2208892" y="4671269"/>
                  <a:ext cx="1554480" cy="8229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b="1" dirty="0"/>
                    <a:t>Staging</a:t>
                  </a:r>
                </a:p>
              </p:txBody>
            </p: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298A565-0AA7-4C37-905D-BE528EC142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59862" y="736252"/>
              <a:ext cx="2100174" cy="2791347"/>
              <a:chOff x="814432" y="-64145"/>
              <a:chExt cx="4343400" cy="5772826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E54867-828A-4598-9D6E-2E8F14DD5214}"/>
                  </a:ext>
                </a:extLst>
              </p:cNvPr>
              <p:cNvSpPr/>
              <p:nvPr/>
            </p:nvSpPr>
            <p:spPr>
              <a:xfrm>
                <a:off x="814432" y="1824579"/>
                <a:ext cx="4343400" cy="388410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841A33DC-DD55-4933-9BCF-6D5265AF016A}"/>
                  </a:ext>
                </a:extLst>
              </p:cNvPr>
              <p:cNvGrpSpPr/>
              <p:nvPr/>
            </p:nvGrpSpPr>
            <p:grpSpPr>
              <a:xfrm>
                <a:off x="1043032" y="-64145"/>
                <a:ext cx="3886200" cy="5558374"/>
                <a:chOff x="1043032" y="-64145"/>
                <a:chExt cx="3886200" cy="5558374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781DEC6E-8D64-4F31-B1C4-7EF3924B6045}"/>
                    </a:ext>
                  </a:extLst>
                </p:cNvPr>
                <p:cNvSpPr/>
                <p:nvPr/>
              </p:nvSpPr>
              <p:spPr>
                <a:xfrm>
                  <a:off x="3374752" y="2687133"/>
                  <a:ext cx="1554480" cy="8229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986B028F-3438-4E17-A9DF-A1BB22AD82C6}"/>
                    </a:ext>
                  </a:extLst>
                </p:cNvPr>
                <p:cNvCxnSpPr>
                  <a:cxnSpLocks/>
                  <a:stCxn id="94" idx="4"/>
                  <a:endCxn id="93" idx="7"/>
                </p:cNvCxnSpPr>
                <p:nvPr/>
              </p:nvCxnSpPr>
              <p:spPr>
                <a:xfrm flipH="1">
                  <a:off x="3535724" y="3510093"/>
                  <a:ext cx="616268" cy="1281696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372DCBE9-610E-4CF8-8273-178B7DDF16BF}"/>
                    </a:ext>
                  </a:extLst>
                </p:cNvPr>
                <p:cNvCxnSpPr>
                  <a:cxnSpLocks/>
                  <a:stCxn id="93" idx="1"/>
                  <a:endCxn id="92" idx="4"/>
                </p:cNvCxnSpPr>
                <p:nvPr/>
              </p:nvCxnSpPr>
              <p:spPr>
                <a:xfrm flipH="1" flipV="1">
                  <a:off x="1820272" y="3603071"/>
                  <a:ext cx="616268" cy="1188718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3F12441-6267-4583-96BB-0B5B93736A15}"/>
                    </a:ext>
                  </a:extLst>
                </p:cNvPr>
                <p:cNvSpPr/>
                <p:nvPr/>
              </p:nvSpPr>
              <p:spPr>
                <a:xfrm>
                  <a:off x="3466192" y="3504499"/>
                  <a:ext cx="1371600" cy="365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51407AC8-2322-4C24-8755-7E392C1C95D0}"/>
                    </a:ext>
                  </a:extLst>
                </p:cNvPr>
                <p:cNvCxnSpPr>
                  <a:cxnSpLocks/>
                  <a:endCxn id="94" idx="0"/>
                </p:cNvCxnSpPr>
                <p:nvPr/>
              </p:nvCxnSpPr>
              <p:spPr>
                <a:xfrm>
                  <a:off x="1655686" y="-64145"/>
                  <a:ext cx="2496307" cy="275127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CB9C3691-826E-4709-9861-224FB7D7BAB5}"/>
                    </a:ext>
                  </a:extLst>
                </p:cNvPr>
                <p:cNvCxnSpPr>
                  <a:cxnSpLocks/>
                  <a:endCxn id="92" idx="7"/>
                </p:cNvCxnSpPr>
                <p:nvPr/>
              </p:nvCxnSpPr>
              <p:spPr>
                <a:xfrm flipH="1">
                  <a:off x="2369864" y="1545309"/>
                  <a:ext cx="735446" cy="1277272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19D739F-1FDA-4EBD-9678-BB203A61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92626" y="166394"/>
                  <a:ext cx="100000" cy="2696085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3FB373D-50B8-44E2-949A-1E284408D80E}"/>
                    </a:ext>
                  </a:extLst>
                </p:cNvPr>
                <p:cNvSpPr/>
                <p:nvPr/>
              </p:nvSpPr>
              <p:spPr>
                <a:xfrm>
                  <a:off x="1043032" y="2688671"/>
                  <a:ext cx="1554480" cy="914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C6DC0DA2-C72F-4055-855B-17EBCF871613}"/>
                    </a:ext>
                  </a:extLst>
                </p:cNvPr>
                <p:cNvSpPr/>
                <p:nvPr/>
              </p:nvSpPr>
              <p:spPr>
                <a:xfrm>
                  <a:off x="2208892" y="4671269"/>
                  <a:ext cx="1554480" cy="8229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3AC9C6A-4B0E-4495-B792-CF0C621952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58845" y="819150"/>
              <a:ext cx="3403389" cy="2704511"/>
              <a:chOff x="-1880765" y="115442"/>
              <a:chExt cx="7038597" cy="5593239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0BA7D2-E472-4308-9DFF-F2DE0EC5FF07}"/>
                  </a:ext>
                </a:extLst>
              </p:cNvPr>
              <p:cNvSpPr/>
              <p:nvPr/>
            </p:nvSpPr>
            <p:spPr>
              <a:xfrm>
                <a:off x="814432" y="1824580"/>
                <a:ext cx="4343400" cy="388410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50F963E-C7A4-429C-98D2-C05C551703E6}"/>
                  </a:ext>
                </a:extLst>
              </p:cNvPr>
              <p:cNvGrpSpPr/>
              <p:nvPr/>
            </p:nvGrpSpPr>
            <p:grpSpPr>
              <a:xfrm>
                <a:off x="-1880765" y="115442"/>
                <a:ext cx="6809997" cy="5378787"/>
                <a:chOff x="-1880765" y="115442"/>
                <a:chExt cx="6809997" cy="5378787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AC52BCA-0C9E-457F-B85D-C3A8CC4FD6CE}"/>
                    </a:ext>
                  </a:extLst>
                </p:cNvPr>
                <p:cNvSpPr/>
                <p:nvPr/>
              </p:nvSpPr>
              <p:spPr>
                <a:xfrm>
                  <a:off x="3374752" y="2687133"/>
                  <a:ext cx="1554480" cy="8229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61C1520-AF81-4A70-972A-C657602E693E}"/>
                    </a:ext>
                  </a:extLst>
                </p:cNvPr>
                <p:cNvCxnSpPr>
                  <a:cxnSpLocks/>
                  <a:stCxn id="106" idx="4"/>
                  <a:endCxn id="105" idx="7"/>
                </p:cNvCxnSpPr>
                <p:nvPr/>
              </p:nvCxnSpPr>
              <p:spPr>
                <a:xfrm flipH="1">
                  <a:off x="3535724" y="3510093"/>
                  <a:ext cx="616268" cy="1281696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EA108BFC-EF26-45B1-BEBC-651C01B4D0C9}"/>
                    </a:ext>
                  </a:extLst>
                </p:cNvPr>
                <p:cNvCxnSpPr>
                  <a:cxnSpLocks/>
                  <a:stCxn id="105" idx="1"/>
                  <a:endCxn id="104" idx="4"/>
                </p:cNvCxnSpPr>
                <p:nvPr/>
              </p:nvCxnSpPr>
              <p:spPr>
                <a:xfrm flipH="1" flipV="1">
                  <a:off x="1820272" y="3603071"/>
                  <a:ext cx="616268" cy="1188718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971FB4B-17DC-43EF-AFA5-F9E4D42A09E2}"/>
                    </a:ext>
                  </a:extLst>
                </p:cNvPr>
                <p:cNvSpPr/>
                <p:nvPr/>
              </p:nvSpPr>
              <p:spPr>
                <a:xfrm>
                  <a:off x="3466192" y="3504499"/>
                  <a:ext cx="1371600" cy="36576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547ED22E-B639-45A5-9D57-7767B6261136}"/>
                    </a:ext>
                  </a:extLst>
                </p:cNvPr>
                <p:cNvCxnSpPr>
                  <a:cxnSpLocks/>
                  <a:endCxn id="106" idx="0"/>
                </p:cNvCxnSpPr>
                <p:nvPr/>
              </p:nvCxnSpPr>
              <p:spPr>
                <a:xfrm>
                  <a:off x="-1338121" y="115442"/>
                  <a:ext cx="5490114" cy="2571692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E12A659C-62D0-4E91-AF84-3543CE6B72E2}"/>
                    </a:ext>
                  </a:extLst>
                </p:cNvPr>
                <p:cNvCxnSpPr>
                  <a:cxnSpLocks/>
                  <a:endCxn id="104" idx="7"/>
                </p:cNvCxnSpPr>
                <p:nvPr/>
              </p:nvCxnSpPr>
              <p:spPr>
                <a:xfrm flipH="1">
                  <a:off x="2369863" y="2070763"/>
                  <a:ext cx="456247" cy="751817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F6763797-B387-4F75-BA26-5F9CE37B2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-1880765" y="174538"/>
                  <a:ext cx="3473387" cy="2687934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6379283-08DF-401E-B1E6-F18092568CB8}"/>
                    </a:ext>
                  </a:extLst>
                </p:cNvPr>
                <p:cNvSpPr/>
                <p:nvPr/>
              </p:nvSpPr>
              <p:spPr>
                <a:xfrm>
                  <a:off x="1043032" y="2688671"/>
                  <a:ext cx="1554480" cy="914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9C09E975-05FD-41AF-9C05-B66B9FA21C94}"/>
                    </a:ext>
                  </a:extLst>
                </p:cNvPr>
                <p:cNvSpPr/>
                <p:nvPr/>
              </p:nvSpPr>
              <p:spPr>
                <a:xfrm>
                  <a:off x="2208892" y="4671269"/>
                  <a:ext cx="1554480" cy="8229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b="1" dirty="0"/>
                </a:p>
              </p:txBody>
            </p:sp>
          </p:grpSp>
        </p:grp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238C39B-58E8-417E-8037-01544FCD150F}"/>
                </a:ext>
              </a:extLst>
            </p:cNvPr>
            <p:cNvSpPr/>
            <p:nvPr/>
          </p:nvSpPr>
          <p:spPr>
            <a:xfrm>
              <a:off x="4267200" y="138378"/>
              <a:ext cx="3657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GitHub Repository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49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993E837D-749F-4129-B590-D7C94F70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09862"/>
              </p:ext>
            </p:extLst>
          </p:nvPr>
        </p:nvGraphicFramePr>
        <p:xfrm>
          <a:off x="1670050" y="57554"/>
          <a:ext cx="6702552" cy="643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333063251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893006574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41456211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1"/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45720" marR="45720"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Comparison: Writing a Letter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766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1"/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45720" marR="45720"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45720" marR="45720"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58259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lvl="0"/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GitHub repository tracks all changes to files via commits, accessible by everyone on the repository. 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takes all commits and the recent versions and puts them in your local repository. </a:t>
                      </a:r>
                    </a:p>
                  </a:txBody>
                  <a:tcPr marL="274320"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Scanned copies of comments on each version of the letter and the most recent of the letter saved in the company filing cabinet.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is like going to the company filing cabinet to pull all scanned copies of changes and the most recent version.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77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/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274320" anchor="ctr"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594941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lvl="0"/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Local repository tracks all changes.  Your local repository will have the same commits as the GitHub repository if you use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command. 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takes all commits and adds them to the GitHub Repository and updates the files. </a:t>
                      </a:r>
                    </a:p>
                  </a:txBody>
                  <a:tcPr marL="274320"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Scanned copies of changes on each version of the letter saved in your personal filing cabinet.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push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is taking new scanned copy of recent changes and the new version and putting them into the company filing cabinet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36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/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274320" anchor="ctr"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95143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lvl="0"/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In-between Working Directory and Local Repository; use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command to ‘stage’ file or put the file in the staging area waiting for the next commit. 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date-time stamps changes and puts the commit in the local repository.</a:t>
                      </a:r>
                    </a:p>
                  </a:txBody>
                  <a:tcPr marL="274320"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add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is walking over to the copier to scan your changes to the letter.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is scanning your changes with the time and date and putting the scan into your personal filing cabinet.  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31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vl="0"/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274320" anchor="ctr"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72522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lvl="0"/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Current version of the files located on your clone.  When you use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, it adds commits to your local repository and updates the versions of the files of your working directory based on the information in the commits.  </a:t>
                      </a:r>
                    </a:p>
                  </a:txBody>
                  <a:tcPr marL="274320"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Most recent version of the letter that you have on your desk. 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pull </a:t>
                      </a:r>
                      <a:r>
                        <a:rPr lang="en-US" sz="13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is like when you go to the company file to pull the most recent version of the letter to work on.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4056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0CBE9213-775F-478B-BF8E-C11FE4311DEC}"/>
              </a:ext>
            </a:extLst>
          </p:cNvPr>
          <p:cNvGrpSpPr/>
          <p:nvPr/>
        </p:nvGrpSpPr>
        <p:grpSpPr>
          <a:xfrm>
            <a:off x="330562" y="962429"/>
            <a:ext cx="1554480" cy="5348692"/>
            <a:chOff x="330562" y="962429"/>
            <a:chExt cx="1554480" cy="534869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02D3AC3-E6FF-44E3-8C49-D1F9BBDDB758}"/>
                </a:ext>
              </a:extLst>
            </p:cNvPr>
            <p:cNvSpPr/>
            <p:nvPr/>
          </p:nvSpPr>
          <p:spPr>
            <a:xfrm>
              <a:off x="330562" y="5396721"/>
              <a:ext cx="1554480" cy="9144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/>
                <a:t>Working Directory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BC02FE-FB59-46C7-8F65-A3AAE40B1B7A}"/>
                </a:ext>
              </a:extLst>
            </p:cNvPr>
            <p:cNvSpPr/>
            <p:nvPr/>
          </p:nvSpPr>
          <p:spPr>
            <a:xfrm>
              <a:off x="330562" y="2412134"/>
              <a:ext cx="1554480" cy="9144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/>
                <a:t>Local Repository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F269618-3485-4C03-B5E7-AA8DE03547F1}"/>
                </a:ext>
              </a:extLst>
            </p:cNvPr>
            <p:cNvSpPr/>
            <p:nvPr/>
          </p:nvSpPr>
          <p:spPr>
            <a:xfrm>
              <a:off x="330562" y="3915179"/>
              <a:ext cx="1554480" cy="9144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/>
                <a:t>Staging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2A3EB-D842-4AD6-99C5-E4C89FEBD278}"/>
                </a:ext>
              </a:extLst>
            </p:cNvPr>
            <p:cNvSpPr/>
            <p:nvPr/>
          </p:nvSpPr>
          <p:spPr>
            <a:xfrm>
              <a:off x="330562" y="962429"/>
              <a:ext cx="1554480" cy="822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/>
                <a:t>GitHub Repository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1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16E5FDA-0483-448A-88E6-A3F958387E82}"/>
              </a:ext>
            </a:extLst>
          </p:cNvPr>
          <p:cNvGrpSpPr/>
          <p:nvPr/>
        </p:nvGrpSpPr>
        <p:grpSpPr>
          <a:xfrm>
            <a:off x="1410791" y="39527"/>
            <a:ext cx="7777570" cy="6309360"/>
            <a:chOff x="1410791" y="39527"/>
            <a:chExt cx="7777570" cy="63093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5139EC-1817-4C0B-81D6-93BF7D2263B9}"/>
                </a:ext>
              </a:extLst>
            </p:cNvPr>
            <p:cNvSpPr/>
            <p:nvPr/>
          </p:nvSpPr>
          <p:spPr>
            <a:xfrm>
              <a:off x="1410791" y="405287"/>
              <a:ext cx="6019800" cy="59436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61241365-E85D-4374-85AF-C68EA4C47D15}"/>
                </a:ext>
              </a:extLst>
            </p:cNvPr>
            <p:cNvSpPr/>
            <p:nvPr/>
          </p:nvSpPr>
          <p:spPr>
            <a:xfrm>
              <a:off x="2411434" y="2271238"/>
              <a:ext cx="1975104" cy="457200"/>
            </a:xfrm>
            <a:prstGeom prst="rightArrow">
              <a:avLst/>
            </a:prstGeom>
            <a:gradFill flip="none" rotWithShape="1"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add</a:t>
              </a:r>
            </a:p>
          </p:txBody>
        </p:sp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C7C1385F-B137-47B7-A327-98ABD4E3C800}"/>
                </a:ext>
              </a:extLst>
            </p:cNvPr>
            <p:cNvSpPr/>
            <p:nvPr/>
          </p:nvSpPr>
          <p:spPr>
            <a:xfrm>
              <a:off x="2411434" y="3409001"/>
              <a:ext cx="1975104" cy="457200"/>
            </a:xfrm>
            <a:prstGeom prst="left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diff</a:t>
              </a: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5401518E-FF10-47DE-A4BA-2B3FE3E3F692}"/>
                </a:ext>
              </a:extLst>
            </p:cNvPr>
            <p:cNvSpPr/>
            <p:nvPr/>
          </p:nvSpPr>
          <p:spPr>
            <a:xfrm flipH="1">
              <a:off x="2425994" y="3970027"/>
              <a:ext cx="1975104" cy="457200"/>
            </a:xfrm>
            <a:prstGeom prst="rightArrow">
              <a:avLst/>
            </a:prstGeom>
            <a:gradFill>
              <a:gsLst>
                <a:gs pos="10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</a:gsLst>
              <a:lin ang="10800000" scaled="1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reset</a:t>
              </a:r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8755CDA4-1C4A-4743-AB04-7023DE83F9EB}"/>
                </a:ext>
              </a:extLst>
            </p:cNvPr>
            <p:cNvSpPr/>
            <p:nvPr/>
          </p:nvSpPr>
          <p:spPr>
            <a:xfrm>
              <a:off x="4414430" y="3970027"/>
              <a:ext cx="1984248" cy="457200"/>
            </a:xfrm>
            <a:prstGeom prst="rightArrow">
              <a:avLst/>
            </a:prstGeom>
            <a:gradFill>
              <a:gsLst>
                <a:gs pos="100000">
                  <a:schemeClr val="accent6">
                    <a:lumMod val="20000"/>
                    <a:lumOff val="8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</a:gsLst>
              <a:lin ang="0" scaled="1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commit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F7470897-996C-4382-8483-A9D8C6631DF9}"/>
                </a:ext>
              </a:extLst>
            </p:cNvPr>
            <p:cNvSpPr/>
            <p:nvPr/>
          </p:nvSpPr>
          <p:spPr>
            <a:xfrm>
              <a:off x="6438322" y="4541527"/>
              <a:ext cx="1947672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push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E74320-C8E9-4E93-8FDC-FD965EE3D4FE}"/>
                </a:ext>
              </a:extLst>
            </p:cNvPr>
            <p:cNvSpPr/>
            <p:nvPr/>
          </p:nvSpPr>
          <p:spPr>
            <a:xfrm>
              <a:off x="3463428" y="39527"/>
              <a:ext cx="1914527" cy="3657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</a:rPr>
                <a:t>LOCAL CLONE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58BF06-D7CD-4B33-A821-A075D39941F6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432372" y="1428750"/>
              <a:ext cx="0" cy="480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2BF709-9A92-4B6F-8CC2-08810B2F2EF5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2400847" y="1428750"/>
              <a:ext cx="0" cy="480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D3F50D-16CA-43F9-9D75-9F79FFAD927E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4410622" y="1428750"/>
              <a:ext cx="0" cy="480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C7E62D-C09C-4358-B3F0-E4BBA06A8189}"/>
                </a:ext>
              </a:extLst>
            </p:cNvPr>
            <p:cNvGrpSpPr/>
            <p:nvPr/>
          </p:nvGrpSpPr>
          <p:grpSpPr>
            <a:xfrm>
              <a:off x="1664703" y="514350"/>
              <a:ext cx="7523658" cy="914400"/>
              <a:chOff x="1521828" y="1733550"/>
              <a:chExt cx="7523658" cy="9144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C0C93AF-D1F5-43A4-912A-A77568F1368D}"/>
                  </a:ext>
                </a:extLst>
              </p:cNvPr>
              <p:cNvSpPr/>
              <p:nvPr/>
            </p:nvSpPr>
            <p:spPr>
              <a:xfrm>
                <a:off x="1521828" y="1733550"/>
                <a:ext cx="1554480" cy="9144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/>
                  <a:t>Working Directory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8288B78-F4EE-410B-91AA-DD59BAD8A6C0}"/>
                  </a:ext>
                </a:extLst>
              </p:cNvPr>
              <p:cNvSpPr/>
              <p:nvPr/>
            </p:nvSpPr>
            <p:spPr>
              <a:xfrm>
                <a:off x="5512257" y="1733550"/>
                <a:ext cx="155448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/>
                  <a:t>Local Repository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D4B5128-A79C-433E-A84B-A58C74AC06BD}"/>
                  </a:ext>
                </a:extLst>
              </p:cNvPr>
              <p:cNvSpPr/>
              <p:nvPr/>
            </p:nvSpPr>
            <p:spPr>
              <a:xfrm>
                <a:off x="3500577" y="1733550"/>
                <a:ext cx="1554480" cy="9144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/>
                  <a:t>Staging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238C39B-58E8-417E-8037-01544FCD150F}"/>
                  </a:ext>
                </a:extLst>
              </p:cNvPr>
              <p:cNvSpPr/>
              <p:nvPr/>
            </p:nvSpPr>
            <p:spPr>
              <a:xfrm>
                <a:off x="7491006" y="1733550"/>
                <a:ext cx="155448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/>
                  <a:t>GitHub Repository </a:t>
                </a:r>
              </a:p>
            </p:txBody>
          </p:sp>
        </p:grp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50CCB847-0341-4F1C-A7C8-A9DE47A29AC8}"/>
                </a:ext>
              </a:extLst>
            </p:cNvPr>
            <p:cNvSpPr/>
            <p:nvPr/>
          </p:nvSpPr>
          <p:spPr>
            <a:xfrm flipH="1">
              <a:off x="2419896" y="1704975"/>
              <a:ext cx="4223550" cy="457200"/>
            </a:xfrm>
            <a:prstGeom prst="rightArrow">
              <a:avLst/>
            </a:prstGeom>
            <a:gradFill>
              <a:gsLst>
                <a:gs pos="5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Arrow: Left-Right 70">
              <a:extLst>
                <a:ext uri="{FF2B5EF4-FFF2-40B4-BE49-F238E27FC236}">
                  <a16:creationId xmlns:a16="http://schemas.microsoft.com/office/drawing/2014/main" id="{A08B3BB7-B259-40AE-8A41-686DB4384012}"/>
                </a:ext>
              </a:extLst>
            </p:cNvPr>
            <p:cNvSpPr/>
            <p:nvPr/>
          </p:nvSpPr>
          <p:spPr>
            <a:xfrm>
              <a:off x="2418182" y="2837501"/>
              <a:ext cx="3995141" cy="457200"/>
            </a:xfrm>
            <a:prstGeom prst="left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5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status</a:t>
              </a:r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D0428137-F433-4430-9006-34BE35062F6F}"/>
                </a:ext>
              </a:extLst>
            </p:cNvPr>
            <p:cNvSpPr/>
            <p:nvPr/>
          </p:nvSpPr>
          <p:spPr>
            <a:xfrm flipH="1">
              <a:off x="6461149" y="1704975"/>
              <a:ext cx="1938528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pull</a:t>
              </a:r>
            </a:p>
          </p:txBody>
        </p:sp>
        <p:sp>
          <p:nvSpPr>
            <p:cNvPr id="78" name="Arrow: Right 77">
              <a:extLst>
                <a:ext uri="{FF2B5EF4-FFF2-40B4-BE49-F238E27FC236}">
                  <a16:creationId xmlns:a16="http://schemas.microsoft.com/office/drawing/2014/main" id="{1D3A54CF-5F36-4992-B7A0-31B9882D974C}"/>
                </a:ext>
              </a:extLst>
            </p:cNvPr>
            <p:cNvSpPr/>
            <p:nvPr/>
          </p:nvSpPr>
          <p:spPr>
            <a:xfrm flipH="1">
              <a:off x="2418182" y="5665477"/>
              <a:ext cx="4223550" cy="457200"/>
            </a:xfrm>
            <a:prstGeom prst="rightArrow">
              <a:avLst/>
            </a:prstGeom>
            <a:gradFill>
              <a:gsLst>
                <a:gs pos="5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0800000" scaled="1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reset –hard origin/&lt;branch&gt;</a:t>
              </a:r>
            </a:p>
          </p:txBody>
        </p:sp>
        <p:sp>
          <p:nvSpPr>
            <p:cNvPr id="79" name="Arrow: Right 78">
              <a:extLst>
                <a:ext uri="{FF2B5EF4-FFF2-40B4-BE49-F238E27FC236}">
                  <a16:creationId xmlns:a16="http://schemas.microsoft.com/office/drawing/2014/main" id="{58A79194-A7EE-42CB-9FAD-6332A373A183}"/>
                </a:ext>
              </a:extLst>
            </p:cNvPr>
            <p:cNvSpPr/>
            <p:nvPr/>
          </p:nvSpPr>
          <p:spPr>
            <a:xfrm flipH="1">
              <a:off x="6459435" y="5665477"/>
              <a:ext cx="1938528" cy="457200"/>
            </a:xfrm>
            <a:prstGeom prst="rightArrow">
              <a:avLst/>
            </a:pr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fetch</a:t>
              </a:r>
            </a:p>
          </p:txBody>
        </p:sp>
        <p:sp>
          <p:nvSpPr>
            <p:cNvPr id="76" name="Arrow: Left 75">
              <a:extLst>
                <a:ext uri="{FF2B5EF4-FFF2-40B4-BE49-F238E27FC236}">
                  <a16:creationId xmlns:a16="http://schemas.microsoft.com/office/drawing/2014/main" id="{316EA4F5-11A1-4462-BAF7-D4CC127805D8}"/>
                </a:ext>
              </a:extLst>
            </p:cNvPr>
            <p:cNvSpPr/>
            <p:nvPr/>
          </p:nvSpPr>
          <p:spPr>
            <a:xfrm>
              <a:off x="2411434" y="5102553"/>
              <a:ext cx="3995141" cy="457200"/>
            </a:xfrm>
            <a:prstGeom prst="leftArrow">
              <a:avLst/>
            </a:prstGeom>
            <a:gradFill flip="none" rotWithShape="1">
              <a:gsLst>
                <a:gs pos="50000">
                  <a:schemeClr val="accent4">
                    <a:lumMod val="20000"/>
                    <a:lumOff val="8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git checkout &lt;file&gt;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E7A11E-2A5E-405D-8681-AB622E9CE55F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8411121" y="1428750"/>
              <a:ext cx="0" cy="480060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9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Eichlersmith</dc:creator>
  <cp:lastModifiedBy>Martha Eichlersmith</cp:lastModifiedBy>
  <cp:revision>17</cp:revision>
  <dcterms:created xsi:type="dcterms:W3CDTF">2021-10-11T20:09:09Z</dcterms:created>
  <dcterms:modified xsi:type="dcterms:W3CDTF">2021-10-20T19:34:01Z</dcterms:modified>
</cp:coreProperties>
</file>