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4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1ABA-F892-45F1-B735-3FBD0ECA54B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B99C-4F47-4CDA-987B-DAFD5967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B5AA8-F074-4A12-9593-9AB23D375285}"/>
              </a:ext>
            </a:extLst>
          </p:cNvPr>
          <p:cNvSpPr txBox="1"/>
          <p:nvPr/>
        </p:nvSpPr>
        <p:spPr>
          <a:xfrm>
            <a:off x="845008" y="2443169"/>
            <a:ext cx="1314450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Customer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06446D-7288-4E3C-8A47-4FEC00EBDCB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59458" y="2640493"/>
            <a:ext cx="2744966" cy="2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79891D-A734-4C64-B89D-4C8B8AD8D6AC}"/>
              </a:ext>
            </a:extLst>
          </p:cNvPr>
          <p:cNvSpPr txBox="1"/>
          <p:nvPr/>
        </p:nvSpPr>
        <p:spPr>
          <a:xfrm>
            <a:off x="4904426" y="593777"/>
            <a:ext cx="2530271" cy="40934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--Open an Account--</a:t>
            </a:r>
          </a:p>
          <a:p>
            <a:pPr algn="just"/>
            <a:r>
              <a:rPr lang="en-US" sz="2000" dirty="0" err="1"/>
              <a:t>firstName</a:t>
            </a:r>
            <a:endParaRPr lang="en-US" sz="2000" dirty="0"/>
          </a:p>
          <a:p>
            <a:pPr algn="just"/>
            <a:r>
              <a:rPr lang="en-US" sz="2000" dirty="0" err="1"/>
              <a:t>lastName</a:t>
            </a:r>
            <a:endParaRPr lang="en-US" sz="2000" dirty="0"/>
          </a:p>
          <a:p>
            <a:pPr algn="just"/>
            <a:r>
              <a:rPr lang="en-US" sz="2000" dirty="0" err="1"/>
              <a:t>dateOfBith</a:t>
            </a:r>
            <a:endParaRPr lang="en-US" sz="2000" dirty="0"/>
          </a:p>
          <a:p>
            <a:pPr algn="just"/>
            <a:r>
              <a:rPr lang="en-US" sz="2000" dirty="0"/>
              <a:t>gender</a:t>
            </a:r>
          </a:p>
          <a:p>
            <a:pPr algn="just"/>
            <a:r>
              <a:rPr lang="en-US" sz="2000" dirty="0" err="1"/>
              <a:t>socialSecurityNumber</a:t>
            </a:r>
            <a:endParaRPr lang="en-US" sz="2000" dirty="0"/>
          </a:p>
          <a:p>
            <a:pPr algn="just"/>
            <a:r>
              <a:rPr lang="en-US" sz="2000" dirty="0"/>
              <a:t>address</a:t>
            </a:r>
          </a:p>
          <a:p>
            <a:pPr algn="just"/>
            <a:r>
              <a:rPr lang="en-US" sz="2000" dirty="0" err="1"/>
              <a:t>mobilePhone</a:t>
            </a:r>
            <a:endParaRPr lang="en-US" sz="2000" dirty="0"/>
          </a:p>
          <a:p>
            <a:pPr algn="just"/>
            <a:r>
              <a:rPr lang="en-US" sz="2000" dirty="0"/>
              <a:t>email</a:t>
            </a:r>
          </a:p>
          <a:p>
            <a:pPr algn="just"/>
            <a:r>
              <a:rPr lang="en-US" sz="2000" dirty="0"/>
              <a:t>nationality</a:t>
            </a:r>
          </a:p>
          <a:p>
            <a:pPr algn="just"/>
            <a:r>
              <a:rPr lang="en-US" sz="2000" dirty="0"/>
              <a:t>occupation</a:t>
            </a:r>
          </a:p>
          <a:p>
            <a:pPr algn="just"/>
            <a:r>
              <a:rPr lang="en-US" sz="2000" dirty="0" err="1"/>
              <a:t>creditScore</a:t>
            </a:r>
            <a:endParaRPr lang="en-US" sz="2000" dirty="0"/>
          </a:p>
          <a:p>
            <a:pPr algn="just"/>
            <a:r>
              <a:rPr lang="en-US" sz="2000" dirty="0" err="1"/>
              <a:t>yearlyIncome</a:t>
            </a:r>
            <a:endParaRPr lang="en-US" sz="2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59647E-53DA-431A-9C6C-C50E4D2C1BB9}"/>
              </a:ext>
            </a:extLst>
          </p:cNvPr>
          <p:cNvCxnSpPr>
            <a:cxnSpLocks/>
            <a:stCxn id="2" idx="2"/>
            <a:endCxn id="13" idx="1"/>
          </p:cNvCxnSpPr>
          <p:nvPr/>
        </p:nvCxnSpPr>
        <p:spPr>
          <a:xfrm rot="16200000" flipH="1">
            <a:off x="1696889" y="2648625"/>
            <a:ext cx="3111281" cy="35005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5A85F1-5617-4B20-B987-4221A496FD42}"/>
              </a:ext>
            </a:extLst>
          </p:cNvPr>
          <p:cNvSpPr txBox="1"/>
          <p:nvPr/>
        </p:nvSpPr>
        <p:spPr>
          <a:xfrm>
            <a:off x="5002823" y="5292842"/>
            <a:ext cx="2356439" cy="1323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--View an Account--</a:t>
            </a:r>
          </a:p>
          <a:p>
            <a:r>
              <a:rPr lang="en-US" sz="2000" dirty="0" err="1"/>
              <a:t>userName</a:t>
            </a:r>
            <a:endParaRPr lang="en-US" sz="2000" dirty="0"/>
          </a:p>
          <a:p>
            <a:r>
              <a:rPr lang="en-US" sz="2000" dirty="0"/>
              <a:t>Password</a:t>
            </a:r>
          </a:p>
          <a:p>
            <a:r>
              <a:rPr lang="en-US" sz="2000" dirty="0"/>
              <a:t>balance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74EF2-01F7-4D7F-AE1E-E95EB71E1C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7434697" y="2630976"/>
            <a:ext cx="4404699" cy="9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3B0678-931D-4733-BC01-DBC949266833}"/>
              </a:ext>
            </a:extLst>
          </p:cNvPr>
          <p:cNvSpPr txBox="1"/>
          <p:nvPr/>
        </p:nvSpPr>
        <p:spPr>
          <a:xfrm>
            <a:off x="8486671" y="1907555"/>
            <a:ext cx="2300749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Employee Approval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E84E4-B550-4A1B-B7C4-CE601F193F1A}"/>
              </a:ext>
            </a:extLst>
          </p:cNvPr>
          <p:cNvSpPr txBox="1"/>
          <p:nvPr/>
        </p:nvSpPr>
        <p:spPr>
          <a:xfrm>
            <a:off x="11839396" y="1969255"/>
            <a:ext cx="2530271" cy="1323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--Setup an Account--</a:t>
            </a:r>
          </a:p>
          <a:p>
            <a:r>
              <a:rPr lang="en-US" sz="2000" dirty="0" err="1"/>
              <a:t>userName</a:t>
            </a:r>
            <a:endParaRPr lang="en-US" sz="2000" dirty="0"/>
          </a:p>
          <a:p>
            <a:r>
              <a:rPr lang="en-US" sz="2000" dirty="0"/>
              <a:t>Password</a:t>
            </a:r>
          </a:p>
          <a:p>
            <a:r>
              <a:rPr lang="en-US" sz="2000" dirty="0"/>
              <a:t>balance (initial)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AA7A21-A610-41BD-A1F9-AD9156EC3C3D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9637044" y="2307667"/>
            <a:ext cx="0" cy="1317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B8ECAB-ED38-487B-8671-755E142C65B6}"/>
              </a:ext>
            </a:extLst>
          </p:cNvPr>
          <p:cNvSpPr txBox="1"/>
          <p:nvPr/>
        </p:nvSpPr>
        <p:spPr>
          <a:xfrm>
            <a:off x="7987606" y="3625376"/>
            <a:ext cx="3298876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--Setup an Account Number--</a:t>
            </a:r>
            <a:r>
              <a:rPr lang="en-US" sz="2000" dirty="0" err="1"/>
              <a:t>accountNumber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5E5A6-86CB-4608-BF79-E8F712FCD839}"/>
              </a:ext>
            </a:extLst>
          </p:cNvPr>
          <p:cNvSpPr txBox="1"/>
          <p:nvPr/>
        </p:nvSpPr>
        <p:spPr>
          <a:xfrm>
            <a:off x="4991341" y="7047899"/>
            <a:ext cx="2356439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--Loan Application--</a:t>
            </a:r>
          </a:p>
          <a:p>
            <a:r>
              <a:rPr lang="en-US" sz="2000" dirty="0" err="1"/>
              <a:t>loanType</a:t>
            </a:r>
            <a:endParaRPr lang="en-US" sz="2000" dirty="0"/>
          </a:p>
          <a:p>
            <a:r>
              <a:rPr lang="en-US" sz="2000" dirty="0" err="1"/>
              <a:t>totalAmonth</a:t>
            </a:r>
            <a:endParaRPr lang="en-US" sz="20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F64DA01-54A2-4E1E-B394-C75247B87C1E}"/>
              </a:ext>
            </a:extLst>
          </p:cNvPr>
          <p:cNvCxnSpPr>
            <a:stCxn id="2" idx="2"/>
            <a:endCxn id="33" idx="1"/>
          </p:cNvCxnSpPr>
          <p:nvPr/>
        </p:nvCxnSpPr>
        <p:spPr>
          <a:xfrm rot="16200000" flipH="1">
            <a:off x="890561" y="3454951"/>
            <a:ext cx="4712450" cy="34891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D314B9-456D-42F4-8EAD-C149395390C3}"/>
              </a:ext>
            </a:extLst>
          </p:cNvPr>
          <p:cNvCxnSpPr>
            <a:stCxn id="33" idx="3"/>
          </p:cNvCxnSpPr>
          <p:nvPr/>
        </p:nvCxnSpPr>
        <p:spPr>
          <a:xfrm>
            <a:off x="7347780" y="7555731"/>
            <a:ext cx="498330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D624F6-E7E5-4769-B5FB-CFAD8ABF5D97}"/>
              </a:ext>
            </a:extLst>
          </p:cNvPr>
          <p:cNvSpPr txBox="1"/>
          <p:nvPr/>
        </p:nvSpPr>
        <p:spPr>
          <a:xfrm>
            <a:off x="8689057" y="6863306"/>
            <a:ext cx="2300749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Employee Approval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809AA6-18E1-4CA8-845D-263C2B85AA2F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9839431" y="7263418"/>
            <a:ext cx="1" cy="1319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E816F2-5AE5-4048-A7DE-37683C4005F7}"/>
              </a:ext>
            </a:extLst>
          </p:cNvPr>
          <p:cNvSpPr txBox="1"/>
          <p:nvPr/>
        </p:nvSpPr>
        <p:spPr>
          <a:xfrm>
            <a:off x="8811524" y="8582929"/>
            <a:ext cx="2055810" cy="1631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--Setup a Loan--</a:t>
            </a:r>
          </a:p>
          <a:p>
            <a:r>
              <a:rPr lang="en-US" sz="2000" dirty="0" err="1"/>
              <a:t>loanId</a:t>
            </a:r>
            <a:endParaRPr lang="en-US" sz="2000" dirty="0"/>
          </a:p>
          <a:p>
            <a:r>
              <a:rPr lang="en-US" sz="2000" dirty="0" err="1"/>
              <a:t>durationInMonth</a:t>
            </a:r>
            <a:endParaRPr lang="en-US" sz="2000" dirty="0"/>
          </a:p>
          <a:p>
            <a:r>
              <a:rPr lang="en-US" sz="2000" dirty="0"/>
              <a:t>Status</a:t>
            </a:r>
          </a:p>
          <a:p>
            <a:r>
              <a:rPr lang="en-US" sz="2000" dirty="0"/>
              <a:t>interest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BD66C2-BEFD-498C-A6F5-56AEFFF422FF}"/>
              </a:ext>
            </a:extLst>
          </p:cNvPr>
          <p:cNvSpPr txBox="1"/>
          <p:nvPr/>
        </p:nvSpPr>
        <p:spPr>
          <a:xfrm>
            <a:off x="12303239" y="7047899"/>
            <a:ext cx="2356439" cy="1323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--Loan Payment--</a:t>
            </a:r>
          </a:p>
          <a:p>
            <a:r>
              <a:rPr lang="en-US" sz="2000" dirty="0" err="1"/>
              <a:t>paymentAmount</a:t>
            </a:r>
            <a:endParaRPr lang="en-US" sz="2000" dirty="0"/>
          </a:p>
          <a:p>
            <a:r>
              <a:rPr lang="en-US" sz="2000" dirty="0" err="1"/>
              <a:t>dateOfPayment</a:t>
            </a:r>
            <a:endParaRPr lang="en-US" sz="2000" dirty="0"/>
          </a:p>
          <a:p>
            <a:r>
              <a:rPr lang="en-US" sz="2000" dirty="0" err="1"/>
              <a:t>remainingAmount</a:t>
            </a:r>
            <a:endParaRPr 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5977E3-1606-4721-8220-0F8619FD7126}"/>
              </a:ext>
            </a:extLst>
          </p:cNvPr>
          <p:cNvSpPr txBox="1"/>
          <p:nvPr/>
        </p:nvSpPr>
        <p:spPr>
          <a:xfrm>
            <a:off x="4797445" y="8669197"/>
            <a:ext cx="2767193" cy="1631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--Make a Transaction--</a:t>
            </a:r>
          </a:p>
          <a:p>
            <a:r>
              <a:rPr lang="en-US" sz="2000" dirty="0" err="1"/>
              <a:t>transferAccountNumber</a:t>
            </a:r>
            <a:endParaRPr lang="en-US" sz="2000" dirty="0"/>
          </a:p>
          <a:p>
            <a:r>
              <a:rPr lang="en-US" sz="2000" dirty="0" err="1"/>
              <a:t>transferType</a:t>
            </a:r>
            <a:endParaRPr lang="en-US" sz="2000" dirty="0"/>
          </a:p>
          <a:p>
            <a:r>
              <a:rPr lang="en-US" sz="2000" dirty="0" err="1"/>
              <a:t>transferAmounth</a:t>
            </a:r>
            <a:endParaRPr lang="en-US" sz="2000" dirty="0"/>
          </a:p>
          <a:p>
            <a:r>
              <a:rPr lang="en-US" sz="2000" dirty="0" err="1"/>
              <a:t>dateOfTransfer</a:t>
            </a:r>
            <a:endParaRPr lang="en-US" sz="20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9FC5D79-C311-4C48-832B-4B517B041F5F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170925" y="4516437"/>
            <a:ext cx="6641526" cy="329521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E86B3C-7B41-43F0-A9AF-783DF66F0113}"/>
              </a:ext>
            </a:extLst>
          </p:cNvPr>
          <p:cNvSpPr txBox="1"/>
          <p:nvPr/>
        </p:nvSpPr>
        <p:spPr>
          <a:xfrm>
            <a:off x="13713127" y="11926486"/>
            <a:ext cx="1893101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Employee View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E6E0570-7F57-4589-A51E-E3D1B7A96C85}"/>
              </a:ext>
            </a:extLst>
          </p:cNvPr>
          <p:cNvCxnSpPr>
            <a:stCxn id="61" idx="0"/>
            <a:endCxn id="50" idx="2"/>
          </p:cNvCxnSpPr>
          <p:nvPr/>
        </p:nvCxnSpPr>
        <p:spPr>
          <a:xfrm rot="16200000" flipV="1">
            <a:off x="12292995" y="9559803"/>
            <a:ext cx="3555149" cy="117821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B4C04FA-9C73-4404-8055-A033374E6224}"/>
              </a:ext>
            </a:extLst>
          </p:cNvPr>
          <p:cNvCxnSpPr>
            <a:stCxn id="61" idx="1"/>
            <a:endCxn id="56" idx="2"/>
          </p:cNvCxnSpPr>
          <p:nvPr/>
        </p:nvCxnSpPr>
        <p:spPr>
          <a:xfrm rot="10800000">
            <a:off x="6181043" y="10300413"/>
            <a:ext cx="7532085" cy="18261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0CA051C-680B-4AB5-98A7-30739E482F23}"/>
              </a:ext>
            </a:extLst>
          </p:cNvPr>
          <p:cNvCxnSpPr>
            <a:cxnSpLocks/>
            <a:stCxn id="61" idx="3"/>
            <a:endCxn id="5" idx="3"/>
          </p:cNvCxnSpPr>
          <p:nvPr/>
        </p:nvCxnSpPr>
        <p:spPr>
          <a:xfrm flipH="1" flipV="1">
            <a:off x="7434697" y="2640491"/>
            <a:ext cx="8171531" cy="9486050"/>
          </a:xfrm>
          <a:prstGeom prst="bentConnector3">
            <a:avLst>
              <a:gd name="adj1" fmla="val -279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81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Anbar</dc:creator>
  <cp:lastModifiedBy>Sultan Anbar</cp:lastModifiedBy>
  <cp:revision>7</cp:revision>
  <dcterms:created xsi:type="dcterms:W3CDTF">2020-12-31T22:45:47Z</dcterms:created>
  <dcterms:modified xsi:type="dcterms:W3CDTF">2021-01-04T11:43:24Z</dcterms:modified>
</cp:coreProperties>
</file>