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21031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205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2244726"/>
            <a:ext cx="1787652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7204076"/>
            <a:ext cx="157734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3" y="730250"/>
            <a:ext cx="453485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6" y="730250"/>
            <a:ext cx="1334166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2" y="3419479"/>
            <a:ext cx="1813941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2" y="9178929"/>
            <a:ext cx="1813941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3651250"/>
            <a:ext cx="89382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3651250"/>
            <a:ext cx="89382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4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730253"/>
            <a:ext cx="1813941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7" y="3362326"/>
            <a:ext cx="88971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7" y="5010150"/>
            <a:ext cx="88971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6" y="3362326"/>
            <a:ext cx="894099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6" y="5010150"/>
            <a:ext cx="894099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914400"/>
            <a:ext cx="6783109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1974853"/>
            <a:ext cx="1064704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114800"/>
            <a:ext cx="6783109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914400"/>
            <a:ext cx="6783109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1974853"/>
            <a:ext cx="1064704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114800"/>
            <a:ext cx="6783109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730253"/>
            <a:ext cx="1813941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3651250"/>
            <a:ext cx="1813941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2712703"/>
            <a:ext cx="47320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4706-AC5E-400D-88D0-33B46844287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2712703"/>
            <a:ext cx="70980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2712703"/>
            <a:ext cx="47320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E3BD5E4-1362-49B9-B383-B38F354DDC12}"/>
              </a:ext>
            </a:extLst>
          </p:cNvPr>
          <p:cNvSpPr txBox="1"/>
          <p:nvPr/>
        </p:nvSpPr>
        <p:spPr>
          <a:xfrm>
            <a:off x="-226615" y="577485"/>
            <a:ext cx="2103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BANK ENTITY-RELATION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F066E9-A46E-46A8-A1A4-843212297F69}"/>
              </a:ext>
            </a:extLst>
          </p:cNvPr>
          <p:cNvSpPr txBox="1"/>
          <p:nvPr/>
        </p:nvSpPr>
        <p:spPr>
          <a:xfrm>
            <a:off x="920413" y="3427132"/>
            <a:ext cx="2911813" cy="3477875"/>
          </a:xfrm>
          <a:prstGeom prst="rect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--Person (Abstract Class)--</a:t>
            </a:r>
            <a:r>
              <a:rPr lang="en-US" sz="2000" dirty="0" err="1"/>
              <a:t>firstName</a:t>
            </a:r>
            <a:endParaRPr lang="en-US" sz="2000" dirty="0"/>
          </a:p>
          <a:p>
            <a:pPr algn="just"/>
            <a:r>
              <a:rPr lang="en-US" sz="2000" dirty="0" err="1"/>
              <a:t>lastName</a:t>
            </a:r>
            <a:endParaRPr lang="en-US" sz="2000" dirty="0"/>
          </a:p>
          <a:p>
            <a:pPr algn="just"/>
            <a:r>
              <a:rPr lang="en-US" sz="2000" dirty="0" err="1"/>
              <a:t>dateOfBith</a:t>
            </a:r>
            <a:endParaRPr lang="en-US" sz="2000" dirty="0"/>
          </a:p>
          <a:p>
            <a:pPr algn="just"/>
            <a:r>
              <a:rPr lang="en-US" sz="2000" dirty="0"/>
              <a:t>gender</a:t>
            </a:r>
          </a:p>
          <a:p>
            <a:pPr algn="just"/>
            <a:r>
              <a:rPr lang="en-US" sz="2000" dirty="0" err="1"/>
              <a:t>maritalStatus</a:t>
            </a:r>
            <a:endParaRPr lang="en-US" sz="2000" dirty="0"/>
          </a:p>
          <a:p>
            <a:pPr algn="just"/>
            <a:r>
              <a:rPr lang="en-US" sz="2000" dirty="0" err="1"/>
              <a:t>socialSecurityNumber</a:t>
            </a:r>
            <a:endParaRPr lang="en-US" sz="2000" dirty="0"/>
          </a:p>
          <a:p>
            <a:pPr algn="just"/>
            <a:r>
              <a:rPr lang="en-US" sz="2000" dirty="0"/>
              <a:t>address</a:t>
            </a:r>
          </a:p>
          <a:p>
            <a:pPr algn="just"/>
            <a:r>
              <a:rPr lang="en-US" sz="2000" dirty="0" err="1"/>
              <a:t>mobilePhone</a:t>
            </a:r>
            <a:endParaRPr lang="en-US" sz="2000" dirty="0"/>
          </a:p>
          <a:p>
            <a:pPr algn="just"/>
            <a:r>
              <a:rPr lang="en-US" sz="2000" dirty="0"/>
              <a:t>email</a:t>
            </a:r>
          </a:p>
          <a:p>
            <a:pPr algn="just"/>
            <a:r>
              <a:rPr lang="en-US" sz="2000" dirty="0"/>
              <a:t>nationality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45CDEA-FC42-4B39-8D47-BA550FCF0A08}"/>
              </a:ext>
            </a:extLst>
          </p:cNvPr>
          <p:cNvSpPr txBox="1"/>
          <p:nvPr/>
        </p:nvSpPr>
        <p:spPr>
          <a:xfrm>
            <a:off x="1584964" y="7430441"/>
            <a:ext cx="1582711" cy="193899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--Address--</a:t>
            </a:r>
          </a:p>
          <a:p>
            <a:r>
              <a:rPr lang="en-US" sz="2000" dirty="0"/>
              <a:t>street</a:t>
            </a:r>
          </a:p>
          <a:p>
            <a:r>
              <a:rPr lang="en-US" sz="2000" dirty="0"/>
              <a:t>city</a:t>
            </a:r>
          </a:p>
          <a:p>
            <a:r>
              <a:rPr lang="en-US" sz="2000" dirty="0"/>
              <a:t>state</a:t>
            </a:r>
          </a:p>
          <a:p>
            <a:r>
              <a:rPr lang="en-US" sz="2000" dirty="0"/>
              <a:t>country</a:t>
            </a:r>
          </a:p>
          <a:p>
            <a:r>
              <a:rPr lang="en-US" sz="2000" dirty="0" err="1"/>
              <a:t>zipcode</a:t>
            </a: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CD8173-BBB2-4FCB-AD34-8B6588E9E4D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376319" y="6905007"/>
            <a:ext cx="0" cy="5254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F8D87-8639-49BD-BAD7-48323D7EAEF7}"/>
              </a:ext>
            </a:extLst>
          </p:cNvPr>
          <p:cNvSpPr txBox="1"/>
          <p:nvPr/>
        </p:nvSpPr>
        <p:spPr>
          <a:xfrm>
            <a:off x="6185153" y="4042684"/>
            <a:ext cx="1849074" cy="22467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--Customer--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pPr algn="just"/>
            <a:r>
              <a:rPr lang="en-US" sz="2000" dirty="0"/>
              <a:t>occupation</a:t>
            </a:r>
          </a:p>
          <a:p>
            <a:pPr algn="just"/>
            <a:r>
              <a:rPr lang="en-US" sz="2000" dirty="0" err="1"/>
              <a:t>creditScore</a:t>
            </a:r>
            <a:endParaRPr lang="en-US" sz="2000" dirty="0"/>
          </a:p>
          <a:p>
            <a:pPr algn="just"/>
            <a:r>
              <a:rPr lang="en-US" sz="2000" dirty="0" err="1"/>
              <a:t>yearlyIncome</a:t>
            </a:r>
            <a:endParaRPr lang="en-US" sz="2000" dirty="0"/>
          </a:p>
          <a:p>
            <a:r>
              <a:rPr lang="en-US" sz="2000" dirty="0" err="1"/>
              <a:t>userName</a:t>
            </a:r>
            <a:endParaRPr lang="en-US" sz="2000" dirty="0"/>
          </a:p>
          <a:p>
            <a:r>
              <a:rPr lang="en-US" sz="2000" dirty="0"/>
              <a:t>password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063F1D1-BC01-49E0-B254-32481A96728D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3832226" y="5166070"/>
            <a:ext cx="1643651" cy="257724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AF18CC-C1F2-49EC-B4E3-DD8CA428B36D}"/>
              </a:ext>
            </a:extLst>
          </p:cNvPr>
          <p:cNvSpPr txBox="1"/>
          <p:nvPr/>
        </p:nvSpPr>
        <p:spPr>
          <a:xfrm>
            <a:off x="5475877" y="6619932"/>
            <a:ext cx="3445221" cy="22467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</a:t>
            </a:r>
            <a:r>
              <a:rPr lang="en-US" sz="2000" b="1" u="sng" dirty="0" err="1"/>
              <a:t>Emplooyee</a:t>
            </a:r>
            <a:r>
              <a:rPr lang="en-US" sz="2000" b="1" u="sng" dirty="0"/>
              <a:t> (Abstract Class)--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employeeId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branchId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userName</a:t>
            </a:r>
            <a:endParaRPr lang="en-US" sz="2000" dirty="0"/>
          </a:p>
          <a:p>
            <a:r>
              <a:rPr lang="en-US" sz="2000" dirty="0"/>
              <a:t>password</a:t>
            </a:r>
          </a:p>
          <a:p>
            <a:r>
              <a:rPr lang="en-US" sz="2000" dirty="0" err="1"/>
              <a:t>dateOfStart</a:t>
            </a:r>
            <a:endParaRPr lang="en-US" sz="2000" dirty="0"/>
          </a:p>
          <a:p>
            <a:r>
              <a:rPr lang="en-US" sz="2000" dirty="0" err="1"/>
              <a:t>bankAccount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3263F2-1D0E-4D1C-B252-0866FD5F2FAD}"/>
              </a:ext>
            </a:extLst>
          </p:cNvPr>
          <p:cNvSpPr txBox="1"/>
          <p:nvPr/>
        </p:nvSpPr>
        <p:spPr>
          <a:xfrm>
            <a:off x="11716324" y="3434473"/>
            <a:ext cx="3166699" cy="347787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--Account (Abstract Class)--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accountNumber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branchId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accountType</a:t>
            </a:r>
            <a:endParaRPr lang="en-US" sz="2000" dirty="0"/>
          </a:p>
          <a:p>
            <a:r>
              <a:rPr lang="en-US" sz="2000" dirty="0" err="1"/>
              <a:t>dateOfOpen</a:t>
            </a:r>
            <a:endParaRPr lang="en-US" sz="2000" dirty="0"/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approvingEmployeeId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/>
              <a:t>Balance</a:t>
            </a:r>
          </a:p>
          <a:p>
            <a:r>
              <a:rPr lang="en-US" sz="2000" dirty="0" err="1"/>
              <a:t>interestRate</a:t>
            </a:r>
            <a:endParaRPr lang="en-US" sz="2000" dirty="0"/>
          </a:p>
          <a:p>
            <a:r>
              <a:rPr lang="en-US" sz="2000" dirty="0" err="1"/>
              <a:t>overDraftFee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19FF56-69FC-410D-823B-2AC4B18DC7B7}"/>
              </a:ext>
            </a:extLst>
          </p:cNvPr>
          <p:cNvSpPr txBox="1"/>
          <p:nvPr/>
        </p:nvSpPr>
        <p:spPr>
          <a:xfrm>
            <a:off x="11870329" y="11089203"/>
            <a:ext cx="2770284" cy="193899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--Transaction--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transactionId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transferAccountNumber</a:t>
            </a:r>
            <a:endParaRPr lang="en-US" sz="2000" dirty="0"/>
          </a:p>
          <a:p>
            <a:r>
              <a:rPr lang="en-US" sz="2000" dirty="0" err="1"/>
              <a:t>transferAmounth</a:t>
            </a:r>
            <a:endParaRPr lang="en-US" sz="2000" dirty="0"/>
          </a:p>
          <a:p>
            <a:r>
              <a:rPr lang="en-US" sz="2000" dirty="0" err="1"/>
              <a:t>dateOfTransfer</a:t>
            </a:r>
            <a:endParaRPr lang="en-US" sz="2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E4E376-2698-4101-A3C0-EA899C89F714}"/>
              </a:ext>
            </a:extLst>
          </p:cNvPr>
          <p:cNvCxnSpPr>
            <a:cxnSpLocks/>
            <a:stCxn id="31" idx="2"/>
            <a:endCxn id="79" idx="0"/>
          </p:cNvCxnSpPr>
          <p:nvPr/>
        </p:nvCxnSpPr>
        <p:spPr>
          <a:xfrm rot="5400000">
            <a:off x="4460984" y="8438884"/>
            <a:ext cx="2309689" cy="316532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835E3B2-6DD7-4465-ADD6-7AC92AEC8E76}"/>
              </a:ext>
            </a:extLst>
          </p:cNvPr>
          <p:cNvCxnSpPr>
            <a:cxnSpLocks/>
            <a:stCxn id="31" idx="2"/>
            <a:endCxn id="80" idx="0"/>
          </p:cNvCxnSpPr>
          <p:nvPr/>
        </p:nvCxnSpPr>
        <p:spPr>
          <a:xfrm rot="5400000">
            <a:off x="5508690" y="9489880"/>
            <a:ext cx="2312979" cy="106661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FC50D8-373E-41D7-81FA-443EF0023656}"/>
              </a:ext>
            </a:extLst>
          </p:cNvPr>
          <p:cNvSpPr txBox="1"/>
          <p:nvPr/>
        </p:nvSpPr>
        <p:spPr>
          <a:xfrm>
            <a:off x="3192008" y="11176390"/>
            <a:ext cx="1682318" cy="132343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--Officer--</a:t>
            </a:r>
          </a:p>
          <a:p>
            <a:r>
              <a:rPr lang="en-US" sz="2000" dirty="0" err="1"/>
              <a:t>officeNumber</a:t>
            </a:r>
            <a:endParaRPr lang="en-US" sz="2000" dirty="0"/>
          </a:p>
          <a:p>
            <a:r>
              <a:rPr lang="en-US" sz="2000" dirty="0" err="1"/>
              <a:t>managerId</a:t>
            </a:r>
            <a:endParaRPr lang="en-US" sz="2000" dirty="0"/>
          </a:p>
          <a:p>
            <a:r>
              <a:rPr lang="en-US" sz="2000" dirty="0"/>
              <a:t>salary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B0B1EC-70E0-40F9-9545-8DD6A02B2C75}"/>
              </a:ext>
            </a:extLst>
          </p:cNvPr>
          <p:cNvSpPr txBox="1"/>
          <p:nvPr/>
        </p:nvSpPr>
        <p:spPr>
          <a:xfrm>
            <a:off x="5218980" y="11179680"/>
            <a:ext cx="1825779" cy="101566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--Teller--</a:t>
            </a:r>
          </a:p>
          <a:p>
            <a:r>
              <a:rPr lang="en-US" sz="2000" dirty="0" err="1"/>
              <a:t>stationNumber</a:t>
            </a:r>
            <a:endParaRPr lang="en-US" sz="2000" dirty="0"/>
          </a:p>
          <a:p>
            <a:r>
              <a:rPr lang="en-US" sz="2000" dirty="0" err="1"/>
              <a:t>hoursWork</a:t>
            </a:r>
            <a:endParaRPr lang="en-US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6272B6-DE23-47D1-89D6-5CDC83B44C21}"/>
              </a:ext>
            </a:extLst>
          </p:cNvPr>
          <p:cNvSpPr txBox="1"/>
          <p:nvPr/>
        </p:nvSpPr>
        <p:spPr>
          <a:xfrm>
            <a:off x="7345070" y="11176386"/>
            <a:ext cx="1610282" cy="7078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--Secretary--</a:t>
            </a:r>
          </a:p>
          <a:p>
            <a:r>
              <a:rPr lang="en-US" sz="2000" dirty="0" err="1"/>
              <a:t>hoursWork</a:t>
            </a:r>
            <a:endParaRPr lang="en-US" sz="20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B851F0B-093A-4EF6-A16D-A4E63BD1F66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8034227" y="5166068"/>
            <a:ext cx="3682096" cy="7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9C72D4-A361-4874-894D-DA2E9B151777}"/>
              </a:ext>
            </a:extLst>
          </p:cNvPr>
          <p:cNvSpPr txBox="1"/>
          <p:nvPr/>
        </p:nvSpPr>
        <p:spPr>
          <a:xfrm>
            <a:off x="15832811" y="8516851"/>
            <a:ext cx="2367407" cy="101566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</a:t>
            </a:r>
            <a:r>
              <a:rPr lang="en-US" sz="2000" b="1" u="sng" dirty="0" err="1"/>
              <a:t>LoanInformation</a:t>
            </a:r>
            <a:r>
              <a:rPr lang="en-US" sz="2000" b="1" u="sng" dirty="0"/>
              <a:t>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loanType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/>
              <a:t>interestRate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94B15C-663D-4566-81E6-425094C169E4}"/>
              </a:ext>
            </a:extLst>
          </p:cNvPr>
          <p:cNvSpPr txBox="1"/>
          <p:nvPr/>
        </p:nvSpPr>
        <p:spPr>
          <a:xfrm>
            <a:off x="16098650" y="10168870"/>
            <a:ext cx="2082213" cy="193899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</a:t>
            </a:r>
            <a:r>
              <a:rPr lang="en-US" sz="2000" b="1" u="sng" dirty="0" err="1"/>
              <a:t>LoanPayment</a:t>
            </a:r>
            <a:r>
              <a:rPr lang="en-US" sz="2000" b="1" u="sng" dirty="0"/>
              <a:t>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paymentId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paymentAmount</a:t>
            </a:r>
            <a:endParaRPr lang="en-US" sz="2000" dirty="0"/>
          </a:p>
          <a:p>
            <a:r>
              <a:rPr lang="en-US" sz="2000" dirty="0" err="1"/>
              <a:t>dateOfPayment</a:t>
            </a:r>
            <a:endParaRPr lang="en-US" sz="2000" dirty="0"/>
          </a:p>
          <a:p>
            <a:r>
              <a:rPr lang="en-US" sz="2000" dirty="0" err="1"/>
              <a:t>remainingAmount</a:t>
            </a:r>
            <a:endParaRPr lang="en-US" sz="2000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E7DF05A-FE43-446D-BF62-790424F1A249}"/>
              </a:ext>
            </a:extLst>
          </p:cNvPr>
          <p:cNvCxnSpPr>
            <a:cxnSpLocks/>
            <a:stCxn id="29" idx="3"/>
            <a:endCxn id="176" idx="1"/>
          </p:cNvCxnSpPr>
          <p:nvPr/>
        </p:nvCxnSpPr>
        <p:spPr>
          <a:xfrm>
            <a:off x="8034228" y="5166069"/>
            <a:ext cx="3824895" cy="385861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9DB6AC5-EA52-41B0-AB5A-8BAEBD6CECD9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8034227" y="5166069"/>
            <a:ext cx="3836102" cy="689263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36D4A2D-A237-4D62-A59E-33EC2D3521A9}"/>
              </a:ext>
            </a:extLst>
          </p:cNvPr>
          <p:cNvCxnSpPr>
            <a:cxnSpLocks/>
            <a:stCxn id="176" idx="3"/>
            <a:endCxn id="100" idx="1"/>
          </p:cNvCxnSpPr>
          <p:nvPr/>
        </p:nvCxnSpPr>
        <p:spPr>
          <a:xfrm flipV="1">
            <a:off x="14428686" y="9024683"/>
            <a:ext cx="14041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90CCFDF-4B07-4842-88F3-93F7177C24D0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3832225" y="5166069"/>
            <a:ext cx="23529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D4F61B65-6259-4C79-A341-90ADDBBC8F17}"/>
              </a:ext>
            </a:extLst>
          </p:cNvPr>
          <p:cNvCxnSpPr>
            <a:cxnSpLocks/>
            <a:stCxn id="31" idx="2"/>
            <a:endCxn id="81" idx="0"/>
          </p:cNvCxnSpPr>
          <p:nvPr/>
        </p:nvCxnSpPr>
        <p:spPr>
          <a:xfrm rot="16200000" flipH="1">
            <a:off x="6519506" y="9545681"/>
            <a:ext cx="2309686" cy="95172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89280E0-3822-42D7-97AC-53D8B0F0F46F}"/>
              </a:ext>
            </a:extLst>
          </p:cNvPr>
          <p:cNvSpPr txBox="1"/>
          <p:nvPr/>
        </p:nvSpPr>
        <p:spPr>
          <a:xfrm>
            <a:off x="11859122" y="7593522"/>
            <a:ext cx="2569564" cy="286232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</a:t>
            </a:r>
            <a:r>
              <a:rPr lang="en-US" sz="2000" b="1" u="sng" dirty="0" err="1"/>
              <a:t>LoanApplication</a:t>
            </a:r>
            <a:r>
              <a:rPr lang="en-US" sz="2000" b="1" u="sng" dirty="0"/>
              <a:t>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loanApplicationId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loanType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dateOfLoanApplication</a:t>
            </a:r>
            <a:endParaRPr lang="en-US" sz="2000" dirty="0"/>
          </a:p>
          <a:p>
            <a:r>
              <a:rPr lang="en-US" sz="2000" dirty="0"/>
              <a:t>status</a:t>
            </a:r>
          </a:p>
          <a:p>
            <a:r>
              <a:rPr lang="en-US" sz="2000" dirty="0" err="1"/>
              <a:t>loanAmonth</a:t>
            </a:r>
            <a:endParaRPr lang="en-US" sz="2000" dirty="0"/>
          </a:p>
          <a:p>
            <a:r>
              <a:rPr lang="en-US" sz="2000" dirty="0" err="1"/>
              <a:t>durationInMonth</a:t>
            </a:r>
            <a:endParaRPr lang="en-US" sz="2000" dirty="0"/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approvingEmployeeId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C94C83C6-F79C-447D-B48E-5924F3C8E9F6}"/>
              </a:ext>
            </a:extLst>
          </p:cNvPr>
          <p:cNvCxnSpPr>
            <a:cxnSpLocks/>
            <a:stCxn id="176" idx="3"/>
            <a:endCxn id="101" idx="1"/>
          </p:cNvCxnSpPr>
          <p:nvPr/>
        </p:nvCxnSpPr>
        <p:spPr>
          <a:xfrm>
            <a:off x="14428687" y="9024684"/>
            <a:ext cx="1669963" cy="211368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5A6BF8-D6D6-44D3-89B3-460829D21AD9}"/>
              </a:ext>
            </a:extLst>
          </p:cNvPr>
          <p:cNvSpPr txBox="1"/>
          <p:nvPr/>
        </p:nvSpPr>
        <p:spPr>
          <a:xfrm>
            <a:off x="17139756" y="4042682"/>
            <a:ext cx="3166699" cy="22467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--Account History—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processId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accountNumber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processType</a:t>
            </a:r>
            <a:endParaRPr lang="en-US" sz="2000" dirty="0"/>
          </a:p>
          <a:p>
            <a:r>
              <a:rPr lang="en-US" sz="2000" dirty="0" err="1"/>
              <a:t>dateOfProcess</a:t>
            </a:r>
            <a:endParaRPr lang="en-US" sz="2000" dirty="0"/>
          </a:p>
          <a:p>
            <a:r>
              <a:rPr lang="en-US" sz="2000" dirty="0" err="1"/>
              <a:t>procesedAmount</a:t>
            </a:r>
            <a:endParaRPr lang="en-US" sz="2000" dirty="0"/>
          </a:p>
          <a:p>
            <a:r>
              <a:rPr lang="en-US" sz="2000" dirty="0"/>
              <a:t>balance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65FFD4-8DA9-40F3-BC98-F7232FEE477D}"/>
              </a:ext>
            </a:extLst>
          </p:cNvPr>
          <p:cNvSpPr txBox="1"/>
          <p:nvPr/>
        </p:nvSpPr>
        <p:spPr>
          <a:xfrm>
            <a:off x="12395597" y="1464683"/>
            <a:ext cx="1849074" cy="132343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--</a:t>
            </a:r>
            <a:r>
              <a:rPr lang="en-US" sz="2000" b="1" u="sng" dirty="0" err="1"/>
              <a:t>BankBrach</a:t>
            </a:r>
            <a:r>
              <a:rPr lang="en-US" sz="2000" b="1" u="sng" dirty="0"/>
              <a:t>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brachId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pPr algn="just"/>
            <a:r>
              <a:rPr lang="en-US" sz="2000" dirty="0"/>
              <a:t>address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managerId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105BF2-B062-4E0F-820E-BEB2916CCA50}"/>
              </a:ext>
            </a:extLst>
          </p:cNvPr>
          <p:cNvCxnSpPr>
            <a:stCxn id="37" idx="0"/>
            <a:endCxn id="74" idx="2"/>
          </p:cNvCxnSpPr>
          <p:nvPr/>
        </p:nvCxnSpPr>
        <p:spPr>
          <a:xfrm flipV="1">
            <a:off x="13299674" y="2788122"/>
            <a:ext cx="20461" cy="646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C4369D-7861-4461-8F74-0849A8CED184}"/>
              </a:ext>
            </a:extLst>
          </p:cNvPr>
          <p:cNvCxnSpPr>
            <a:stCxn id="37" idx="3"/>
            <a:endCxn id="51" idx="1"/>
          </p:cNvCxnSpPr>
          <p:nvPr/>
        </p:nvCxnSpPr>
        <p:spPr>
          <a:xfrm flipV="1">
            <a:off x="14883023" y="5166066"/>
            <a:ext cx="2256733" cy="7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48ED086-22F1-4F9E-AB52-4C9AE4743E84}"/>
              </a:ext>
            </a:extLst>
          </p:cNvPr>
          <p:cNvCxnSpPr>
            <a:stCxn id="31" idx="3"/>
            <a:endCxn id="74" idx="1"/>
          </p:cNvCxnSpPr>
          <p:nvPr/>
        </p:nvCxnSpPr>
        <p:spPr>
          <a:xfrm flipV="1">
            <a:off x="8921098" y="2126403"/>
            <a:ext cx="3474499" cy="561691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2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5323</TotalTime>
  <Words>126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 Anbar</dc:creator>
  <cp:lastModifiedBy>Sultan Anbar</cp:lastModifiedBy>
  <cp:revision>48</cp:revision>
  <dcterms:created xsi:type="dcterms:W3CDTF">2020-12-31T00:50:17Z</dcterms:created>
  <dcterms:modified xsi:type="dcterms:W3CDTF">2021-01-04T11:41:00Z</dcterms:modified>
</cp:coreProperties>
</file>