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55" r:id="rId4"/>
    <p:sldId id="342" r:id="rId5"/>
    <p:sldId id="304" r:id="rId6"/>
    <p:sldId id="356" r:id="rId7"/>
    <p:sldId id="351" r:id="rId8"/>
    <p:sldId id="357" r:id="rId9"/>
    <p:sldId id="354" r:id="rId10"/>
    <p:sldId id="350" r:id="rId11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6" autoAdjust="0"/>
    <p:restoredTop sz="50000" autoAdjust="0"/>
  </p:normalViewPr>
  <p:slideViewPr>
    <p:cSldViewPr snapToGrid="0" snapToObjects="1">
      <p:cViewPr>
        <p:scale>
          <a:sx n="70" d="100"/>
          <a:sy n="70" d="100"/>
        </p:scale>
        <p:origin x="-139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88D5-DDC2-4547-B82D-24C0CC6CF13D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1141-A112-4545-943B-0E330AFF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  <a:lvl2pPr marL="6858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2pPr>
            <a:lvl3pPr marL="11430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3pPr>
            <a:lvl4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4pPr>
            <a:lvl5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6EC4-26C6-FC4A-831A-AF90EFA27657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kro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github.com/nonchalantro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products/rstudio/download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8738" y="5130678"/>
            <a:ext cx="48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March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12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2016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970"/>
            <a:ext cx="9144000" cy="23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up any data and perform this exercise</a:t>
            </a:r>
            <a:r>
              <a:rPr lang="en-US" dirty="0" smtClean="0"/>
              <a:t> </a:t>
            </a:r>
            <a:r>
              <a:rPr lang="en-US" dirty="0" smtClean="0"/>
              <a:t>yourself!</a:t>
            </a:r>
          </a:p>
          <a:p>
            <a:endParaRPr lang="en-US" dirty="0" smtClean="0"/>
          </a:p>
          <a:p>
            <a:r>
              <a:rPr lang="en-US" dirty="0" smtClean="0"/>
              <a:t>The code and presentation will be shared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370" y="1270126"/>
            <a:ext cx="8939619" cy="1081467"/>
          </a:xfrm>
        </p:spPr>
        <p:txBody>
          <a:bodyPr anchor="t">
            <a:noAutofit/>
          </a:bodyPr>
          <a:lstStyle/>
          <a:p>
            <a:pPr algn="l"/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Exploratory</a:t>
            </a:r>
            <a:b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</a:br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Analysis</a:t>
            </a:r>
            <a:endParaRPr lang="en-US" sz="5200" b="1" dirty="0">
              <a:solidFill>
                <a:schemeClr val="accent3">
                  <a:lumMod val="50000"/>
                </a:schemeClr>
              </a:solidFill>
              <a:latin typeface="Syncopate" charset="0"/>
              <a:ea typeface="Syncopate" charset="0"/>
              <a:cs typeface="Syncop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9426" y="2774555"/>
            <a:ext cx="214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with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38" y="5130678"/>
            <a:ext cx="480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Abhishek Roy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|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March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12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2016		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1026" name="Picture 2" descr="http://www.rstudio.com/wp-content/uploads/2014/07/RStudio-Logo-Blue-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0" y="2972140"/>
            <a:ext cx="5644715" cy="19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91" y="83564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About 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46" y="3047994"/>
            <a:ext cx="4146079" cy="139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Co-Founder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of Social Data Science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Crowd-sourced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Science for Nonprofits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8404" r="11213" b="11625"/>
          <a:stretch/>
        </p:blipFill>
        <p:spPr>
          <a:xfrm>
            <a:off x="263425" y="3047994"/>
            <a:ext cx="1090081" cy="11206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67046" y="1849746"/>
            <a:ext cx="4146079" cy="92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Analytics Consultant ,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Fractal </a:t>
            </a:r>
          </a:p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Analytics </a:t>
            </a:r>
          </a:p>
          <a:p>
            <a:pPr marL="0" indent="0">
              <a:buFont typeface="Arial"/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Consult Fortune 500CPG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Retail Clients</a:t>
            </a:r>
          </a:p>
          <a:p>
            <a:pPr marL="457200" lvl="1" indent="0">
              <a:buFont typeface="Arial"/>
              <a:buNone/>
            </a:pP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26945" y="4579829"/>
            <a:ext cx="546863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b="1" dirty="0"/>
          </a:p>
          <a:p>
            <a:pPr algn="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hlinkClick r:id="rId3"/>
              </a:rPr>
              <a:t>https://www.linkedin.com/in/abhishekkroy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algn="r"/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algn="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hlinkClick r:id="rId4"/>
              </a:rPr>
              <a:t>https://github.com/nonchalantroy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algn="r"/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@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AbhishhekRoy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1" y="1744848"/>
            <a:ext cx="10763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s://scontent-ord1-1.xx.fbcdn.net/hphotos-xlf1/v/t1.0-9/10433127_10204522358733291_701419999020789860_n.jpg?oh=060b812368981a0227d12a0a878785c7&amp;oe=5793568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4" t="22445" r="32937" b="4399"/>
          <a:stretch/>
        </p:blipFill>
        <p:spPr bwMode="auto">
          <a:xfrm>
            <a:off x="5663821" y="0"/>
            <a:ext cx="34801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Quick intro to R Studio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Review of the college dataset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EDA using R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Small </a:t>
            </a:r>
            <a:r>
              <a:rPr lang="en-US" dirty="0" smtClean="0"/>
              <a:t>Group Mingle</a:t>
            </a:r>
          </a:p>
        </p:txBody>
      </p:sp>
    </p:spTree>
    <p:extLst>
      <p:ext uri="{BB962C8B-B14F-4D97-AF65-F5344CB8AC3E}">
        <p14:creationId xmlns:p14="http://schemas.microsoft.com/office/powerpoint/2010/main" val="4781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an object oriented, statistical </a:t>
            </a:r>
          </a:p>
          <a:p>
            <a:pPr marL="0" indent="0">
              <a:buNone/>
            </a:pPr>
            <a:r>
              <a:rPr lang="en-US" dirty="0" smtClean="0"/>
              <a:t>  programming language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hlinkClick r:id="rId2"/>
              </a:rPr>
              <a:t>Rstudio</a:t>
            </a:r>
            <a:r>
              <a:rPr lang="en-US" dirty="0" smtClean="0"/>
              <a:t>* -  A well designed integrated development environment(IDE) for R.</a:t>
            </a:r>
          </a:p>
          <a:p>
            <a:pPr lvl="1"/>
            <a:r>
              <a:rPr lang="en-US" sz="2000" dirty="0" smtClean="0"/>
              <a:t>Easy to Use</a:t>
            </a:r>
          </a:p>
          <a:p>
            <a:pPr lvl="1"/>
            <a:r>
              <a:rPr lang="en-US" sz="2100" dirty="0"/>
              <a:t>H</a:t>
            </a:r>
            <a:r>
              <a:rPr lang="en-US" sz="2100" dirty="0" smtClean="0"/>
              <a:t>elpful </a:t>
            </a:r>
            <a:r>
              <a:rPr lang="en-US" sz="2100" dirty="0"/>
              <a:t>for new users as the text editor employs some chromatic and other formatting techniques not present in the R </a:t>
            </a:r>
            <a:r>
              <a:rPr lang="en-US" sz="2100" dirty="0" smtClean="0"/>
              <a:t>environment</a:t>
            </a:r>
          </a:p>
          <a:p>
            <a:pPr lvl="1"/>
            <a:r>
              <a:rPr lang="en-US" sz="2100" dirty="0" smtClean="0"/>
              <a:t>More </a:t>
            </a:r>
            <a:r>
              <a:rPr lang="en-US" sz="2100" dirty="0"/>
              <a:t>traditional menu-driven options for data-loading and package installation and loading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263" y="6366259"/>
            <a:ext cx="752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rPr>
              <a:t>* </a:t>
            </a:r>
            <a:r>
              <a:rPr lang="en-US" sz="1200" b="1" dirty="0" err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rPr>
              <a:t>RStudio</a:t>
            </a:r>
            <a:r>
              <a:rPr lang="en-US" sz="1200" b="1" dirty="0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rPr>
              <a:t> requires R to be installed on a machine first. </a:t>
            </a:r>
            <a:r>
              <a:rPr lang="en-US" sz="1200" b="1" dirty="0" err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rPr>
              <a:t>RStudio</a:t>
            </a:r>
            <a:r>
              <a:rPr lang="en-US" sz="1200" b="1" dirty="0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rPr>
              <a:t> currently requires R 2.11.1 or higher</a:t>
            </a:r>
            <a:r>
              <a:rPr lang="en-US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36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1</a:t>
            </a:r>
            <a:r>
              <a:rPr lang="en-US" b="0" dirty="0"/>
              <a:t>:  Download and install R. </a:t>
            </a:r>
            <a:r>
              <a:rPr lang="en-US" b="0" u="sng" dirty="0">
                <a:hlinkClick r:id="rId2"/>
              </a:rPr>
              <a:t>http://cran.r-project.org/ (Links to an external site.)</a:t>
            </a:r>
            <a:r>
              <a:rPr lang="en-US" b="0" dirty="0"/>
              <a:t> 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b="0" dirty="0"/>
              <a:t>:  Download and install </a:t>
            </a:r>
            <a:r>
              <a:rPr lang="en-US" b="0" dirty="0" err="1"/>
              <a:t>RStudio</a:t>
            </a:r>
            <a:r>
              <a:rPr lang="en-US" b="0" dirty="0"/>
              <a:t>. </a:t>
            </a:r>
            <a:r>
              <a:rPr lang="en-US" b="0" u="sng" dirty="0">
                <a:hlinkClick r:id="rId3"/>
              </a:rPr>
              <a:t>http://www.rstudio.com/products/rstudio/download/ (Links to an external site.)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EDA?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3" y="2152649"/>
            <a:ext cx="8475258" cy="314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EDA?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Misuse of Statistics</a:t>
            </a:r>
          </a:p>
          <a:p>
            <a:pPr lvl="1"/>
            <a:r>
              <a:rPr lang="en-US" dirty="0" smtClean="0"/>
              <a:t>54% of all statistics are made on spot</a:t>
            </a:r>
            <a:endParaRPr lang="en-US" dirty="0" smtClean="0"/>
          </a:p>
          <a:p>
            <a:pPr lvl="1"/>
            <a:r>
              <a:rPr lang="en-US" dirty="0" smtClean="0"/>
              <a:t>Spurious Correlations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Graphical techniques helps in making some general observations about the shape and spread of data</a:t>
            </a:r>
          </a:p>
          <a:p>
            <a:r>
              <a:rPr lang="en-US" b="0" dirty="0"/>
              <a:t> 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more complete understanding of the data can be attained by summarizing the data using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Helps us in framing the hypothesis we want to test 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1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with R</a:t>
            </a:r>
            <a:endParaRPr lang="en-US" dirty="0"/>
          </a:p>
        </p:txBody>
      </p:sp>
      <p:pic>
        <p:nvPicPr>
          <p:cNvPr id="5" name="Picture 2" descr="http://www.rstudio.com/wp-content/uploads/2014/07/RStudio-Logo-Blue-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3" y="2603650"/>
            <a:ext cx="5644715" cy="19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217</Words>
  <Application>Microsoft Office PowerPoint</Application>
  <PresentationFormat>Overhead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Exploratory Data Analysis</vt:lpstr>
      <vt:lpstr>About Me</vt:lpstr>
      <vt:lpstr>Agenda</vt:lpstr>
      <vt:lpstr>Quick Intro to R Studio</vt:lpstr>
      <vt:lpstr>Quick Intro to R Studio</vt:lpstr>
      <vt:lpstr>Why EDA?</vt:lpstr>
      <vt:lpstr>Why EDA?</vt:lpstr>
      <vt:lpstr>EDA with R</vt:lpstr>
      <vt:lpstr>Where to go from here?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PySpark</dc:title>
  <dc:creator>Hogue, John D.</dc:creator>
  <cp:lastModifiedBy>Abhishek Roy</cp:lastModifiedBy>
  <cp:revision>117</cp:revision>
  <cp:lastPrinted>2016-01-21T22:45:45Z</cp:lastPrinted>
  <dcterms:created xsi:type="dcterms:W3CDTF">2016-01-17T22:57:13Z</dcterms:created>
  <dcterms:modified xsi:type="dcterms:W3CDTF">2016-03-11T16:18:20Z</dcterms:modified>
</cp:coreProperties>
</file>