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41" r:id="rId11"/>
    <p:sldId id="257" r:id="rId12"/>
    <p:sldId id="275" r:id="rId13"/>
    <p:sldId id="258" r:id="rId14"/>
    <p:sldId id="279" r:id="rId15"/>
    <p:sldId id="304" r:id="rId16"/>
    <p:sldId id="352" r:id="rId17"/>
    <p:sldId id="351" r:id="rId18"/>
    <p:sldId id="353" r:id="rId19"/>
    <p:sldId id="354" r:id="rId20"/>
    <p:sldId id="350" r:id="rId21"/>
    <p:sldId id="340" r:id="rId22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50000" autoAdjust="0"/>
  </p:normalViewPr>
  <p:slideViewPr>
    <p:cSldViewPr snapToGrid="0" snapToObjects="1">
      <p:cViewPr>
        <p:scale>
          <a:sx n="107" d="100"/>
          <a:sy n="107" d="100"/>
        </p:scale>
        <p:origin x="1784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88D5-DDC2-4547-B82D-24C0CC6CF13D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1141-A112-4545-943B-0E330AFF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1pPr>
            <a:lvl2pPr marL="6858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2pPr>
            <a:lvl3pPr marL="1143000" indent="-228600">
              <a:buClr>
                <a:schemeClr val="tx2"/>
              </a:buClr>
              <a:buFont typeface=".AppleSystemUIFont" charset="0"/>
              <a:buChar char="-"/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3pPr>
            <a:lvl4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4pPr>
            <a:lvl5pPr>
              <a:defRPr b="1">
                <a:solidFill>
                  <a:schemeClr val="tx2"/>
                </a:solidFill>
                <a:latin typeface="Lane - Narrow" charset="0"/>
                <a:ea typeface="Lane - Narrow" charset="0"/>
                <a:cs typeface="Lane - Narrow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6EC4-26C6-FC4A-831A-AF90EFA27657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cialDataSci/School_Geolooku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ennepin.us/geocode" TargetMode="Externa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8738" y="5130678"/>
            <a:ext cx="480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February 6</a:t>
            </a:r>
            <a:r>
              <a:rPr lang="en-US" sz="2400" baseline="30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th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, 2016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970"/>
            <a:ext cx="9144000" cy="23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1370" y="1270126"/>
            <a:ext cx="8939619" cy="1081467"/>
          </a:xfrm>
        </p:spPr>
        <p:txBody>
          <a:bodyPr anchor="t">
            <a:noAutofit/>
          </a:bodyPr>
          <a:lstStyle/>
          <a:p>
            <a:pPr algn="l"/>
            <a: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Appending </a:t>
            </a:r>
            <a:b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</a:br>
            <a:r>
              <a:rPr lang="en-US" sz="52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Geolocation</a:t>
            </a:r>
            <a:endParaRPr lang="en-US" sz="5200" b="1" dirty="0">
              <a:solidFill>
                <a:schemeClr val="accent3">
                  <a:lumMod val="50000"/>
                </a:schemeClr>
              </a:solidFill>
              <a:latin typeface="Syncopate" charset="0"/>
              <a:ea typeface="Syncopate" charset="0"/>
              <a:cs typeface="Syncopat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1" y="3189202"/>
            <a:ext cx="6978038" cy="2356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9426" y="2774555"/>
            <a:ext cx="214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with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738" y="5130678"/>
            <a:ext cx="480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John Hogue |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February 6</a:t>
            </a:r>
            <a:r>
              <a:rPr lang="en-US" sz="2400" baseline="300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th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,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2016		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91" y="83564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About 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68" y="3194764"/>
            <a:ext cx="4222562" cy="12526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CoFounder</a:t>
            </a: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of Social Data Science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Crowd-sourced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Science for Nonprofits</a:t>
            </a:r>
            <a:endParaRPr lang="en-US" sz="1900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t="8404" r="11213" b="11625"/>
          <a:stretch/>
        </p:blipFill>
        <p:spPr>
          <a:xfrm>
            <a:off x="550033" y="3047994"/>
            <a:ext cx="1090081" cy="11206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71955" y="1849746"/>
            <a:ext cx="3741169" cy="92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Scientist at General Mills</a:t>
            </a:r>
          </a:p>
          <a:p>
            <a:pPr marL="457200" lvl="1" indent="0"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  Supporting Marketing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  <p:pic>
        <p:nvPicPr>
          <p:cNvPr id="9" name="Picture 2" descr="http://vignette1.wikia.nocookie.net/disney/images/f/fc/2000px-General_Mills_logo.svg.png/revision/latest?cb=201403150352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10" y="1696107"/>
            <a:ext cx="758308" cy="9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0806" y="4538885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endParaRPr lang="en-US" b="1" dirty="0"/>
          </a:p>
          <a:p>
            <a:pPr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https://www.linkedin.com/in/johnhogue</a:t>
            </a:r>
          </a:p>
          <a:p>
            <a:pPr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https://github.com/dreyco676</a:t>
            </a:r>
          </a:p>
          <a:p>
            <a:pPr algn="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@dreyco676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7589"/>
          <a:stretch/>
        </p:blipFill>
        <p:spPr>
          <a:xfrm>
            <a:off x="5778230" y="0"/>
            <a:ext cx="336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1991" y="835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About Me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(caveats)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9309" y="1828799"/>
            <a:ext cx="5154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Data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Appends are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only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 part of my job</a:t>
            </a:r>
          </a:p>
          <a:p>
            <a:pPr>
              <a:buFontTx/>
              <a:buChar char="-"/>
            </a:pPr>
            <a:endParaRPr lang="en-US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Code written for readability</a:t>
            </a:r>
          </a:p>
          <a:p>
            <a:pPr lvl="1">
              <a:buFontTx/>
              <a:buChar char="-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Not optimization</a:t>
            </a:r>
          </a:p>
          <a:p>
            <a:pPr lvl="1">
              <a:buFontTx/>
              <a:buChar char="-"/>
            </a:pPr>
            <a:endParaRPr lang="en-US" sz="2800" b="1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I don’t know everything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  <a:sym typeface="Wingdings"/>
              </a:rPr>
              <a:t></a:t>
            </a:r>
          </a:p>
          <a:p>
            <a:pPr marL="457200" lvl="1" indent="0">
              <a:buFont typeface="Arial"/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  <a:sym typeface="Wingdings"/>
              </a:rPr>
              <a:t>- But that’s ok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6" r="70"/>
          <a:stretch/>
        </p:blipFill>
        <p:spPr>
          <a:xfrm>
            <a:off x="0" y="1828799"/>
            <a:ext cx="3989308" cy="29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Agenda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Why Append Data?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Why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Geolocation?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Python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Loading Data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Cleaning Data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Google Maps API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Parsing Addresses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-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Where to go from here?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191576" y="1825625"/>
            <a:ext cx="427616" cy="347472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06363" y="2856634"/>
            <a:ext cx="2708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Minnesota</a:t>
            </a:r>
          </a:p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School</a:t>
            </a:r>
          </a:p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Example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Lane - Narrow" panose="02000506020000020004" pitchFamily="2" charset="0"/>
              </a:rPr>
              <a:t>Why Append Data?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Lane - Narrow" panose="0200050602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6" y="2835232"/>
            <a:ext cx="1339273" cy="1339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63" y="2835232"/>
            <a:ext cx="1339273" cy="1339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50" y="2835232"/>
            <a:ext cx="1339273" cy="1339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6945" y="3099460"/>
            <a:ext cx="9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513779" y="3099460"/>
            <a:ext cx="9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96140" y="4453247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Good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77227" y="4453247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Good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8314" y="4453247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Better?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1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Append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Data Silos</a:t>
            </a:r>
          </a:p>
          <a:p>
            <a:pPr lvl="1"/>
            <a:r>
              <a:rPr lang="en-US" dirty="0" smtClean="0"/>
              <a:t>Don’t miss the big picture</a:t>
            </a:r>
          </a:p>
          <a:p>
            <a:pPr lvl="1"/>
            <a:endParaRPr lang="en-US" dirty="0"/>
          </a:p>
          <a:p>
            <a:r>
              <a:rPr lang="en-US" dirty="0" smtClean="0"/>
              <a:t>Find Something Novel</a:t>
            </a:r>
          </a:p>
          <a:p>
            <a:pPr lvl="1"/>
            <a:r>
              <a:rPr lang="en-US" dirty="0" smtClean="0"/>
              <a:t>So much data so little time!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Factor in additional </a:t>
            </a:r>
            <a:r>
              <a:rPr lang="en-US" sz="2800" dirty="0" smtClean="0"/>
              <a:t>variables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Create detailed, accurate insights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50" y="1825625"/>
            <a:ext cx="1339273" cy="1339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8314" y="3443640"/>
            <a:ext cx="178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Better?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6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0"/>
            <a:ext cx="787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Geolocation?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Other Data</a:t>
            </a:r>
          </a:p>
          <a:p>
            <a:pPr lvl="1"/>
            <a:r>
              <a:rPr lang="en-US" dirty="0" smtClean="0"/>
              <a:t>Census</a:t>
            </a:r>
          </a:p>
          <a:p>
            <a:pPr lvl="1"/>
            <a:r>
              <a:rPr lang="en-US" dirty="0" smtClean="0"/>
              <a:t>American Community Survey</a:t>
            </a:r>
          </a:p>
          <a:p>
            <a:pPr lvl="1"/>
            <a:r>
              <a:rPr lang="en-US" dirty="0" smtClean="0"/>
              <a:t>Crim</a:t>
            </a:r>
            <a:r>
              <a:rPr lang="en-US" dirty="0" smtClean="0"/>
              <a:t>e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Understand Scale of Problem</a:t>
            </a:r>
          </a:p>
          <a:p>
            <a:pPr lvl="1"/>
            <a:r>
              <a:rPr lang="en-US" dirty="0" smtClean="0"/>
              <a:t>Cluster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Create call to action!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2" y="3685938"/>
            <a:ext cx="3372508" cy="31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Geolocation?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Other Data</a:t>
            </a:r>
          </a:p>
          <a:p>
            <a:pPr lvl="1"/>
            <a:r>
              <a:rPr lang="en-US" dirty="0" smtClean="0"/>
              <a:t>Census</a:t>
            </a:r>
          </a:p>
          <a:p>
            <a:pPr lvl="1"/>
            <a:r>
              <a:rPr lang="en-US" dirty="0" smtClean="0"/>
              <a:t>American Community Survey</a:t>
            </a:r>
          </a:p>
          <a:p>
            <a:pPr lvl="1"/>
            <a:r>
              <a:rPr lang="en-US" dirty="0" smtClean="0"/>
              <a:t>Crim</a:t>
            </a:r>
            <a:r>
              <a:rPr lang="en-US" dirty="0" smtClean="0"/>
              <a:t>e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Understand Scale of Problem</a:t>
            </a:r>
          </a:p>
          <a:p>
            <a:pPr lvl="1"/>
            <a:r>
              <a:rPr lang="en-US" dirty="0" smtClean="0"/>
              <a:t>Cluster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Create call to action!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2" y="3685938"/>
            <a:ext cx="3372508" cy="31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with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1" y="2547934"/>
            <a:ext cx="6978038" cy="23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Social Data Science Meetup Format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Future Data Sets of Interest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Ways to Get Involved With Social Data Science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Other Community Events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Appending Geolocation with Python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Accessing </a:t>
            </a:r>
            <a:r>
              <a:rPr lang="en-US" i="1" dirty="0" smtClean="0"/>
              <a:t>bridgethegap</a:t>
            </a:r>
            <a:r>
              <a:rPr lang="en-US" dirty="0" smtClean="0"/>
              <a:t> Github Repo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Small Group Mingle</a:t>
            </a:r>
          </a:p>
        </p:txBody>
      </p:sp>
    </p:spTree>
    <p:extLst>
      <p:ext uri="{BB962C8B-B14F-4D97-AF65-F5344CB8AC3E}">
        <p14:creationId xmlns:p14="http://schemas.microsoft.com/office/powerpoint/2010/main" val="47815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try the repo yourself!</a:t>
            </a:r>
          </a:p>
          <a:p>
            <a:endParaRPr lang="en-US" dirty="0" smtClean="0"/>
          </a:p>
          <a:p>
            <a:r>
              <a:rPr lang="en-US" dirty="0" smtClean="0"/>
              <a:t>Join your data to bridgethegap repo!</a:t>
            </a:r>
          </a:p>
          <a:p>
            <a:pPr lvl="1"/>
            <a:r>
              <a:rPr lang="en-US" dirty="0" smtClean="0"/>
              <a:t>Tell us about it and we’ll add it for everyone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it a try yourself!</a:t>
            </a:r>
            <a:r>
              <a:rPr lang="en-US" dirty="0"/>
              <a:t>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github.com/SocialDataSci/School_Geolookup</a:t>
            </a:r>
            <a:endParaRPr lang="en-US" sz="2400" dirty="0"/>
          </a:p>
          <a:p>
            <a:endParaRPr lang="en-US" dirty="0" smtClean="0"/>
          </a:p>
          <a:p>
            <a:pPr lvl="1"/>
            <a:r>
              <a:rPr lang="en-US" dirty="0" smtClean="0"/>
              <a:t>Need Anaconda 2.4.1 (Python 3.4)</a:t>
            </a:r>
          </a:p>
          <a:p>
            <a:pPr lvl="2"/>
            <a:r>
              <a:rPr lang="en-US" dirty="0" err="1" smtClean="0"/>
              <a:t>googlemaps</a:t>
            </a:r>
            <a:endParaRPr lang="en-US" dirty="0" smtClean="0"/>
          </a:p>
          <a:p>
            <a:pPr lvl="2"/>
            <a:r>
              <a:rPr lang="en-US" dirty="0" err="1" smtClean="0"/>
              <a:t>usaddress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Happy to answer questions &amp; issues</a:t>
            </a:r>
          </a:p>
        </p:txBody>
      </p:sp>
    </p:spTree>
    <p:extLst>
      <p:ext uri="{BB962C8B-B14F-4D97-AF65-F5344CB8AC3E}">
        <p14:creationId xmlns:p14="http://schemas.microsoft.com/office/powerpoint/2010/main" val="18051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MeetUp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Learn by Example</a:t>
            </a:r>
          </a:p>
          <a:p>
            <a:pPr lvl="1"/>
            <a:r>
              <a:rPr lang="en-US" dirty="0" smtClean="0"/>
              <a:t>See a real example</a:t>
            </a:r>
          </a:p>
          <a:p>
            <a:pPr lvl="1"/>
            <a:r>
              <a:rPr lang="en-US" dirty="0" smtClean="0"/>
              <a:t>Play with actual code &amp; data</a:t>
            </a:r>
          </a:p>
          <a:p>
            <a:endParaRPr lang="en-US" dirty="0"/>
          </a:p>
          <a:p>
            <a:r>
              <a:rPr lang="en-US" dirty="0" smtClean="0"/>
              <a:t>Small Group Mingle</a:t>
            </a:r>
          </a:p>
          <a:p>
            <a:pPr lvl="1"/>
            <a:r>
              <a:rPr lang="en-US" dirty="0" smtClean="0"/>
              <a:t>Questions &amp; Ideas</a:t>
            </a:r>
          </a:p>
          <a:p>
            <a:pPr lvl="1"/>
            <a:r>
              <a:rPr lang="en-US" dirty="0" smtClean="0"/>
              <a:t>Networking</a:t>
            </a:r>
          </a:p>
          <a:p>
            <a:endParaRPr lang="en-US" dirty="0"/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University of St Thomas</a:t>
            </a:r>
          </a:p>
          <a:p>
            <a:pPr lvl="1"/>
            <a:r>
              <a:rPr lang="en-US" dirty="0" smtClean="0"/>
              <a:t>Monthly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7" y="365128"/>
            <a:ext cx="2233303" cy="1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Minnesota Education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Continued Analysis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More Data Appends &amp; Requests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More Data Cleansing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Open Data Up for Universities</a:t>
            </a:r>
            <a:endParaRPr lang="en-US" dirty="0"/>
          </a:p>
          <a:p>
            <a:pPr lvl="2"/>
            <a:r>
              <a:rPr lang="en-US" dirty="0" smtClean="0"/>
              <a:t>University of St Thomas</a:t>
            </a:r>
          </a:p>
          <a:p>
            <a:pPr lvl="2"/>
            <a:r>
              <a:rPr lang="en-US" dirty="0" smtClean="0"/>
              <a:t>University of Minnesota</a:t>
            </a:r>
          </a:p>
          <a:p>
            <a:pPr lvl="2"/>
            <a:r>
              <a:rPr lang="en-US" dirty="0" smtClean="0"/>
              <a:t>University of Minnesota Duluth</a:t>
            </a:r>
          </a:p>
          <a:p>
            <a:pPr lvl="2"/>
            <a:r>
              <a:rPr lang="en-US" dirty="0" smtClean="0"/>
              <a:t>Mankato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2" y="3685938"/>
            <a:ext cx="3372508" cy="31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5025041"/>
            <a:ext cx="4073236" cy="1832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Minnesota Water Quality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Water Quality is </a:t>
            </a:r>
            <a:r>
              <a:rPr lang="en-US" dirty="0"/>
              <a:t>a</a:t>
            </a:r>
            <a:r>
              <a:rPr lang="en-US" dirty="0" smtClean="0"/>
              <a:t> Public Concern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Data </a:t>
            </a:r>
            <a:r>
              <a:rPr lang="en-US" dirty="0"/>
              <a:t>i</a:t>
            </a:r>
            <a:r>
              <a:rPr lang="en-US" dirty="0" smtClean="0"/>
              <a:t>s Available?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Questions Can We Answer?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Possible Tie-in with </a:t>
            </a:r>
            <a:r>
              <a:rPr lang="en-US" dirty="0" err="1" smtClean="0"/>
              <a:t>IoT</a:t>
            </a:r>
            <a:r>
              <a:rPr lang="en-US" dirty="0" smtClean="0"/>
              <a:t> Fuse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Build a Data Collection Device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Collect Data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02826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Minnesota Parks Data?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Twin Cities Public Transportation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Something Else?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47" y="3276457"/>
            <a:ext cx="3565653" cy="35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Website Content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Make us professional!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Twitter Account Admin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Get us exposure!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Project Management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Help keep us organized!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0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Community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Twin Cities</a:t>
            </a:r>
          </a:p>
          <a:p>
            <a:pPr lvl="1">
              <a:lnSpc>
                <a:spcPct val="150000"/>
              </a:lnSpc>
            </a:pPr>
            <a:r>
              <a:rPr lang="en-US" i="1" dirty="0" smtClean="0"/>
              <a:t>“Community</a:t>
            </a:r>
            <a:r>
              <a:rPr lang="en-US" i="1" dirty="0"/>
              <a:t> </a:t>
            </a:r>
            <a:r>
              <a:rPr lang="en-US" dirty="0"/>
              <a:t>brings people together to solve problems using the tools of </a:t>
            </a:r>
            <a:r>
              <a:rPr lang="en-US" i="1" dirty="0"/>
              <a:t>technology </a:t>
            </a:r>
            <a:r>
              <a:rPr lang="en-US" dirty="0"/>
              <a:t>in the shared </a:t>
            </a:r>
            <a:r>
              <a:rPr lang="en-US" i="1" dirty="0"/>
              <a:t>geography </a:t>
            </a:r>
            <a:r>
              <a:rPr lang="en-US" dirty="0"/>
              <a:t>of the place in which we all live</a:t>
            </a:r>
            <a:r>
              <a:rPr lang="en-US" dirty="0" smtClean="0"/>
              <a:t>.”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www.hennepin.us/geocode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13" y="4975760"/>
            <a:ext cx="4517374" cy="18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9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Community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Other conferences?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Contests?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Jobs?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365129"/>
            <a:ext cx="1698914" cy="16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440</Words>
  <Application>Microsoft Macintosh PowerPoint</Application>
  <PresentationFormat>Overhead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.AppleSystemUIFont</vt:lpstr>
      <vt:lpstr>Calibri</vt:lpstr>
      <vt:lpstr>Calibri Light</vt:lpstr>
      <vt:lpstr>Lane - Narrow</vt:lpstr>
      <vt:lpstr>Syncopate</vt:lpstr>
      <vt:lpstr>Wingdings</vt:lpstr>
      <vt:lpstr>Arial</vt:lpstr>
      <vt:lpstr>Office Theme</vt:lpstr>
      <vt:lpstr>PowerPoint Presentation</vt:lpstr>
      <vt:lpstr>Agenda</vt:lpstr>
      <vt:lpstr>MeetUp Format</vt:lpstr>
      <vt:lpstr>Future of Data</vt:lpstr>
      <vt:lpstr>Future of Data</vt:lpstr>
      <vt:lpstr>Future of Data</vt:lpstr>
      <vt:lpstr>Get Involved</vt:lpstr>
      <vt:lpstr>Other Community Events</vt:lpstr>
      <vt:lpstr>Other Community Events</vt:lpstr>
      <vt:lpstr>Appending  Geolocation</vt:lpstr>
      <vt:lpstr>About Me</vt:lpstr>
      <vt:lpstr>PowerPoint Presentation</vt:lpstr>
      <vt:lpstr>Agenda</vt:lpstr>
      <vt:lpstr>Why Append Data?</vt:lpstr>
      <vt:lpstr>Why Append Data</vt:lpstr>
      <vt:lpstr>PowerPoint Presentation</vt:lpstr>
      <vt:lpstr>Why Geolocation?</vt:lpstr>
      <vt:lpstr>Why Geolocation?</vt:lpstr>
      <vt:lpstr>Appending with Python</vt:lpstr>
      <vt:lpstr>Where to go from here?</vt:lpstr>
      <vt:lpstr>Where to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PySpark</dc:title>
  <dc:creator>Hogue, John D.</dc:creator>
  <cp:lastModifiedBy>Hogue, John D.</cp:lastModifiedBy>
  <cp:revision>102</cp:revision>
  <cp:lastPrinted>2016-01-21T22:45:45Z</cp:lastPrinted>
  <dcterms:created xsi:type="dcterms:W3CDTF">2016-01-17T22:57:13Z</dcterms:created>
  <dcterms:modified xsi:type="dcterms:W3CDTF">2016-02-06T08:03:04Z</dcterms:modified>
</cp:coreProperties>
</file>