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63" r:id="rId8"/>
    <p:sldId id="265" r:id="rId9"/>
    <p:sldId id="264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디지털 소외계층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 금융 서비스 지원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코딩 </a:t>
            </a:r>
            <a:r>
              <a:rPr lang="ko-KR" altLang="en-US" dirty="0" err="1" smtClean="0"/>
              <a:t>뉴비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79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1195753"/>
            <a:ext cx="3935688" cy="703385"/>
          </a:xfrm>
        </p:spPr>
        <p:txBody>
          <a:bodyPr/>
          <a:lstStyle/>
          <a:p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25" y="609600"/>
            <a:ext cx="5002362" cy="5181600"/>
          </a:xfrm>
        </p:spPr>
      </p:pic>
      <p:sp>
        <p:nvSpPr>
          <p:cNvPr id="18" name="텍스트 개체 틀 17"/>
          <p:cNvSpPr>
            <a:spLocks noGrp="1"/>
          </p:cNvSpPr>
          <p:nvPr>
            <p:ph type="body" sz="half" idx="2"/>
          </p:nvPr>
        </p:nvSpPr>
        <p:spPr>
          <a:xfrm>
            <a:off x="404446" y="2632852"/>
            <a:ext cx="5052646" cy="315834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메뉴의 기능을 그림으로 표현한 버튼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글자 크기 역시 크게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0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673451" y="4586778"/>
            <a:ext cx="10364451" cy="1596177"/>
          </a:xfrm>
        </p:spPr>
        <p:txBody>
          <a:bodyPr/>
          <a:lstStyle/>
          <a:p>
            <a:r>
              <a:rPr lang="ko-KR" altLang="en-US" dirty="0"/>
              <a:t>어르신들에게 유익한 금융 관련 </a:t>
            </a:r>
            <a:r>
              <a:rPr lang="ko-KR" altLang="en-US" dirty="0" smtClean="0"/>
              <a:t>슬라이드 삽입</a:t>
            </a:r>
            <a:endParaRPr lang="en-US" altLang="ko-KR" dirty="0"/>
          </a:p>
        </p:txBody>
      </p:sp>
      <p:pic>
        <p:nvPicPr>
          <p:cNvPr id="29" name="내용 개체 틀 2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2631"/>
            <a:ext cx="2943225" cy="2922126"/>
          </a:xfrm>
        </p:spPr>
      </p:pic>
      <p:pic>
        <p:nvPicPr>
          <p:cNvPr id="30" name="내용 개체 틀 2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540909"/>
            <a:ext cx="2943225" cy="2685569"/>
          </a:xfrm>
        </p:spPr>
      </p:pic>
      <p:pic>
        <p:nvPicPr>
          <p:cNvPr id="31" name="내용 개체 틀 3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25" y="1373428"/>
            <a:ext cx="2943225" cy="3020532"/>
          </a:xfrm>
        </p:spPr>
      </p:pic>
      <p:sp>
        <p:nvSpPr>
          <p:cNvPr id="32" name="제목 22"/>
          <p:cNvSpPr txBox="1">
            <a:spLocks/>
          </p:cNvSpPr>
          <p:nvPr/>
        </p:nvSpPr>
        <p:spPr>
          <a:xfrm>
            <a:off x="673451" y="90979"/>
            <a:ext cx="10364451" cy="12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1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39236" y="4680564"/>
            <a:ext cx="10364451" cy="1596177"/>
          </a:xfrm>
        </p:spPr>
        <p:txBody>
          <a:bodyPr/>
          <a:lstStyle/>
          <a:p>
            <a:r>
              <a:rPr lang="ko-KR" altLang="en-US" dirty="0" smtClean="0"/>
              <a:t>슬라이드 </a:t>
            </a:r>
            <a:r>
              <a:rPr lang="ko-KR" altLang="en-US" dirty="0"/>
              <a:t>클릭 시 관련 외부 사이트로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36" y="1083286"/>
            <a:ext cx="3448960" cy="3424237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64262"/>
            <a:ext cx="5105400" cy="2462285"/>
          </a:xfrm>
        </p:spPr>
      </p:pic>
      <p:sp>
        <p:nvSpPr>
          <p:cNvPr id="8" name="톱니 모양의 오른쪽 화살표 7"/>
          <p:cNvSpPr/>
          <p:nvPr/>
        </p:nvSpPr>
        <p:spPr>
          <a:xfrm>
            <a:off x="4572000" y="2297723"/>
            <a:ext cx="1524000" cy="80889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지도</a:t>
            </a:r>
            <a:endParaRPr lang="ko-KR" altLang="en-US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7" y="609600"/>
            <a:ext cx="7139354" cy="5263662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지역별로 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은행별로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검색 결과 </a:t>
            </a:r>
            <a:r>
              <a:rPr lang="ko-KR" altLang="en-US" sz="2000" dirty="0" err="1" smtClean="0"/>
              <a:t>마커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13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3775" y="2467707"/>
            <a:ext cx="3935688" cy="692683"/>
          </a:xfrm>
        </p:spPr>
        <p:txBody>
          <a:bodyPr/>
          <a:lstStyle/>
          <a:p>
            <a:r>
              <a:rPr lang="ko-KR" altLang="en-US" b="1" dirty="0" smtClean="0"/>
              <a:t>환율 계산기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588477"/>
            <a:ext cx="7031525" cy="2866292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13774" y="3160391"/>
            <a:ext cx="3935689" cy="1036471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통화 선택 후 원하는 액수 계산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12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18076" y="1981200"/>
            <a:ext cx="3935688" cy="651652"/>
          </a:xfrm>
        </p:spPr>
        <p:txBody>
          <a:bodyPr/>
          <a:lstStyle/>
          <a:p>
            <a:r>
              <a:rPr lang="ko-KR" altLang="en-US" b="1" dirty="0" smtClean="0"/>
              <a:t>커뮤니티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34458" y="2632852"/>
            <a:ext cx="4597417" cy="315834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어르신들의 </a:t>
            </a:r>
            <a:r>
              <a:rPr lang="ko-KR" altLang="en-US" sz="2000" dirty="0" err="1" smtClean="0"/>
              <a:t>가독성을</a:t>
            </a:r>
            <a:r>
              <a:rPr lang="ko-KR" altLang="en-US" sz="2000" dirty="0" smtClean="0"/>
              <a:t> 위해</a:t>
            </a:r>
            <a:endParaRPr lang="en-US" altLang="ko-KR" sz="2000" dirty="0" smtClean="0"/>
          </a:p>
          <a:p>
            <a:r>
              <a:rPr lang="ko-KR" altLang="en-US" sz="2000" dirty="0" smtClean="0"/>
              <a:t>큰 글씨로 출력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997544"/>
            <a:ext cx="6199187" cy="4405711"/>
          </a:xfrm>
        </p:spPr>
      </p:pic>
    </p:spTree>
    <p:extLst>
      <p:ext uri="{BB962C8B-B14F-4D97-AF65-F5344CB8AC3E}">
        <p14:creationId xmlns:p14="http://schemas.microsoft.com/office/powerpoint/2010/main" val="8773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0652"/>
          </a:xfrm>
        </p:spPr>
        <p:txBody>
          <a:bodyPr/>
          <a:lstStyle/>
          <a:p>
            <a:r>
              <a:rPr lang="ko-KR" altLang="en-US" b="1" dirty="0" smtClean="0"/>
              <a:t>커뮤니티</a:t>
            </a:r>
            <a:endParaRPr lang="ko-KR" altLang="en-US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7" y="2366963"/>
            <a:ext cx="3960418" cy="2814637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88" y="2935487"/>
            <a:ext cx="4295775" cy="1742675"/>
          </a:xfrm>
        </p:spPr>
      </p:pic>
      <p:sp>
        <p:nvSpPr>
          <p:cNvPr id="7" name="제목 3"/>
          <p:cNvSpPr txBox="1">
            <a:spLocks/>
          </p:cNvSpPr>
          <p:nvPr/>
        </p:nvSpPr>
        <p:spPr>
          <a:xfrm>
            <a:off x="837574" y="5519067"/>
            <a:ext cx="10364451" cy="940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페이지에서 작성자 클릭 시 작성자 프로필 페이지로 이동</a:t>
            </a:r>
            <a:endParaRPr lang="ko-KR" altLang="en-US" sz="2000" dirty="0"/>
          </a:p>
        </p:txBody>
      </p:sp>
      <p:sp>
        <p:nvSpPr>
          <p:cNvPr id="9" name="톱니 모양의 오른쪽 화살표 8"/>
          <p:cNvSpPr/>
          <p:nvPr/>
        </p:nvSpPr>
        <p:spPr>
          <a:xfrm>
            <a:off x="4927746" y="3487616"/>
            <a:ext cx="1524000" cy="80889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7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845" y="498231"/>
            <a:ext cx="3671293" cy="650631"/>
          </a:xfrm>
        </p:spPr>
        <p:txBody>
          <a:bodyPr/>
          <a:lstStyle/>
          <a:p>
            <a:r>
              <a:rPr lang="ko-KR" altLang="en-US" b="1" dirty="0" err="1" smtClean="0"/>
              <a:t>게시글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53" y="398585"/>
            <a:ext cx="6199187" cy="2130003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82152" y="2714914"/>
            <a:ext cx="6199187" cy="76097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상세 </a:t>
            </a:r>
            <a:r>
              <a:rPr lang="ko-KR" altLang="en-US" dirty="0" err="1"/>
              <a:t>게시글</a:t>
            </a:r>
            <a:r>
              <a:rPr lang="ko-KR" altLang="en-US" dirty="0"/>
              <a:t> 페이지에서 작성자는 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</a:p>
          <a:p>
            <a:r>
              <a:rPr lang="ko-KR" altLang="en-US" dirty="0"/>
              <a:t>작성자 및 다른 유저들은 댓글 작성이 가능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" y="4161607"/>
            <a:ext cx="6001588" cy="1219370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175845" y="5469241"/>
            <a:ext cx="6199187" cy="52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작성된 댓글 옆의 댓글 삭제</a:t>
            </a:r>
            <a:r>
              <a:rPr lang="en-US" altLang="ko-KR" dirty="0"/>
              <a:t>, </a:t>
            </a:r>
            <a:r>
              <a:rPr lang="ko-KR" altLang="en-US" dirty="0"/>
              <a:t>수정 </a:t>
            </a:r>
            <a:r>
              <a:rPr lang="ko-KR" altLang="en-US" dirty="0" smtClean="0"/>
              <a:t>버튼은 작성자에게만 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71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87898"/>
          </a:xfrm>
        </p:spPr>
        <p:txBody>
          <a:bodyPr/>
          <a:lstStyle/>
          <a:p>
            <a:r>
              <a:rPr lang="ko-KR" altLang="en-US" b="1" dirty="0" smtClean="0"/>
              <a:t>금융 상품 목록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94" y="2366963"/>
            <a:ext cx="3836012" cy="342423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3" y="2366963"/>
            <a:ext cx="3706534" cy="3424237"/>
          </a:xfrm>
        </p:spPr>
      </p:pic>
      <p:sp>
        <p:nvSpPr>
          <p:cNvPr id="9" name="TextBox 8"/>
          <p:cNvSpPr txBox="1"/>
          <p:nvPr/>
        </p:nvSpPr>
        <p:spPr>
          <a:xfrm>
            <a:off x="1549094" y="5914292"/>
            <a:ext cx="383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정기예금 상품 목록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71633" y="5914292"/>
            <a:ext cx="383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정기적금 상품 목록</a:t>
            </a:r>
            <a:endParaRPr lang="ko-KR" altLang="en-US" dirty="0"/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913775" y="1506416"/>
            <a:ext cx="10364451" cy="73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각 상품의 </a:t>
            </a:r>
            <a:r>
              <a:rPr lang="en-US" altLang="ko-KR" sz="2000" dirty="0"/>
              <a:t>6, 12, 24, 36</a:t>
            </a:r>
            <a:r>
              <a:rPr lang="ko-KR" altLang="en-US" sz="2000" dirty="0"/>
              <a:t>개월 별 </a:t>
            </a:r>
            <a:r>
              <a:rPr lang="ko-KR" altLang="en-US" sz="2000" dirty="0" smtClean="0"/>
              <a:t>저축 금리를 </a:t>
            </a:r>
            <a:r>
              <a:rPr lang="ko-KR" altLang="en-US" sz="2000" dirty="0"/>
              <a:t>한 눈에</a:t>
            </a:r>
          </a:p>
        </p:txBody>
      </p:sp>
    </p:spTree>
    <p:extLst>
      <p:ext uri="{BB962C8B-B14F-4D97-AF65-F5344CB8AC3E}">
        <p14:creationId xmlns:p14="http://schemas.microsoft.com/office/powerpoint/2010/main" val="54476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 상품 목록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546276"/>
            <a:ext cx="6199187" cy="330824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err="1" smtClean="0"/>
              <a:t>은행별</a:t>
            </a:r>
            <a:r>
              <a:rPr lang="ko-KR" altLang="en-US" sz="2000" dirty="0" smtClean="0"/>
              <a:t> 조회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44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팀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고영빈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유저 </a:t>
            </a:r>
            <a:r>
              <a:rPr lang="ko-KR" altLang="en-US" dirty="0" err="1" smtClean="0"/>
              <a:t>커스터마이징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조회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추천 상품 제안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CRUD</a:t>
            </a:r>
          </a:p>
          <a:p>
            <a:pPr lvl="2"/>
            <a:r>
              <a:rPr lang="ko-KR" altLang="en-US" dirty="0" err="1" smtClean="0"/>
              <a:t>챗봇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민호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조원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프론트엔드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페이지 디자인 및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폼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조회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지도 기능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게시판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프로필 페이지 제작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챗봇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51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496" y="609600"/>
            <a:ext cx="3935688" cy="2023252"/>
          </a:xfrm>
        </p:spPr>
        <p:txBody>
          <a:bodyPr/>
          <a:lstStyle/>
          <a:p>
            <a:r>
              <a:rPr lang="ko-KR" altLang="en-US" b="1" dirty="0" smtClean="0"/>
              <a:t>금융 상품 상세 정보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757993"/>
            <a:ext cx="6199187" cy="393989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7216" y="2632852"/>
            <a:ext cx="4562248" cy="315834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상품의 상세 설명 조회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해당 페이지에서 가입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가입 시 사용자 가입 상품 목록에 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968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83" y="2028092"/>
            <a:ext cx="3935688" cy="604760"/>
          </a:xfrm>
        </p:spPr>
        <p:txBody>
          <a:bodyPr/>
          <a:lstStyle/>
          <a:p>
            <a:r>
              <a:rPr lang="ko-KR" altLang="en-US" b="1" dirty="0" smtClean="0"/>
              <a:t>프로필 페이지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3442" y="2632852"/>
            <a:ext cx="4954971" cy="315834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회원 기본 정보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사용자 본인일 경우 프로필 수정 버튼 출력</a:t>
            </a:r>
            <a:endParaRPr lang="ko-KR" altLang="en-US" sz="2000" dirty="0"/>
          </a:p>
        </p:txBody>
      </p:sp>
      <p:pic>
        <p:nvPicPr>
          <p:cNvPr id="5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942982"/>
            <a:ext cx="6199187" cy="2514836"/>
          </a:xfrm>
        </p:spPr>
      </p:pic>
    </p:spTree>
    <p:extLst>
      <p:ext uri="{BB962C8B-B14F-4D97-AF65-F5344CB8AC3E}">
        <p14:creationId xmlns:p14="http://schemas.microsoft.com/office/powerpoint/2010/main" val="132237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프로필 페이지 수정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99" y="609600"/>
            <a:ext cx="4446814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064" y="2632852"/>
            <a:ext cx="5447627" cy="315834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가입 시 입력 내용 이외 항목 입력 및 수정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47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1899138"/>
            <a:ext cx="3935688" cy="733714"/>
          </a:xfrm>
        </p:spPr>
        <p:txBody>
          <a:bodyPr/>
          <a:lstStyle/>
          <a:p>
            <a:r>
              <a:rPr lang="ko-KR" altLang="en-US" b="1" dirty="0" smtClean="0"/>
              <a:t>추천 금융상품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78" y="609600"/>
            <a:ext cx="5519657" cy="51816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354" y="2632852"/>
            <a:ext cx="4601308" cy="3158348"/>
          </a:xfrm>
        </p:spPr>
        <p:txBody>
          <a:bodyPr>
            <a:no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사용자 가입 금융 상품 목록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프로필에 입력한 희망 </a:t>
            </a:r>
            <a:r>
              <a:rPr lang="ko-KR" altLang="en-US" sz="2000" dirty="0" err="1" smtClean="0"/>
              <a:t>예치기간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기준 </a:t>
            </a:r>
            <a:r>
              <a:rPr lang="en-US" altLang="ko-KR" sz="2000" dirty="0"/>
              <a:t>2</a:t>
            </a:r>
            <a:r>
              <a:rPr lang="ko-KR" altLang="en-US" sz="2000" dirty="0" smtClean="0"/>
              <a:t>개월의 오차를 두고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저축금리가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높은 </a:t>
            </a:r>
            <a:r>
              <a:rPr lang="ko-KR" altLang="en-US" sz="2000" dirty="0" smtClean="0"/>
              <a:t>상품 </a:t>
            </a:r>
            <a:r>
              <a:rPr lang="en-US" altLang="ko-KR" sz="2000" dirty="0"/>
              <a:t>10</a:t>
            </a:r>
            <a:r>
              <a:rPr lang="ko-KR" altLang="en-US" sz="2000" dirty="0"/>
              <a:t>개 </a:t>
            </a:r>
            <a:r>
              <a:rPr lang="ko-KR" altLang="en-US" sz="2000" dirty="0" smtClean="0"/>
              <a:t>이내 </a:t>
            </a:r>
            <a:r>
              <a:rPr lang="ko-KR" altLang="en-US" sz="2000" dirty="0"/>
              <a:t>추천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511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114" y="609600"/>
            <a:ext cx="3935688" cy="2023252"/>
          </a:xfrm>
        </p:spPr>
        <p:txBody>
          <a:bodyPr/>
          <a:lstStyle/>
          <a:p>
            <a:r>
              <a:rPr lang="ko-KR" altLang="en-US" b="1" dirty="0" err="1" smtClean="0"/>
              <a:t>챗봇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743591"/>
            <a:ext cx="6199187" cy="2913617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99292" y="2632852"/>
            <a:ext cx="4706816" cy="315834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기본적 대화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학습 기능 미완성으로 상품 추천은 불가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573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후기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최초 목표인 명세서 기능 구현 대부분 달성하였습니다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다만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제작 과정에서 학습 기능 구현에 실패하여 단순 대화만 가능한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3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느낀 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고영빈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팀원이 없었으면 절대 완성하지 못 했을 것이라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한 번 팀원에게 고맙습니다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또한 코딩에 대해 하나도 모르던 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동안 </a:t>
            </a:r>
            <a:r>
              <a:rPr lang="en-US" altLang="ko-KR" dirty="0" smtClean="0"/>
              <a:t>SSAFY</a:t>
            </a:r>
            <a:r>
              <a:rPr lang="ko-KR" altLang="en-US" dirty="0" smtClean="0"/>
              <a:t>에서 배운 시간이 유익한 시간이었던 것을 다시 한 번 느낄 수 있었던 시간이었습니다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민 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협력의 중요함을 알 수 있었던 시간이었습니다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동안 배운 것을 복습할 수 있었고 배우지 않은 내용을 직접 찾아보며 더욱 더 발전할 수 있는 계기가 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프로젝트 목표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49074" y="2704868"/>
            <a:ext cx="114938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디지털 소외계층의</a:t>
            </a:r>
            <a:endParaRPr lang="en-US" altLang="ko-KR" sz="54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디지털 금융 서비스 이용 편의성 증가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31174" y="2367092"/>
            <a:ext cx="3886826" cy="34241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메인 페이지 제작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회원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예적금</a:t>
            </a:r>
            <a:r>
              <a:rPr lang="ko-KR" altLang="en-US" dirty="0" smtClean="0"/>
              <a:t> 금리 비교</a:t>
            </a:r>
            <a:endParaRPr lang="en-US" altLang="ko-KR" dirty="0" smtClean="0"/>
          </a:p>
        </p:txBody>
      </p:sp>
      <p:sp>
        <p:nvSpPr>
          <p:cNvPr id="13" name="내용 개체 틀 11"/>
          <p:cNvSpPr txBox="1">
            <a:spLocks/>
          </p:cNvSpPr>
          <p:nvPr/>
        </p:nvSpPr>
        <p:spPr>
          <a:xfrm>
            <a:off x="8314267" y="2367092"/>
            <a:ext cx="359833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</a:pPr>
            <a:endParaRPr lang="ko-KR" altLang="en-US" dirty="0"/>
          </a:p>
        </p:txBody>
      </p:sp>
      <p:sp>
        <p:nvSpPr>
          <p:cNvPr id="15" name="내용 개체 틀 10"/>
          <p:cNvSpPr>
            <a:spLocks noGrp="1"/>
          </p:cNvSpPr>
          <p:nvPr>
            <p:ph sz="quarter" idx="13"/>
          </p:nvPr>
        </p:nvSpPr>
        <p:spPr>
          <a:xfrm>
            <a:off x="4537508" y="2367092"/>
            <a:ext cx="3243359" cy="342410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ko-KR" altLang="en-US" dirty="0" smtClean="0"/>
              <a:t>환율 계산 페이지 구현</a:t>
            </a:r>
            <a:endParaRPr lang="en-US" altLang="ko-KR" dirty="0" smtClean="0"/>
          </a:p>
          <a:p>
            <a:pPr marL="457200" indent="-457200">
              <a:buAutoNum type="arabicPeriod" startAt="4"/>
            </a:pP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 smtClean="0"/>
              <a:t>주변 은행 찾기 구현</a:t>
            </a:r>
            <a:endParaRPr lang="en-US" altLang="ko-KR" dirty="0" smtClean="0"/>
          </a:p>
          <a:p>
            <a:pPr marL="457200" indent="-457200">
              <a:buAutoNum type="arabicPeriod" startAt="4"/>
            </a:pP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 smtClean="0"/>
              <a:t>게시판 기능 구현</a:t>
            </a:r>
            <a:endParaRPr lang="en-US" altLang="ko-KR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13"/>
          </p:nvPr>
        </p:nvSpPr>
        <p:spPr>
          <a:xfrm>
            <a:off x="8170020" y="2367092"/>
            <a:ext cx="3886826" cy="342410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ko-KR" altLang="en-US" dirty="0" smtClean="0"/>
              <a:t>프로필 페이지 제작</a:t>
            </a:r>
            <a:endParaRPr lang="en-US" altLang="ko-KR" dirty="0" smtClean="0"/>
          </a:p>
          <a:p>
            <a:pPr marL="457200" indent="-457200">
              <a:buAutoNum type="arabicPeriod" startAt="7"/>
            </a:pPr>
            <a:endParaRPr lang="en-US" altLang="ko-KR" dirty="0"/>
          </a:p>
          <a:p>
            <a:pPr marL="457200" indent="-457200">
              <a:buAutoNum type="arabicPeriod" startAt="7"/>
            </a:pPr>
            <a:r>
              <a:rPr lang="ko-KR" altLang="en-US" dirty="0" smtClean="0"/>
              <a:t>금융 상품 추천 알고리즘</a:t>
            </a:r>
            <a:endParaRPr lang="en-US" altLang="ko-KR" dirty="0" smtClean="0"/>
          </a:p>
          <a:p>
            <a:pPr marL="457200" indent="-457200">
              <a:buAutoNum type="arabicPeriod" startAt="7"/>
            </a:pPr>
            <a:endParaRPr lang="en-US" altLang="ko-KR" dirty="0"/>
          </a:p>
          <a:p>
            <a:pPr marL="457200" indent="-457200">
              <a:buAutoNum type="arabicPeriod" startAt="7"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6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896" y="2523517"/>
            <a:ext cx="4213930" cy="1596177"/>
          </a:xfrm>
        </p:spPr>
        <p:txBody>
          <a:bodyPr/>
          <a:lstStyle/>
          <a:p>
            <a:r>
              <a:rPr lang="en-US" altLang="ko-KR" b="1" dirty="0" smtClean="0"/>
              <a:t>ERD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75" y="0"/>
            <a:ext cx="683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9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전체적 디자인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전체적인 </a:t>
            </a:r>
            <a:r>
              <a:rPr lang="ko-KR" altLang="en-US" dirty="0"/>
              <a:t>색감을 눈이 덜 피로한 색으로 설정하여 어르신들의 사용 중 피로감을 최소화 하고자 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어르신들이 </a:t>
            </a:r>
            <a:r>
              <a:rPr lang="ko-KR" altLang="en-US" dirty="0"/>
              <a:t>보기 좋게 전체적으로 글자 크기를 크게 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76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57" y="2366963"/>
            <a:ext cx="8467686" cy="3424237"/>
          </a:xfrm>
        </p:spPr>
      </p:pic>
      <p:sp>
        <p:nvSpPr>
          <p:cNvPr id="4" name="직사각형 3"/>
          <p:cNvSpPr/>
          <p:nvPr/>
        </p:nvSpPr>
        <p:spPr>
          <a:xfrm>
            <a:off x="2495795" y="569965"/>
            <a:ext cx="69894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해당 사이트는 </a:t>
            </a:r>
            <a:endParaRPr lang="en-US" altLang="ko-KR" sz="5400" dirty="0" smtClean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54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 시 </a:t>
            </a:r>
            <a:r>
              <a:rPr lang="ko-KR" altLang="en-US" sz="54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로그인이</a:t>
            </a:r>
            <a:r>
              <a:rPr lang="ko-KR" altLang="en-US" sz="54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필수</a:t>
            </a:r>
            <a:endParaRPr lang="en-US" altLang="ko-KR" sz="5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62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24" y="609600"/>
            <a:ext cx="4638765" cy="5181600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비밀번호만 입력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960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r="11459"/>
          <a:stretch>
            <a:fillRect/>
          </a:stretch>
        </p:blipFill>
        <p:spPr/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이름이 필수적으로 기입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46531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211</TotalTime>
  <Words>465</Words>
  <Application>Microsoft Office PowerPoint</Application>
  <PresentationFormat>와이드스크린</PresentationFormat>
  <Paragraphs>122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Tw Cen MT</vt:lpstr>
      <vt:lpstr>물방울</vt:lpstr>
      <vt:lpstr>디지털 소외계층  디지털 금융 서비스 지원</vt:lpstr>
      <vt:lpstr>팀 소개</vt:lpstr>
      <vt:lpstr>프로젝트 목표</vt:lpstr>
      <vt:lpstr>설계</vt:lpstr>
      <vt:lpstr>ERD</vt:lpstr>
      <vt:lpstr>전체적 디자인</vt:lpstr>
      <vt:lpstr>PowerPoint 프레젠테이션</vt:lpstr>
      <vt:lpstr>로그인</vt:lpstr>
      <vt:lpstr>회원가입</vt:lpstr>
      <vt:lpstr>메인 페이지</vt:lpstr>
      <vt:lpstr>어르신들에게 유익한 금융 관련 슬라이드 삽입</vt:lpstr>
      <vt:lpstr>슬라이드 클릭 시 관련 외부 사이트로 이동</vt:lpstr>
      <vt:lpstr>지도</vt:lpstr>
      <vt:lpstr>환율 계산기</vt:lpstr>
      <vt:lpstr>커뮤니티</vt:lpstr>
      <vt:lpstr>커뮤니티</vt:lpstr>
      <vt:lpstr>게시글</vt:lpstr>
      <vt:lpstr>금융 상품 목록</vt:lpstr>
      <vt:lpstr>금융 상품 목록</vt:lpstr>
      <vt:lpstr>금융 상품 상세 정보</vt:lpstr>
      <vt:lpstr>프로필 페이지</vt:lpstr>
      <vt:lpstr>프로필 페이지 수정</vt:lpstr>
      <vt:lpstr>추천 금융상품</vt:lpstr>
      <vt:lpstr>챗봇</vt:lpstr>
      <vt:lpstr>구현 후기</vt:lpstr>
      <vt:lpstr>팀원 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소외계층  디지털 금융 서비스 지원</dc:title>
  <dc:creator>LAROHENGA</dc:creator>
  <cp:lastModifiedBy>LAROHENGA</cp:lastModifiedBy>
  <cp:revision>19</cp:revision>
  <dcterms:created xsi:type="dcterms:W3CDTF">2024-05-23T12:56:08Z</dcterms:created>
  <dcterms:modified xsi:type="dcterms:W3CDTF">2024-05-23T16:28:50Z</dcterms:modified>
</cp:coreProperties>
</file>