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56"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48"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DB617-6274-4855-8DD0-997B69099D5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5BBCA989-85D7-4C9D-9177-CA396352E8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158EAC33-AEDB-4DE4-BB33-0C56035D345B}"/>
              </a:ext>
            </a:extLst>
          </p:cNvPr>
          <p:cNvSpPr>
            <a:spLocks noGrp="1"/>
          </p:cNvSpPr>
          <p:nvPr>
            <p:ph type="dt" sz="half" idx="10"/>
          </p:nvPr>
        </p:nvSpPr>
        <p:spPr/>
        <p:txBody>
          <a:bodyPr/>
          <a:lstStyle/>
          <a:p>
            <a:fld id="{D5F7B110-6CAF-4B39-977E-0B84F4AD6F66}" type="datetimeFigureOut">
              <a:rPr lang="en-US" smtClean="0"/>
              <a:t>8/15/2020</a:t>
            </a:fld>
            <a:endParaRPr lang="en-US"/>
          </a:p>
        </p:txBody>
      </p:sp>
      <p:sp>
        <p:nvSpPr>
          <p:cNvPr id="5" name="页脚占位符 4">
            <a:extLst>
              <a:ext uri="{FF2B5EF4-FFF2-40B4-BE49-F238E27FC236}">
                <a16:creationId xmlns:a16="http://schemas.microsoft.com/office/drawing/2014/main" id="{75789AF1-63F5-4013-8F0B-5B7989A3B10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B9B30FE-7966-40A6-9449-2BA74381BF94}"/>
              </a:ext>
            </a:extLst>
          </p:cNvPr>
          <p:cNvSpPr>
            <a:spLocks noGrp="1"/>
          </p:cNvSpPr>
          <p:nvPr>
            <p:ph type="sldNum" sz="quarter" idx="12"/>
          </p:nvPr>
        </p:nvSpPr>
        <p:spPr/>
        <p:txBody>
          <a:bodyPr/>
          <a:lstStyle/>
          <a:p>
            <a:fld id="{893C451D-742C-4249-AA72-15D62E08E859}" type="slidenum">
              <a:rPr lang="en-US" smtClean="0"/>
              <a:t>‹#›</a:t>
            </a:fld>
            <a:endParaRPr lang="en-US"/>
          </a:p>
        </p:txBody>
      </p:sp>
    </p:spTree>
    <p:extLst>
      <p:ext uri="{BB962C8B-B14F-4D97-AF65-F5344CB8AC3E}">
        <p14:creationId xmlns:p14="http://schemas.microsoft.com/office/powerpoint/2010/main" val="176016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76065-A970-41B9-A6F4-A40D7A2043B5}"/>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49E03F00-B4A8-449F-9349-C4C975E3DE6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CC74F26-CBD6-4EBD-9FA6-E5CC1FB09196}"/>
              </a:ext>
            </a:extLst>
          </p:cNvPr>
          <p:cNvSpPr>
            <a:spLocks noGrp="1"/>
          </p:cNvSpPr>
          <p:nvPr>
            <p:ph type="dt" sz="half" idx="10"/>
          </p:nvPr>
        </p:nvSpPr>
        <p:spPr/>
        <p:txBody>
          <a:bodyPr/>
          <a:lstStyle/>
          <a:p>
            <a:fld id="{D5F7B110-6CAF-4B39-977E-0B84F4AD6F66}" type="datetimeFigureOut">
              <a:rPr lang="en-US" smtClean="0"/>
              <a:t>8/15/2020</a:t>
            </a:fld>
            <a:endParaRPr lang="en-US"/>
          </a:p>
        </p:txBody>
      </p:sp>
      <p:sp>
        <p:nvSpPr>
          <p:cNvPr id="5" name="页脚占位符 4">
            <a:extLst>
              <a:ext uri="{FF2B5EF4-FFF2-40B4-BE49-F238E27FC236}">
                <a16:creationId xmlns:a16="http://schemas.microsoft.com/office/drawing/2014/main" id="{F8061494-1E88-410C-82D8-49EC9E79B7A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14D8A7D-34CD-4665-9A71-32ED782D01DE}"/>
              </a:ext>
            </a:extLst>
          </p:cNvPr>
          <p:cNvSpPr>
            <a:spLocks noGrp="1"/>
          </p:cNvSpPr>
          <p:nvPr>
            <p:ph type="sldNum" sz="quarter" idx="12"/>
          </p:nvPr>
        </p:nvSpPr>
        <p:spPr/>
        <p:txBody>
          <a:bodyPr/>
          <a:lstStyle/>
          <a:p>
            <a:fld id="{893C451D-742C-4249-AA72-15D62E08E859}" type="slidenum">
              <a:rPr lang="en-US" smtClean="0"/>
              <a:t>‹#›</a:t>
            </a:fld>
            <a:endParaRPr lang="en-US"/>
          </a:p>
        </p:txBody>
      </p:sp>
    </p:spTree>
    <p:extLst>
      <p:ext uri="{BB962C8B-B14F-4D97-AF65-F5344CB8AC3E}">
        <p14:creationId xmlns:p14="http://schemas.microsoft.com/office/powerpoint/2010/main" val="118405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243E17-E4E1-478D-BC43-88A8711CBE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94C1541-ADAB-4896-8D3F-60620DDAF2E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C057EE7-4AC7-494C-B9A6-4BE472B72D32}"/>
              </a:ext>
            </a:extLst>
          </p:cNvPr>
          <p:cNvSpPr>
            <a:spLocks noGrp="1"/>
          </p:cNvSpPr>
          <p:nvPr>
            <p:ph type="dt" sz="half" idx="10"/>
          </p:nvPr>
        </p:nvSpPr>
        <p:spPr/>
        <p:txBody>
          <a:bodyPr/>
          <a:lstStyle/>
          <a:p>
            <a:fld id="{D5F7B110-6CAF-4B39-977E-0B84F4AD6F66}" type="datetimeFigureOut">
              <a:rPr lang="en-US" smtClean="0"/>
              <a:t>8/15/2020</a:t>
            </a:fld>
            <a:endParaRPr lang="en-US"/>
          </a:p>
        </p:txBody>
      </p:sp>
      <p:sp>
        <p:nvSpPr>
          <p:cNvPr id="5" name="页脚占位符 4">
            <a:extLst>
              <a:ext uri="{FF2B5EF4-FFF2-40B4-BE49-F238E27FC236}">
                <a16:creationId xmlns:a16="http://schemas.microsoft.com/office/drawing/2014/main" id="{B7B7C116-E0BB-4BFD-92DA-6A58B07F44A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B83BAD9-88BA-4570-B17A-175AC1DA51B6}"/>
              </a:ext>
            </a:extLst>
          </p:cNvPr>
          <p:cNvSpPr>
            <a:spLocks noGrp="1"/>
          </p:cNvSpPr>
          <p:nvPr>
            <p:ph type="sldNum" sz="quarter" idx="12"/>
          </p:nvPr>
        </p:nvSpPr>
        <p:spPr/>
        <p:txBody>
          <a:bodyPr/>
          <a:lstStyle/>
          <a:p>
            <a:fld id="{893C451D-742C-4249-AA72-15D62E08E859}" type="slidenum">
              <a:rPr lang="en-US" smtClean="0"/>
              <a:t>‹#›</a:t>
            </a:fld>
            <a:endParaRPr lang="en-US"/>
          </a:p>
        </p:txBody>
      </p:sp>
    </p:spTree>
    <p:extLst>
      <p:ext uri="{BB962C8B-B14F-4D97-AF65-F5344CB8AC3E}">
        <p14:creationId xmlns:p14="http://schemas.microsoft.com/office/powerpoint/2010/main" val="2005734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70AD8-1BE8-44CD-A37E-0E5585EB53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EA680B7D-8474-45A7-BB5D-890193FDB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4C07DD83-090C-400A-B58A-DF43B6AEA384}"/>
              </a:ext>
            </a:extLst>
          </p:cNvPr>
          <p:cNvSpPr>
            <a:spLocks noGrp="1"/>
          </p:cNvSpPr>
          <p:nvPr>
            <p:ph type="dt" sz="half" idx="10"/>
          </p:nvPr>
        </p:nvSpPr>
        <p:spPr/>
        <p:txBody>
          <a:bodyPr/>
          <a:lstStyle/>
          <a:p>
            <a:fld id="{A7E53236-2CF8-4D49-B4FF-65ABD502ED12}" type="datetimeFigureOut">
              <a:rPr lang="en-US" smtClean="0"/>
              <a:t>8/15/2020</a:t>
            </a:fld>
            <a:endParaRPr lang="en-US"/>
          </a:p>
        </p:txBody>
      </p:sp>
      <p:sp>
        <p:nvSpPr>
          <p:cNvPr id="5" name="页脚占位符 4">
            <a:extLst>
              <a:ext uri="{FF2B5EF4-FFF2-40B4-BE49-F238E27FC236}">
                <a16:creationId xmlns:a16="http://schemas.microsoft.com/office/drawing/2014/main" id="{B66BE132-E0C8-43CA-AC5E-988589CE400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6E0FE85-A579-4B7B-8FB9-F80A9FB3F4F0}"/>
              </a:ext>
            </a:extLst>
          </p:cNvPr>
          <p:cNvSpPr>
            <a:spLocks noGrp="1"/>
          </p:cNvSpPr>
          <p:nvPr>
            <p:ph type="sldNum" sz="quarter" idx="12"/>
          </p:nvPr>
        </p:nvSpPr>
        <p:spPr/>
        <p:txBody>
          <a:bodyPr/>
          <a:lstStyle/>
          <a:p>
            <a:fld id="{6799F9B0-1470-4AB9-B9C3-DB9AA813FF82}" type="slidenum">
              <a:rPr lang="en-US" smtClean="0"/>
              <a:t>‹#›</a:t>
            </a:fld>
            <a:endParaRPr lang="en-US"/>
          </a:p>
        </p:txBody>
      </p:sp>
    </p:spTree>
    <p:extLst>
      <p:ext uri="{BB962C8B-B14F-4D97-AF65-F5344CB8AC3E}">
        <p14:creationId xmlns:p14="http://schemas.microsoft.com/office/powerpoint/2010/main" val="273083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A08BE-97BC-48B8-8025-D6E86EA6F67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CDE02D3-3A44-4303-AAC8-B725E662343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236078D-DA88-4127-9142-E2D1F9054785}"/>
              </a:ext>
            </a:extLst>
          </p:cNvPr>
          <p:cNvSpPr>
            <a:spLocks noGrp="1"/>
          </p:cNvSpPr>
          <p:nvPr>
            <p:ph type="dt" sz="half" idx="10"/>
          </p:nvPr>
        </p:nvSpPr>
        <p:spPr/>
        <p:txBody>
          <a:bodyPr/>
          <a:lstStyle/>
          <a:p>
            <a:fld id="{A7E53236-2CF8-4D49-B4FF-65ABD502ED12}" type="datetimeFigureOut">
              <a:rPr lang="en-US" smtClean="0"/>
              <a:t>8/15/2020</a:t>
            </a:fld>
            <a:endParaRPr lang="en-US"/>
          </a:p>
        </p:txBody>
      </p:sp>
      <p:sp>
        <p:nvSpPr>
          <p:cNvPr id="5" name="页脚占位符 4">
            <a:extLst>
              <a:ext uri="{FF2B5EF4-FFF2-40B4-BE49-F238E27FC236}">
                <a16:creationId xmlns:a16="http://schemas.microsoft.com/office/drawing/2014/main" id="{C4A60956-AAC7-41D7-8BF4-17B88AD2DB5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14C0653-8728-4613-90EB-38702111FC9F}"/>
              </a:ext>
            </a:extLst>
          </p:cNvPr>
          <p:cNvSpPr>
            <a:spLocks noGrp="1"/>
          </p:cNvSpPr>
          <p:nvPr>
            <p:ph type="sldNum" sz="quarter" idx="12"/>
          </p:nvPr>
        </p:nvSpPr>
        <p:spPr/>
        <p:txBody>
          <a:bodyPr/>
          <a:lstStyle/>
          <a:p>
            <a:fld id="{6799F9B0-1470-4AB9-B9C3-DB9AA813FF82}" type="slidenum">
              <a:rPr lang="en-US" smtClean="0"/>
              <a:t>‹#›</a:t>
            </a:fld>
            <a:endParaRPr lang="en-US"/>
          </a:p>
        </p:txBody>
      </p:sp>
    </p:spTree>
    <p:extLst>
      <p:ext uri="{BB962C8B-B14F-4D97-AF65-F5344CB8AC3E}">
        <p14:creationId xmlns:p14="http://schemas.microsoft.com/office/powerpoint/2010/main" val="4197527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56AFE-FD91-4D9E-B2CC-975AB52AD7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B985E49-4D66-4F9D-A32E-FFFA995EA8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02C58AD-F355-4546-A4C3-74111FD725EA}"/>
              </a:ext>
            </a:extLst>
          </p:cNvPr>
          <p:cNvSpPr>
            <a:spLocks noGrp="1"/>
          </p:cNvSpPr>
          <p:nvPr>
            <p:ph type="dt" sz="half" idx="10"/>
          </p:nvPr>
        </p:nvSpPr>
        <p:spPr/>
        <p:txBody>
          <a:bodyPr/>
          <a:lstStyle/>
          <a:p>
            <a:fld id="{A7E53236-2CF8-4D49-B4FF-65ABD502ED12}" type="datetimeFigureOut">
              <a:rPr lang="en-US" smtClean="0"/>
              <a:t>8/15/2020</a:t>
            </a:fld>
            <a:endParaRPr lang="en-US"/>
          </a:p>
        </p:txBody>
      </p:sp>
      <p:sp>
        <p:nvSpPr>
          <p:cNvPr id="5" name="页脚占位符 4">
            <a:extLst>
              <a:ext uri="{FF2B5EF4-FFF2-40B4-BE49-F238E27FC236}">
                <a16:creationId xmlns:a16="http://schemas.microsoft.com/office/drawing/2014/main" id="{C3ABA1A1-6EF3-4700-8B7C-909DECAC951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8DCD223-49BD-4A1F-8065-6F5AB63E8611}"/>
              </a:ext>
            </a:extLst>
          </p:cNvPr>
          <p:cNvSpPr>
            <a:spLocks noGrp="1"/>
          </p:cNvSpPr>
          <p:nvPr>
            <p:ph type="sldNum" sz="quarter" idx="12"/>
          </p:nvPr>
        </p:nvSpPr>
        <p:spPr/>
        <p:txBody>
          <a:bodyPr/>
          <a:lstStyle/>
          <a:p>
            <a:fld id="{6799F9B0-1470-4AB9-B9C3-DB9AA813FF82}" type="slidenum">
              <a:rPr lang="en-US" smtClean="0"/>
              <a:t>‹#›</a:t>
            </a:fld>
            <a:endParaRPr lang="en-US"/>
          </a:p>
        </p:txBody>
      </p:sp>
    </p:spTree>
    <p:extLst>
      <p:ext uri="{BB962C8B-B14F-4D97-AF65-F5344CB8AC3E}">
        <p14:creationId xmlns:p14="http://schemas.microsoft.com/office/powerpoint/2010/main" val="1948291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F3AF7-7EB6-4404-AA55-988904B02D9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DF84E4C-00E3-4307-8FD6-CA842958143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73428104-6EE0-44D7-950A-5F4E2D0FDC0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8FFF086A-CEA6-43F9-92AB-C8428420DAE3}"/>
              </a:ext>
            </a:extLst>
          </p:cNvPr>
          <p:cNvSpPr>
            <a:spLocks noGrp="1"/>
          </p:cNvSpPr>
          <p:nvPr>
            <p:ph type="dt" sz="half" idx="10"/>
          </p:nvPr>
        </p:nvSpPr>
        <p:spPr/>
        <p:txBody>
          <a:bodyPr/>
          <a:lstStyle/>
          <a:p>
            <a:fld id="{A7E53236-2CF8-4D49-B4FF-65ABD502ED12}" type="datetimeFigureOut">
              <a:rPr lang="en-US" smtClean="0"/>
              <a:t>8/15/2020</a:t>
            </a:fld>
            <a:endParaRPr lang="en-US"/>
          </a:p>
        </p:txBody>
      </p:sp>
      <p:sp>
        <p:nvSpPr>
          <p:cNvPr id="6" name="页脚占位符 5">
            <a:extLst>
              <a:ext uri="{FF2B5EF4-FFF2-40B4-BE49-F238E27FC236}">
                <a16:creationId xmlns:a16="http://schemas.microsoft.com/office/drawing/2014/main" id="{76149433-3089-400E-AC16-CF8879B29AB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FF534E8-A57A-4611-82FF-3BD0030086C8}"/>
              </a:ext>
            </a:extLst>
          </p:cNvPr>
          <p:cNvSpPr>
            <a:spLocks noGrp="1"/>
          </p:cNvSpPr>
          <p:nvPr>
            <p:ph type="sldNum" sz="quarter" idx="12"/>
          </p:nvPr>
        </p:nvSpPr>
        <p:spPr/>
        <p:txBody>
          <a:bodyPr/>
          <a:lstStyle/>
          <a:p>
            <a:fld id="{6799F9B0-1470-4AB9-B9C3-DB9AA813FF82}" type="slidenum">
              <a:rPr lang="en-US" smtClean="0"/>
              <a:t>‹#›</a:t>
            </a:fld>
            <a:endParaRPr lang="en-US"/>
          </a:p>
        </p:txBody>
      </p:sp>
    </p:spTree>
    <p:extLst>
      <p:ext uri="{BB962C8B-B14F-4D97-AF65-F5344CB8AC3E}">
        <p14:creationId xmlns:p14="http://schemas.microsoft.com/office/powerpoint/2010/main" val="350420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B3430-9855-4D7E-B320-0EAB83BCA220}"/>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0F9AE2D-FF47-4692-93E6-9B98FE007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739E95-3269-4124-AD20-68D45587F4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109047EB-D984-4CEE-B384-A841D871F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D69225-726C-4E53-9B59-EBD3A9BDCA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D06B8576-BBA7-40A9-916E-391DAEC8C398}"/>
              </a:ext>
            </a:extLst>
          </p:cNvPr>
          <p:cNvSpPr>
            <a:spLocks noGrp="1"/>
          </p:cNvSpPr>
          <p:nvPr>
            <p:ph type="dt" sz="half" idx="10"/>
          </p:nvPr>
        </p:nvSpPr>
        <p:spPr/>
        <p:txBody>
          <a:bodyPr/>
          <a:lstStyle/>
          <a:p>
            <a:fld id="{A7E53236-2CF8-4D49-B4FF-65ABD502ED12}" type="datetimeFigureOut">
              <a:rPr lang="en-US" smtClean="0"/>
              <a:t>8/15/2020</a:t>
            </a:fld>
            <a:endParaRPr lang="en-US"/>
          </a:p>
        </p:txBody>
      </p:sp>
      <p:sp>
        <p:nvSpPr>
          <p:cNvPr id="8" name="页脚占位符 7">
            <a:extLst>
              <a:ext uri="{FF2B5EF4-FFF2-40B4-BE49-F238E27FC236}">
                <a16:creationId xmlns:a16="http://schemas.microsoft.com/office/drawing/2014/main" id="{5D14C0C8-4D4C-486C-8FA7-BE50498D18C6}"/>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BCE02005-151F-4908-BA2E-CB2B3A0CB671}"/>
              </a:ext>
            </a:extLst>
          </p:cNvPr>
          <p:cNvSpPr>
            <a:spLocks noGrp="1"/>
          </p:cNvSpPr>
          <p:nvPr>
            <p:ph type="sldNum" sz="quarter" idx="12"/>
          </p:nvPr>
        </p:nvSpPr>
        <p:spPr/>
        <p:txBody>
          <a:bodyPr/>
          <a:lstStyle/>
          <a:p>
            <a:fld id="{6799F9B0-1470-4AB9-B9C3-DB9AA813FF82}" type="slidenum">
              <a:rPr lang="en-US" smtClean="0"/>
              <a:t>‹#›</a:t>
            </a:fld>
            <a:endParaRPr lang="en-US"/>
          </a:p>
        </p:txBody>
      </p:sp>
    </p:spTree>
    <p:extLst>
      <p:ext uri="{BB962C8B-B14F-4D97-AF65-F5344CB8AC3E}">
        <p14:creationId xmlns:p14="http://schemas.microsoft.com/office/powerpoint/2010/main" val="2369327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0C611-3647-4EB0-BC74-500B9EA00E4E}"/>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C79AE7F-6D5B-4354-9E52-4F0F7233B258}"/>
              </a:ext>
            </a:extLst>
          </p:cNvPr>
          <p:cNvSpPr>
            <a:spLocks noGrp="1"/>
          </p:cNvSpPr>
          <p:nvPr>
            <p:ph type="dt" sz="half" idx="10"/>
          </p:nvPr>
        </p:nvSpPr>
        <p:spPr/>
        <p:txBody>
          <a:bodyPr/>
          <a:lstStyle/>
          <a:p>
            <a:fld id="{A7E53236-2CF8-4D49-B4FF-65ABD502ED12}" type="datetimeFigureOut">
              <a:rPr lang="en-US" smtClean="0"/>
              <a:t>8/15/2020</a:t>
            </a:fld>
            <a:endParaRPr lang="en-US"/>
          </a:p>
        </p:txBody>
      </p:sp>
      <p:sp>
        <p:nvSpPr>
          <p:cNvPr id="4" name="页脚占位符 3">
            <a:extLst>
              <a:ext uri="{FF2B5EF4-FFF2-40B4-BE49-F238E27FC236}">
                <a16:creationId xmlns:a16="http://schemas.microsoft.com/office/drawing/2014/main" id="{8417D429-37B7-45DC-84B4-F3D9D5EAED50}"/>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FF93B9D8-B698-44F2-9D85-2811BFA53BFF}"/>
              </a:ext>
            </a:extLst>
          </p:cNvPr>
          <p:cNvSpPr>
            <a:spLocks noGrp="1"/>
          </p:cNvSpPr>
          <p:nvPr>
            <p:ph type="sldNum" sz="quarter" idx="12"/>
          </p:nvPr>
        </p:nvSpPr>
        <p:spPr/>
        <p:txBody>
          <a:bodyPr/>
          <a:lstStyle/>
          <a:p>
            <a:fld id="{6799F9B0-1470-4AB9-B9C3-DB9AA813FF82}" type="slidenum">
              <a:rPr lang="en-US" smtClean="0"/>
              <a:t>‹#›</a:t>
            </a:fld>
            <a:endParaRPr lang="en-US"/>
          </a:p>
        </p:txBody>
      </p:sp>
    </p:spTree>
    <p:extLst>
      <p:ext uri="{BB962C8B-B14F-4D97-AF65-F5344CB8AC3E}">
        <p14:creationId xmlns:p14="http://schemas.microsoft.com/office/powerpoint/2010/main" val="3071652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9831466-3D12-4C16-AEEB-5898E10B614A}"/>
              </a:ext>
            </a:extLst>
          </p:cNvPr>
          <p:cNvSpPr>
            <a:spLocks noGrp="1"/>
          </p:cNvSpPr>
          <p:nvPr>
            <p:ph type="dt" sz="half" idx="10"/>
          </p:nvPr>
        </p:nvSpPr>
        <p:spPr/>
        <p:txBody>
          <a:bodyPr/>
          <a:lstStyle/>
          <a:p>
            <a:fld id="{A7E53236-2CF8-4D49-B4FF-65ABD502ED12}" type="datetimeFigureOut">
              <a:rPr lang="en-US" smtClean="0"/>
              <a:t>8/15/2020</a:t>
            </a:fld>
            <a:endParaRPr lang="en-US"/>
          </a:p>
        </p:txBody>
      </p:sp>
      <p:sp>
        <p:nvSpPr>
          <p:cNvPr id="3" name="页脚占位符 2">
            <a:extLst>
              <a:ext uri="{FF2B5EF4-FFF2-40B4-BE49-F238E27FC236}">
                <a16:creationId xmlns:a16="http://schemas.microsoft.com/office/drawing/2014/main" id="{7539BEE2-37BD-45D2-8DBE-BE3112FCB7C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843F0F38-392B-44AD-91D3-0DA1FD90BD57}"/>
              </a:ext>
            </a:extLst>
          </p:cNvPr>
          <p:cNvSpPr>
            <a:spLocks noGrp="1"/>
          </p:cNvSpPr>
          <p:nvPr>
            <p:ph type="sldNum" sz="quarter" idx="12"/>
          </p:nvPr>
        </p:nvSpPr>
        <p:spPr/>
        <p:txBody>
          <a:bodyPr/>
          <a:lstStyle/>
          <a:p>
            <a:fld id="{6799F9B0-1470-4AB9-B9C3-DB9AA813FF82}" type="slidenum">
              <a:rPr lang="en-US" smtClean="0"/>
              <a:t>‹#›</a:t>
            </a:fld>
            <a:endParaRPr lang="en-US"/>
          </a:p>
        </p:txBody>
      </p:sp>
    </p:spTree>
    <p:extLst>
      <p:ext uri="{BB962C8B-B14F-4D97-AF65-F5344CB8AC3E}">
        <p14:creationId xmlns:p14="http://schemas.microsoft.com/office/powerpoint/2010/main" val="2701237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C180A-D3B5-408D-9A5D-C75C2FD1CC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9A3E68-04F3-4987-B737-B559F3F047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06FC0341-FD94-41F9-AFBA-D4D156264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362874-CC05-4424-B4E3-F55AAF36EA0D}"/>
              </a:ext>
            </a:extLst>
          </p:cNvPr>
          <p:cNvSpPr>
            <a:spLocks noGrp="1"/>
          </p:cNvSpPr>
          <p:nvPr>
            <p:ph type="dt" sz="half" idx="10"/>
          </p:nvPr>
        </p:nvSpPr>
        <p:spPr/>
        <p:txBody>
          <a:bodyPr/>
          <a:lstStyle/>
          <a:p>
            <a:fld id="{A7E53236-2CF8-4D49-B4FF-65ABD502ED12}" type="datetimeFigureOut">
              <a:rPr lang="en-US" smtClean="0"/>
              <a:t>8/15/2020</a:t>
            </a:fld>
            <a:endParaRPr lang="en-US"/>
          </a:p>
        </p:txBody>
      </p:sp>
      <p:sp>
        <p:nvSpPr>
          <p:cNvPr id="6" name="页脚占位符 5">
            <a:extLst>
              <a:ext uri="{FF2B5EF4-FFF2-40B4-BE49-F238E27FC236}">
                <a16:creationId xmlns:a16="http://schemas.microsoft.com/office/drawing/2014/main" id="{42C78AF5-18E8-49C8-9700-559FC7095B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DC6A95A-9004-415F-86EF-17A6C10CB22E}"/>
              </a:ext>
            </a:extLst>
          </p:cNvPr>
          <p:cNvSpPr>
            <a:spLocks noGrp="1"/>
          </p:cNvSpPr>
          <p:nvPr>
            <p:ph type="sldNum" sz="quarter" idx="12"/>
          </p:nvPr>
        </p:nvSpPr>
        <p:spPr/>
        <p:txBody>
          <a:bodyPr/>
          <a:lstStyle/>
          <a:p>
            <a:fld id="{6799F9B0-1470-4AB9-B9C3-DB9AA813FF82}" type="slidenum">
              <a:rPr lang="en-US" smtClean="0"/>
              <a:t>‹#›</a:t>
            </a:fld>
            <a:endParaRPr lang="en-US"/>
          </a:p>
        </p:txBody>
      </p:sp>
    </p:spTree>
    <p:extLst>
      <p:ext uri="{BB962C8B-B14F-4D97-AF65-F5344CB8AC3E}">
        <p14:creationId xmlns:p14="http://schemas.microsoft.com/office/powerpoint/2010/main" val="123042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97131-1848-48E4-9A3E-4CA5E840B4F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E340E81-52BD-45F7-BB00-446A34342B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96B2E67-642E-42A8-B0F8-B48AFC699EB7}"/>
              </a:ext>
            </a:extLst>
          </p:cNvPr>
          <p:cNvSpPr>
            <a:spLocks noGrp="1"/>
          </p:cNvSpPr>
          <p:nvPr>
            <p:ph type="dt" sz="half" idx="10"/>
          </p:nvPr>
        </p:nvSpPr>
        <p:spPr/>
        <p:txBody>
          <a:bodyPr/>
          <a:lstStyle/>
          <a:p>
            <a:fld id="{D5F7B110-6CAF-4B39-977E-0B84F4AD6F66}" type="datetimeFigureOut">
              <a:rPr lang="en-US" smtClean="0"/>
              <a:t>8/15/2020</a:t>
            </a:fld>
            <a:endParaRPr lang="en-US"/>
          </a:p>
        </p:txBody>
      </p:sp>
      <p:sp>
        <p:nvSpPr>
          <p:cNvPr id="5" name="页脚占位符 4">
            <a:extLst>
              <a:ext uri="{FF2B5EF4-FFF2-40B4-BE49-F238E27FC236}">
                <a16:creationId xmlns:a16="http://schemas.microsoft.com/office/drawing/2014/main" id="{E87C718D-D379-4A8D-B65D-75B779D3051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99E8DB4-F5A0-4AA1-8625-0CD2F2CB40D5}"/>
              </a:ext>
            </a:extLst>
          </p:cNvPr>
          <p:cNvSpPr>
            <a:spLocks noGrp="1"/>
          </p:cNvSpPr>
          <p:nvPr>
            <p:ph type="sldNum" sz="quarter" idx="12"/>
          </p:nvPr>
        </p:nvSpPr>
        <p:spPr/>
        <p:txBody>
          <a:bodyPr/>
          <a:lstStyle/>
          <a:p>
            <a:fld id="{893C451D-742C-4249-AA72-15D62E08E859}" type="slidenum">
              <a:rPr lang="en-US" smtClean="0"/>
              <a:t>‹#›</a:t>
            </a:fld>
            <a:endParaRPr lang="en-US"/>
          </a:p>
        </p:txBody>
      </p:sp>
    </p:spTree>
    <p:extLst>
      <p:ext uri="{BB962C8B-B14F-4D97-AF65-F5344CB8AC3E}">
        <p14:creationId xmlns:p14="http://schemas.microsoft.com/office/powerpoint/2010/main" val="2125840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E5BF3-EA63-43C3-95EF-C38AE9EC22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462DD3BE-FFB6-4E45-8CB7-F053C8C768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E2C048C6-FB9F-4833-99E5-1F2386B7C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5CF6C41-26E6-4386-BBF2-0913D7965697}"/>
              </a:ext>
            </a:extLst>
          </p:cNvPr>
          <p:cNvSpPr>
            <a:spLocks noGrp="1"/>
          </p:cNvSpPr>
          <p:nvPr>
            <p:ph type="dt" sz="half" idx="10"/>
          </p:nvPr>
        </p:nvSpPr>
        <p:spPr/>
        <p:txBody>
          <a:bodyPr/>
          <a:lstStyle/>
          <a:p>
            <a:fld id="{A7E53236-2CF8-4D49-B4FF-65ABD502ED12}" type="datetimeFigureOut">
              <a:rPr lang="en-US" smtClean="0"/>
              <a:t>8/15/2020</a:t>
            </a:fld>
            <a:endParaRPr lang="en-US"/>
          </a:p>
        </p:txBody>
      </p:sp>
      <p:sp>
        <p:nvSpPr>
          <p:cNvPr id="6" name="页脚占位符 5">
            <a:extLst>
              <a:ext uri="{FF2B5EF4-FFF2-40B4-BE49-F238E27FC236}">
                <a16:creationId xmlns:a16="http://schemas.microsoft.com/office/drawing/2014/main" id="{39663E73-929F-471B-B788-36381DB5097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84040070-3009-41AA-AEFD-F7B9D9980910}"/>
              </a:ext>
            </a:extLst>
          </p:cNvPr>
          <p:cNvSpPr>
            <a:spLocks noGrp="1"/>
          </p:cNvSpPr>
          <p:nvPr>
            <p:ph type="sldNum" sz="quarter" idx="12"/>
          </p:nvPr>
        </p:nvSpPr>
        <p:spPr/>
        <p:txBody>
          <a:bodyPr/>
          <a:lstStyle/>
          <a:p>
            <a:fld id="{6799F9B0-1470-4AB9-B9C3-DB9AA813FF82}" type="slidenum">
              <a:rPr lang="en-US" smtClean="0"/>
              <a:t>‹#›</a:t>
            </a:fld>
            <a:endParaRPr lang="en-US"/>
          </a:p>
        </p:txBody>
      </p:sp>
    </p:spTree>
    <p:extLst>
      <p:ext uri="{BB962C8B-B14F-4D97-AF65-F5344CB8AC3E}">
        <p14:creationId xmlns:p14="http://schemas.microsoft.com/office/powerpoint/2010/main" val="2285000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129A4-2916-4521-AD71-C46D0B04D078}"/>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7E076C4-0034-4EF9-B52C-02F9BB3649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3CBA58C-115F-4B9C-A971-791849ED596D}"/>
              </a:ext>
            </a:extLst>
          </p:cNvPr>
          <p:cNvSpPr>
            <a:spLocks noGrp="1"/>
          </p:cNvSpPr>
          <p:nvPr>
            <p:ph type="dt" sz="half" idx="10"/>
          </p:nvPr>
        </p:nvSpPr>
        <p:spPr/>
        <p:txBody>
          <a:bodyPr/>
          <a:lstStyle/>
          <a:p>
            <a:fld id="{A7E53236-2CF8-4D49-B4FF-65ABD502ED12}" type="datetimeFigureOut">
              <a:rPr lang="en-US" smtClean="0"/>
              <a:t>8/15/2020</a:t>
            </a:fld>
            <a:endParaRPr lang="en-US"/>
          </a:p>
        </p:txBody>
      </p:sp>
      <p:sp>
        <p:nvSpPr>
          <p:cNvPr id="5" name="页脚占位符 4">
            <a:extLst>
              <a:ext uri="{FF2B5EF4-FFF2-40B4-BE49-F238E27FC236}">
                <a16:creationId xmlns:a16="http://schemas.microsoft.com/office/drawing/2014/main" id="{6555FBE7-6971-4657-856D-50C5ABBD0D6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E4631D-E360-4448-A10C-5C0466D7AEEC}"/>
              </a:ext>
            </a:extLst>
          </p:cNvPr>
          <p:cNvSpPr>
            <a:spLocks noGrp="1"/>
          </p:cNvSpPr>
          <p:nvPr>
            <p:ph type="sldNum" sz="quarter" idx="12"/>
          </p:nvPr>
        </p:nvSpPr>
        <p:spPr/>
        <p:txBody>
          <a:bodyPr/>
          <a:lstStyle/>
          <a:p>
            <a:fld id="{6799F9B0-1470-4AB9-B9C3-DB9AA813FF82}" type="slidenum">
              <a:rPr lang="en-US" smtClean="0"/>
              <a:t>‹#›</a:t>
            </a:fld>
            <a:endParaRPr lang="en-US"/>
          </a:p>
        </p:txBody>
      </p:sp>
    </p:spTree>
    <p:extLst>
      <p:ext uri="{BB962C8B-B14F-4D97-AF65-F5344CB8AC3E}">
        <p14:creationId xmlns:p14="http://schemas.microsoft.com/office/powerpoint/2010/main" val="886587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121F099-6066-4E9F-B1BA-140AA6BC93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67E2A4A9-5D3D-4239-887B-47FD753CAB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9E48C02-E89B-4FB2-B6B8-EABAD1044D6E}"/>
              </a:ext>
            </a:extLst>
          </p:cNvPr>
          <p:cNvSpPr>
            <a:spLocks noGrp="1"/>
          </p:cNvSpPr>
          <p:nvPr>
            <p:ph type="dt" sz="half" idx="10"/>
          </p:nvPr>
        </p:nvSpPr>
        <p:spPr/>
        <p:txBody>
          <a:bodyPr/>
          <a:lstStyle/>
          <a:p>
            <a:fld id="{A7E53236-2CF8-4D49-B4FF-65ABD502ED12}" type="datetimeFigureOut">
              <a:rPr lang="en-US" smtClean="0"/>
              <a:t>8/15/2020</a:t>
            </a:fld>
            <a:endParaRPr lang="en-US"/>
          </a:p>
        </p:txBody>
      </p:sp>
      <p:sp>
        <p:nvSpPr>
          <p:cNvPr id="5" name="页脚占位符 4">
            <a:extLst>
              <a:ext uri="{FF2B5EF4-FFF2-40B4-BE49-F238E27FC236}">
                <a16:creationId xmlns:a16="http://schemas.microsoft.com/office/drawing/2014/main" id="{51F9E81B-18F4-4548-8BA5-DE0D49472D3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0652410-3527-4D26-B5C4-7A655CEEE263}"/>
              </a:ext>
            </a:extLst>
          </p:cNvPr>
          <p:cNvSpPr>
            <a:spLocks noGrp="1"/>
          </p:cNvSpPr>
          <p:nvPr>
            <p:ph type="sldNum" sz="quarter" idx="12"/>
          </p:nvPr>
        </p:nvSpPr>
        <p:spPr/>
        <p:txBody>
          <a:bodyPr/>
          <a:lstStyle/>
          <a:p>
            <a:fld id="{6799F9B0-1470-4AB9-B9C3-DB9AA813FF82}" type="slidenum">
              <a:rPr lang="en-US" smtClean="0"/>
              <a:t>‹#›</a:t>
            </a:fld>
            <a:endParaRPr lang="en-US"/>
          </a:p>
        </p:txBody>
      </p:sp>
    </p:spTree>
    <p:extLst>
      <p:ext uri="{BB962C8B-B14F-4D97-AF65-F5344CB8AC3E}">
        <p14:creationId xmlns:p14="http://schemas.microsoft.com/office/powerpoint/2010/main" val="382117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CC0BF-D953-4146-B0D5-22740D3A68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5B04365-D4A9-4622-BC16-BB8753ABC8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5AD923F-73FF-4F97-A3DE-77C881D1E8A1}"/>
              </a:ext>
            </a:extLst>
          </p:cNvPr>
          <p:cNvSpPr>
            <a:spLocks noGrp="1"/>
          </p:cNvSpPr>
          <p:nvPr>
            <p:ph type="dt" sz="half" idx="10"/>
          </p:nvPr>
        </p:nvSpPr>
        <p:spPr/>
        <p:txBody>
          <a:bodyPr/>
          <a:lstStyle/>
          <a:p>
            <a:fld id="{D5F7B110-6CAF-4B39-977E-0B84F4AD6F66}" type="datetimeFigureOut">
              <a:rPr lang="en-US" smtClean="0"/>
              <a:t>8/15/2020</a:t>
            </a:fld>
            <a:endParaRPr lang="en-US"/>
          </a:p>
        </p:txBody>
      </p:sp>
      <p:sp>
        <p:nvSpPr>
          <p:cNvPr id="5" name="页脚占位符 4">
            <a:extLst>
              <a:ext uri="{FF2B5EF4-FFF2-40B4-BE49-F238E27FC236}">
                <a16:creationId xmlns:a16="http://schemas.microsoft.com/office/drawing/2014/main" id="{5D1AEA44-5215-4D93-8628-7A55B057826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89D0D41-C1CD-42B9-B16E-72DCE5165E10}"/>
              </a:ext>
            </a:extLst>
          </p:cNvPr>
          <p:cNvSpPr>
            <a:spLocks noGrp="1"/>
          </p:cNvSpPr>
          <p:nvPr>
            <p:ph type="sldNum" sz="quarter" idx="12"/>
          </p:nvPr>
        </p:nvSpPr>
        <p:spPr/>
        <p:txBody>
          <a:bodyPr/>
          <a:lstStyle/>
          <a:p>
            <a:fld id="{893C451D-742C-4249-AA72-15D62E08E859}" type="slidenum">
              <a:rPr lang="en-US" smtClean="0"/>
              <a:t>‹#›</a:t>
            </a:fld>
            <a:endParaRPr lang="en-US"/>
          </a:p>
        </p:txBody>
      </p:sp>
    </p:spTree>
    <p:extLst>
      <p:ext uri="{BB962C8B-B14F-4D97-AF65-F5344CB8AC3E}">
        <p14:creationId xmlns:p14="http://schemas.microsoft.com/office/powerpoint/2010/main" val="393074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0F025-3EE4-491C-B747-018EC096FEF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4CE5920-CDED-4E55-98CB-418445A2D7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65FE636B-9D18-429C-9D24-F15F9C7A54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4D463E69-CD6B-4E3E-AD76-209BDB765646}"/>
              </a:ext>
            </a:extLst>
          </p:cNvPr>
          <p:cNvSpPr>
            <a:spLocks noGrp="1"/>
          </p:cNvSpPr>
          <p:nvPr>
            <p:ph type="dt" sz="half" idx="10"/>
          </p:nvPr>
        </p:nvSpPr>
        <p:spPr/>
        <p:txBody>
          <a:bodyPr/>
          <a:lstStyle/>
          <a:p>
            <a:fld id="{D5F7B110-6CAF-4B39-977E-0B84F4AD6F66}" type="datetimeFigureOut">
              <a:rPr lang="en-US" smtClean="0"/>
              <a:t>8/15/2020</a:t>
            </a:fld>
            <a:endParaRPr lang="en-US"/>
          </a:p>
        </p:txBody>
      </p:sp>
      <p:sp>
        <p:nvSpPr>
          <p:cNvPr id="6" name="页脚占位符 5">
            <a:extLst>
              <a:ext uri="{FF2B5EF4-FFF2-40B4-BE49-F238E27FC236}">
                <a16:creationId xmlns:a16="http://schemas.microsoft.com/office/drawing/2014/main" id="{571456BA-AAC6-4440-8B1F-A4784A932FF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ED79F61-CBF9-4B27-ADAC-556BF3BC0404}"/>
              </a:ext>
            </a:extLst>
          </p:cNvPr>
          <p:cNvSpPr>
            <a:spLocks noGrp="1"/>
          </p:cNvSpPr>
          <p:nvPr>
            <p:ph type="sldNum" sz="quarter" idx="12"/>
          </p:nvPr>
        </p:nvSpPr>
        <p:spPr/>
        <p:txBody>
          <a:bodyPr/>
          <a:lstStyle/>
          <a:p>
            <a:fld id="{893C451D-742C-4249-AA72-15D62E08E859}" type="slidenum">
              <a:rPr lang="en-US" smtClean="0"/>
              <a:t>‹#›</a:t>
            </a:fld>
            <a:endParaRPr lang="en-US"/>
          </a:p>
        </p:txBody>
      </p:sp>
    </p:spTree>
    <p:extLst>
      <p:ext uri="{BB962C8B-B14F-4D97-AF65-F5344CB8AC3E}">
        <p14:creationId xmlns:p14="http://schemas.microsoft.com/office/powerpoint/2010/main" val="233104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4BB95-E142-46DC-8F7B-2D9A71A9BDDD}"/>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0A7D855-9F0D-4D85-98D7-18DD9D710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1871CB9-0FB9-41B2-A6BD-5A12EBDA06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7E31FF28-5820-46CA-A243-77431A4A7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80CD63F-9C68-4D25-8489-FD6A5A2E000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13DC9E84-9150-4BFF-931C-F6BCD18FD135}"/>
              </a:ext>
            </a:extLst>
          </p:cNvPr>
          <p:cNvSpPr>
            <a:spLocks noGrp="1"/>
          </p:cNvSpPr>
          <p:nvPr>
            <p:ph type="dt" sz="half" idx="10"/>
          </p:nvPr>
        </p:nvSpPr>
        <p:spPr/>
        <p:txBody>
          <a:bodyPr/>
          <a:lstStyle/>
          <a:p>
            <a:fld id="{D5F7B110-6CAF-4B39-977E-0B84F4AD6F66}" type="datetimeFigureOut">
              <a:rPr lang="en-US" smtClean="0"/>
              <a:t>8/15/2020</a:t>
            </a:fld>
            <a:endParaRPr lang="en-US"/>
          </a:p>
        </p:txBody>
      </p:sp>
      <p:sp>
        <p:nvSpPr>
          <p:cNvPr id="8" name="页脚占位符 7">
            <a:extLst>
              <a:ext uri="{FF2B5EF4-FFF2-40B4-BE49-F238E27FC236}">
                <a16:creationId xmlns:a16="http://schemas.microsoft.com/office/drawing/2014/main" id="{085801FA-0D34-4A76-B541-6D3E99153175}"/>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403F586E-5952-466E-AE42-BAF292EF7528}"/>
              </a:ext>
            </a:extLst>
          </p:cNvPr>
          <p:cNvSpPr>
            <a:spLocks noGrp="1"/>
          </p:cNvSpPr>
          <p:nvPr>
            <p:ph type="sldNum" sz="quarter" idx="12"/>
          </p:nvPr>
        </p:nvSpPr>
        <p:spPr/>
        <p:txBody>
          <a:bodyPr/>
          <a:lstStyle/>
          <a:p>
            <a:fld id="{893C451D-742C-4249-AA72-15D62E08E859}" type="slidenum">
              <a:rPr lang="en-US" smtClean="0"/>
              <a:t>‹#›</a:t>
            </a:fld>
            <a:endParaRPr lang="en-US"/>
          </a:p>
        </p:txBody>
      </p:sp>
    </p:spTree>
    <p:extLst>
      <p:ext uri="{BB962C8B-B14F-4D97-AF65-F5344CB8AC3E}">
        <p14:creationId xmlns:p14="http://schemas.microsoft.com/office/powerpoint/2010/main" val="201561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1F75B-3B0A-4B30-AAA9-87672547A20C}"/>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482D6CD-C912-418B-AD60-53CFA8C115D7}"/>
              </a:ext>
            </a:extLst>
          </p:cNvPr>
          <p:cNvSpPr>
            <a:spLocks noGrp="1"/>
          </p:cNvSpPr>
          <p:nvPr>
            <p:ph type="dt" sz="half" idx="10"/>
          </p:nvPr>
        </p:nvSpPr>
        <p:spPr/>
        <p:txBody>
          <a:bodyPr/>
          <a:lstStyle/>
          <a:p>
            <a:fld id="{D5F7B110-6CAF-4B39-977E-0B84F4AD6F66}" type="datetimeFigureOut">
              <a:rPr lang="en-US" smtClean="0"/>
              <a:t>8/15/2020</a:t>
            </a:fld>
            <a:endParaRPr lang="en-US"/>
          </a:p>
        </p:txBody>
      </p:sp>
      <p:sp>
        <p:nvSpPr>
          <p:cNvPr id="4" name="页脚占位符 3">
            <a:extLst>
              <a:ext uri="{FF2B5EF4-FFF2-40B4-BE49-F238E27FC236}">
                <a16:creationId xmlns:a16="http://schemas.microsoft.com/office/drawing/2014/main" id="{6BFE1D30-B299-4170-AB6B-20289FEBD46E}"/>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7260C814-1F58-45A4-A17A-3A0DCA343052}"/>
              </a:ext>
            </a:extLst>
          </p:cNvPr>
          <p:cNvSpPr>
            <a:spLocks noGrp="1"/>
          </p:cNvSpPr>
          <p:nvPr>
            <p:ph type="sldNum" sz="quarter" idx="12"/>
          </p:nvPr>
        </p:nvSpPr>
        <p:spPr/>
        <p:txBody>
          <a:bodyPr/>
          <a:lstStyle/>
          <a:p>
            <a:fld id="{893C451D-742C-4249-AA72-15D62E08E859}" type="slidenum">
              <a:rPr lang="en-US" smtClean="0"/>
              <a:t>‹#›</a:t>
            </a:fld>
            <a:endParaRPr lang="en-US"/>
          </a:p>
        </p:txBody>
      </p:sp>
    </p:spTree>
    <p:extLst>
      <p:ext uri="{BB962C8B-B14F-4D97-AF65-F5344CB8AC3E}">
        <p14:creationId xmlns:p14="http://schemas.microsoft.com/office/powerpoint/2010/main" val="147432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6174D3-D4A0-462A-B1DF-E0704E453543}"/>
              </a:ext>
            </a:extLst>
          </p:cNvPr>
          <p:cNvSpPr>
            <a:spLocks noGrp="1"/>
          </p:cNvSpPr>
          <p:nvPr>
            <p:ph type="dt" sz="half" idx="10"/>
          </p:nvPr>
        </p:nvSpPr>
        <p:spPr/>
        <p:txBody>
          <a:bodyPr/>
          <a:lstStyle/>
          <a:p>
            <a:fld id="{D5F7B110-6CAF-4B39-977E-0B84F4AD6F66}" type="datetimeFigureOut">
              <a:rPr lang="en-US" smtClean="0"/>
              <a:t>8/15/2020</a:t>
            </a:fld>
            <a:endParaRPr lang="en-US"/>
          </a:p>
        </p:txBody>
      </p:sp>
      <p:sp>
        <p:nvSpPr>
          <p:cNvPr id="3" name="页脚占位符 2">
            <a:extLst>
              <a:ext uri="{FF2B5EF4-FFF2-40B4-BE49-F238E27FC236}">
                <a16:creationId xmlns:a16="http://schemas.microsoft.com/office/drawing/2014/main" id="{ADBB3EA0-580C-4421-98BC-F083A32777AA}"/>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3E153288-44D0-4EE9-87E8-9ED66F9AF2FD}"/>
              </a:ext>
            </a:extLst>
          </p:cNvPr>
          <p:cNvSpPr>
            <a:spLocks noGrp="1"/>
          </p:cNvSpPr>
          <p:nvPr>
            <p:ph type="sldNum" sz="quarter" idx="12"/>
          </p:nvPr>
        </p:nvSpPr>
        <p:spPr/>
        <p:txBody>
          <a:bodyPr/>
          <a:lstStyle/>
          <a:p>
            <a:fld id="{893C451D-742C-4249-AA72-15D62E08E859}" type="slidenum">
              <a:rPr lang="en-US" smtClean="0"/>
              <a:t>‹#›</a:t>
            </a:fld>
            <a:endParaRPr lang="en-US"/>
          </a:p>
        </p:txBody>
      </p:sp>
    </p:spTree>
    <p:extLst>
      <p:ext uri="{BB962C8B-B14F-4D97-AF65-F5344CB8AC3E}">
        <p14:creationId xmlns:p14="http://schemas.microsoft.com/office/powerpoint/2010/main" val="54735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F9396-6515-4583-B623-72ADD17DE1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6EFC942-787D-4BE2-94D7-D7E307AD1F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937E0386-5D7C-4CD7-871A-1664E67EE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36C750-D171-496F-835C-8B8EFE9F6F5B}"/>
              </a:ext>
            </a:extLst>
          </p:cNvPr>
          <p:cNvSpPr>
            <a:spLocks noGrp="1"/>
          </p:cNvSpPr>
          <p:nvPr>
            <p:ph type="dt" sz="half" idx="10"/>
          </p:nvPr>
        </p:nvSpPr>
        <p:spPr/>
        <p:txBody>
          <a:bodyPr/>
          <a:lstStyle/>
          <a:p>
            <a:fld id="{D5F7B110-6CAF-4B39-977E-0B84F4AD6F66}" type="datetimeFigureOut">
              <a:rPr lang="en-US" smtClean="0"/>
              <a:t>8/15/2020</a:t>
            </a:fld>
            <a:endParaRPr lang="en-US"/>
          </a:p>
        </p:txBody>
      </p:sp>
      <p:sp>
        <p:nvSpPr>
          <p:cNvPr id="6" name="页脚占位符 5">
            <a:extLst>
              <a:ext uri="{FF2B5EF4-FFF2-40B4-BE49-F238E27FC236}">
                <a16:creationId xmlns:a16="http://schemas.microsoft.com/office/drawing/2014/main" id="{979BE813-B19F-4F61-A7C8-8ACDFBE8B77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30A90A7-C004-4C72-BB1B-ED1CBC23CEB5}"/>
              </a:ext>
            </a:extLst>
          </p:cNvPr>
          <p:cNvSpPr>
            <a:spLocks noGrp="1"/>
          </p:cNvSpPr>
          <p:nvPr>
            <p:ph type="sldNum" sz="quarter" idx="12"/>
          </p:nvPr>
        </p:nvSpPr>
        <p:spPr/>
        <p:txBody>
          <a:bodyPr/>
          <a:lstStyle/>
          <a:p>
            <a:fld id="{893C451D-742C-4249-AA72-15D62E08E859}" type="slidenum">
              <a:rPr lang="en-US" smtClean="0"/>
              <a:t>‹#›</a:t>
            </a:fld>
            <a:endParaRPr lang="en-US"/>
          </a:p>
        </p:txBody>
      </p:sp>
    </p:spTree>
    <p:extLst>
      <p:ext uri="{BB962C8B-B14F-4D97-AF65-F5344CB8AC3E}">
        <p14:creationId xmlns:p14="http://schemas.microsoft.com/office/powerpoint/2010/main" val="315196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911E5-3E87-4379-A075-72772B5E5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51B9947E-F018-4AA5-92C9-6B48C4A01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B426956B-182E-4166-A1BA-475F117B6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F900E9-D11C-47F0-BC72-AC26A7DAAEF2}"/>
              </a:ext>
            </a:extLst>
          </p:cNvPr>
          <p:cNvSpPr>
            <a:spLocks noGrp="1"/>
          </p:cNvSpPr>
          <p:nvPr>
            <p:ph type="dt" sz="half" idx="10"/>
          </p:nvPr>
        </p:nvSpPr>
        <p:spPr/>
        <p:txBody>
          <a:bodyPr/>
          <a:lstStyle/>
          <a:p>
            <a:fld id="{D5F7B110-6CAF-4B39-977E-0B84F4AD6F66}" type="datetimeFigureOut">
              <a:rPr lang="en-US" smtClean="0"/>
              <a:t>8/15/2020</a:t>
            </a:fld>
            <a:endParaRPr lang="en-US"/>
          </a:p>
        </p:txBody>
      </p:sp>
      <p:sp>
        <p:nvSpPr>
          <p:cNvPr id="6" name="页脚占位符 5">
            <a:extLst>
              <a:ext uri="{FF2B5EF4-FFF2-40B4-BE49-F238E27FC236}">
                <a16:creationId xmlns:a16="http://schemas.microsoft.com/office/drawing/2014/main" id="{52DB8308-96E3-42B3-9755-8E01CE8F715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1B95509-24D8-4C0B-9175-CB2A1D74B014}"/>
              </a:ext>
            </a:extLst>
          </p:cNvPr>
          <p:cNvSpPr>
            <a:spLocks noGrp="1"/>
          </p:cNvSpPr>
          <p:nvPr>
            <p:ph type="sldNum" sz="quarter" idx="12"/>
          </p:nvPr>
        </p:nvSpPr>
        <p:spPr/>
        <p:txBody>
          <a:bodyPr/>
          <a:lstStyle/>
          <a:p>
            <a:fld id="{893C451D-742C-4249-AA72-15D62E08E859}" type="slidenum">
              <a:rPr lang="en-US" smtClean="0"/>
              <a:t>‹#›</a:t>
            </a:fld>
            <a:endParaRPr lang="en-US"/>
          </a:p>
        </p:txBody>
      </p:sp>
    </p:spTree>
    <p:extLst>
      <p:ext uri="{BB962C8B-B14F-4D97-AF65-F5344CB8AC3E}">
        <p14:creationId xmlns:p14="http://schemas.microsoft.com/office/powerpoint/2010/main" val="34022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2351CB-E95A-4DEB-AB29-17D09440D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D841B45-81CC-42E1-A51E-185864F31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32FFC8B-FCA4-4EEC-8755-B9CE5CC93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7B110-6CAF-4B39-977E-0B84F4AD6F66}" type="datetimeFigureOut">
              <a:rPr lang="en-US" smtClean="0"/>
              <a:t>8/15/2020</a:t>
            </a:fld>
            <a:endParaRPr lang="en-US"/>
          </a:p>
        </p:txBody>
      </p:sp>
      <p:sp>
        <p:nvSpPr>
          <p:cNvPr id="5" name="页脚占位符 4">
            <a:extLst>
              <a:ext uri="{FF2B5EF4-FFF2-40B4-BE49-F238E27FC236}">
                <a16:creationId xmlns:a16="http://schemas.microsoft.com/office/drawing/2014/main" id="{A77CEBDB-5D72-4B4C-A194-777B6B7CA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D9889374-45A8-4A3F-943F-5A1E2C1C3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C451D-742C-4249-AA72-15D62E08E859}" type="slidenum">
              <a:rPr lang="en-US" smtClean="0"/>
              <a:t>‹#›</a:t>
            </a:fld>
            <a:endParaRPr lang="en-US"/>
          </a:p>
        </p:txBody>
      </p:sp>
    </p:spTree>
    <p:extLst>
      <p:ext uri="{BB962C8B-B14F-4D97-AF65-F5344CB8AC3E}">
        <p14:creationId xmlns:p14="http://schemas.microsoft.com/office/powerpoint/2010/main" val="111807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132B26-9D30-4841-8709-A06AD5F50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D721B79-EBE9-4EE5-86ED-20CFEAD75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ABD0893-0379-4B02-80E7-0841E198F6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53236-2CF8-4D49-B4FF-65ABD502ED12}" type="datetimeFigureOut">
              <a:rPr lang="en-US" smtClean="0"/>
              <a:t>8/15/2020</a:t>
            </a:fld>
            <a:endParaRPr lang="en-US"/>
          </a:p>
        </p:txBody>
      </p:sp>
      <p:sp>
        <p:nvSpPr>
          <p:cNvPr id="5" name="页脚占位符 4">
            <a:extLst>
              <a:ext uri="{FF2B5EF4-FFF2-40B4-BE49-F238E27FC236}">
                <a16:creationId xmlns:a16="http://schemas.microsoft.com/office/drawing/2014/main" id="{AC322F41-7927-436A-9B6B-016EE91B9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1D57755-6233-4B96-98CA-4B56225B0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9F9B0-1470-4AB9-B9C3-DB9AA813FF82}" type="slidenum">
              <a:rPr lang="en-US" smtClean="0"/>
              <a:t>‹#›</a:t>
            </a:fld>
            <a:endParaRPr lang="en-US"/>
          </a:p>
        </p:txBody>
      </p:sp>
    </p:spTree>
    <p:extLst>
      <p:ext uri="{BB962C8B-B14F-4D97-AF65-F5344CB8AC3E}">
        <p14:creationId xmlns:p14="http://schemas.microsoft.com/office/powerpoint/2010/main" val="650630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F0CEF-79B5-4A74-BD86-3A09111F4823}"/>
              </a:ext>
            </a:extLst>
          </p:cNvPr>
          <p:cNvSpPr>
            <a:spLocks noGrp="1"/>
          </p:cNvSpPr>
          <p:nvPr>
            <p:ph type="ctrTitle"/>
          </p:nvPr>
        </p:nvSpPr>
        <p:spPr>
          <a:xfrm>
            <a:off x="205763" y="1146518"/>
            <a:ext cx="10444843" cy="848406"/>
          </a:xfrm>
        </p:spPr>
        <p:txBody>
          <a:bodyPr>
            <a:normAutofit/>
          </a:bodyPr>
          <a:lstStyle/>
          <a:p>
            <a:pPr algn="l"/>
            <a:r>
              <a:rPr lang="en-US" sz="3200" b="1" dirty="0">
                <a:solidFill>
                  <a:schemeClr val="bg1"/>
                </a:solidFill>
                <a:latin typeface="+mn-lt"/>
                <a:ea typeface="+mn-ea"/>
                <a:cs typeface="+mn-ea"/>
                <a:sym typeface="+mn-lt"/>
              </a:rPr>
              <a:t>Introduction</a:t>
            </a:r>
          </a:p>
        </p:txBody>
      </p:sp>
      <p:cxnSp>
        <p:nvCxnSpPr>
          <p:cNvPr id="8" name="直接连接符 7">
            <a:extLst>
              <a:ext uri="{FF2B5EF4-FFF2-40B4-BE49-F238E27FC236}">
                <a16:creationId xmlns:a16="http://schemas.microsoft.com/office/drawing/2014/main" id="{DEAB58AC-E3F3-4C28-A64D-30F4D3484DAE}"/>
              </a:ext>
            </a:extLst>
          </p:cNvPr>
          <p:cNvCxnSpPr/>
          <p:nvPr/>
        </p:nvCxnSpPr>
        <p:spPr>
          <a:xfrm>
            <a:off x="-2" y="1231353"/>
            <a:ext cx="12192000" cy="0"/>
          </a:xfrm>
          <a:prstGeom prst="line">
            <a:avLst/>
          </a:prstGeom>
          <a:ln w="19050">
            <a:solidFill>
              <a:schemeClr val="bg1"/>
            </a:solidFill>
          </a:ln>
        </p:spPr>
        <p:style>
          <a:lnRef idx="2">
            <a:schemeClr val="dk1"/>
          </a:lnRef>
          <a:fillRef idx="0">
            <a:schemeClr val="dk1"/>
          </a:fillRef>
          <a:effectRef idx="1">
            <a:schemeClr val="dk1"/>
          </a:effectRef>
          <a:fontRef idx="minor">
            <a:schemeClr val="tx1"/>
          </a:fontRef>
        </p:style>
      </p:cxnSp>
      <p:sp>
        <p:nvSpPr>
          <p:cNvPr id="9" name="标题 1">
            <a:extLst>
              <a:ext uri="{FF2B5EF4-FFF2-40B4-BE49-F238E27FC236}">
                <a16:creationId xmlns:a16="http://schemas.microsoft.com/office/drawing/2014/main" id="{32275C32-ABF0-4AFD-8FB3-B0D690AD5004}"/>
              </a:ext>
            </a:extLst>
          </p:cNvPr>
          <p:cNvSpPr txBox="1">
            <a:spLocks/>
          </p:cNvSpPr>
          <p:nvPr/>
        </p:nvSpPr>
        <p:spPr>
          <a:xfrm>
            <a:off x="873576" y="111065"/>
            <a:ext cx="10444843" cy="66306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Arial" panose="020F0502020204030204"/>
                <a:ea typeface="等线"/>
                <a:cs typeface="+mn-ea"/>
                <a:sym typeface="+mn-lt"/>
              </a:rPr>
              <a:t>Naïve SE 2020</a:t>
            </a:r>
          </a:p>
        </p:txBody>
      </p:sp>
      <p:pic>
        <p:nvPicPr>
          <p:cNvPr id="13" name="图片 12">
            <a:extLst>
              <a:ext uri="{FF2B5EF4-FFF2-40B4-BE49-F238E27FC236}">
                <a16:creationId xmlns:a16="http://schemas.microsoft.com/office/drawing/2014/main" id="{54C3614F-8406-4F31-8A26-2A769682F723}"/>
              </a:ext>
            </a:extLst>
          </p:cNvPr>
          <p:cNvPicPr>
            <a:picLocks noChangeAspect="1"/>
          </p:cNvPicPr>
          <p:nvPr/>
        </p:nvPicPr>
        <p:blipFill rotWithShape="1">
          <a:blip r:embed="rId2">
            <a:extLst>
              <a:ext uri="{28A0092B-C50C-407E-A947-70E740481C1C}">
                <a14:useLocalDpi xmlns:a14="http://schemas.microsoft.com/office/drawing/2010/main" val="0"/>
              </a:ext>
            </a:extLst>
          </a:blip>
          <a:srcRect t="-1" r="77443" b="-10075"/>
          <a:stretch/>
        </p:blipFill>
        <p:spPr>
          <a:xfrm>
            <a:off x="272720" y="125801"/>
            <a:ext cx="1152187" cy="1032083"/>
          </a:xfrm>
          <a:prstGeom prst="rect">
            <a:avLst/>
          </a:prstGeom>
        </p:spPr>
      </p:pic>
      <p:pic>
        <p:nvPicPr>
          <p:cNvPr id="17" name="Picture 2" descr="查看源图像">
            <a:extLst>
              <a:ext uri="{FF2B5EF4-FFF2-40B4-BE49-F238E27FC236}">
                <a16:creationId xmlns:a16="http://schemas.microsoft.com/office/drawing/2014/main" id="{AB03E2E2-F09F-4DAF-9F5E-6A598167B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6177" y="114560"/>
            <a:ext cx="1832674" cy="102846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20" name="标题 1">
            <a:extLst>
              <a:ext uri="{FF2B5EF4-FFF2-40B4-BE49-F238E27FC236}">
                <a16:creationId xmlns:a16="http://schemas.microsoft.com/office/drawing/2014/main" id="{2402AB4C-C78D-49E8-B772-33F4D3060CC9}"/>
              </a:ext>
            </a:extLst>
          </p:cNvPr>
          <p:cNvSpPr txBox="1">
            <a:spLocks/>
          </p:cNvSpPr>
          <p:nvPr/>
        </p:nvSpPr>
        <p:spPr>
          <a:xfrm>
            <a:off x="330227" y="1902877"/>
            <a:ext cx="11428624" cy="37237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chemeClr val="bg1"/>
                </a:solidFill>
                <a:latin typeface="+mn-lt"/>
                <a:ea typeface="+mn-ea"/>
                <a:cs typeface="+mn-ea"/>
                <a:sym typeface="+mn-lt"/>
              </a:rPr>
              <a:t>	This full name of this project is called “Naïve Search Engine” which focuses on search related information by queries given by users.  Users are provided with a simple website and when they enter the queries they want to search, and the website returns 10 most relevant websites that satisfy the queries. The websites are limited in HITSZ and contents are all in Chinese.</a:t>
            </a:r>
          </a:p>
          <a:p>
            <a:pPr algn="l"/>
            <a:endParaRPr lang="en-US" sz="2400" dirty="0">
              <a:solidFill>
                <a:schemeClr val="bg1"/>
              </a:solidFill>
              <a:latin typeface="+mn-lt"/>
              <a:ea typeface="+mn-ea"/>
              <a:cs typeface="+mn-ea"/>
              <a:sym typeface="+mn-lt"/>
            </a:endParaRPr>
          </a:p>
          <a:p>
            <a:pPr algn="l"/>
            <a:r>
              <a:rPr lang="en-US" sz="2400" dirty="0">
                <a:solidFill>
                  <a:schemeClr val="bg1"/>
                </a:solidFill>
                <a:latin typeface="+mn-lt"/>
                <a:ea typeface="+mn-ea"/>
                <a:cs typeface="+mn-ea"/>
                <a:sym typeface="+mn-lt"/>
              </a:rPr>
              <a:t>	The whole project uses library including Lucene, Requests, </a:t>
            </a:r>
            <a:r>
              <a:rPr lang="en-US" sz="2400" dirty="0" err="1">
                <a:solidFill>
                  <a:schemeClr val="bg1"/>
                </a:solidFill>
                <a:latin typeface="+mn-lt"/>
                <a:ea typeface="+mn-ea"/>
                <a:cs typeface="+mn-ea"/>
                <a:sym typeface="+mn-lt"/>
              </a:rPr>
              <a:t>BeautifulSoup</a:t>
            </a:r>
            <a:r>
              <a:rPr lang="en-US" sz="2400" dirty="0">
                <a:solidFill>
                  <a:schemeClr val="bg1"/>
                </a:solidFill>
                <a:latin typeface="+mn-lt"/>
                <a:ea typeface="+mn-ea"/>
                <a:cs typeface="+mn-ea"/>
                <a:sym typeface="+mn-lt"/>
              </a:rPr>
              <a:t>, Tomcat, </a:t>
            </a:r>
            <a:r>
              <a:rPr lang="en-US" sz="2400" dirty="0" err="1">
                <a:solidFill>
                  <a:schemeClr val="bg1"/>
                </a:solidFill>
                <a:latin typeface="+mn-lt"/>
                <a:ea typeface="+mn-ea"/>
                <a:cs typeface="+mn-ea"/>
                <a:sym typeface="+mn-lt"/>
              </a:rPr>
              <a:t>IKAnalyzer</a:t>
            </a:r>
            <a:r>
              <a:rPr lang="en-US" sz="2400" dirty="0">
                <a:solidFill>
                  <a:schemeClr val="bg1"/>
                </a:solidFill>
                <a:latin typeface="+mn-lt"/>
                <a:ea typeface="+mn-ea"/>
                <a:cs typeface="+mn-ea"/>
                <a:sym typeface="+mn-lt"/>
              </a:rPr>
              <a:t>, and Servlet. The related programming language is JAVA, Python and HTML.</a:t>
            </a:r>
          </a:p>
        </p:txBody>
      </p:sp>
      <p:sp>
        <p:nvSpPr>
          <p:cNvPr id="3" name="标题 1">
            <a:extLst>
              <a:ext uri="{FF2B5EF4-FFF2-40B4-BE49-F238E27FC236}">
                <a16:creationId xmlns:a16="http://schemas.microsoft.com/office/drawing/2014/main" id="{040A9923-BA46-4206-B047-8650AB282A9E}"/>
              </a:ext>
            </a:extLst>
          </p:cNvPr>
          <p:cNvSpPr txBox="1">
            <a:spLocks/>
          </p:cNvSpPr>
          <p:nvPr/>
        </p:nvSpPr>
        <p:spPr>
          <a:xfrm>
            <a:off x="873576" y="409988"/>
            <a:ext cx="10444843" cy="66306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panose="020F0502020204030204"/>
                <a:ea typeface="等线"/>
                <a:cs typeface="+mn-ea"/>
                <a:sym typeface="+mn-lt"/>
              </a:rPr>
              <a:t>李程浩 </a:t>
            </a:r>
            <a:r>
              <a:rPr kumimoji="0" lang="en-US" altLang="zh-CN" sz="1400" b="0" i="0" u="none" strike="noStrike" kern="1200" cap="none" spc="0" normalizeH="0" baseline="0" noProof="0" dirty="0">
                <a:ln>
                  <a:noFill/>
                </a:ln>
                <a:solidFill>
                  <a:prstClr val="white"/>
                </a:solidFill>
                <a:effectLst/>
                <a:uLnTx/>
                <a:uFillTx/>
                <a:latin typeface="Arial" panose="020F0502020204030204"/>
                <a:ea typeface="等线"/>
                <a:cs typeface="+mn-ea"/>
                <a:sym typeface="+mn-lt"/>
              </a:rPr>
              <a:t>180110304</a:t>
            </a:r>
            <a:endParaRPr kumimoji="0" lang="en-US" sz="1400" b="0" i="0" u="none" strike="noStrike" kern="1200" cap="none" spc="0" normalizeH="0" baseline="0" noProof="0" dirty="0">
              <a:ln>
                <a:noFill/>
              </a:ln>
              <a:solidFill>
                <a:prstClr val="white"/>
              </a:solidFill>
              <a:effectLst/>
              <a:uLnTx/>
              <a:uFillTx/>
              <a:latin typeface="Arial" panose="020F0502020204030204"/>
              <a:ea typeface="等线"/>
              <a:cs typeface="+mn-ea"/>
              <a:sym typeface="+mn-lt"/>
            </a:endParaRPr>
          </a:p>
        </p:txBody>
      </p:sp>
    </p:spTree>
    <p:extLst>
      <p:ext uri="{BB962C8B-B14F-4D97-AF65-F5344CB8AC3E}">
        <p14:creationId xmlns:p14="http://schemas.microsoft.com/office/powerpoint/2010/main" val="33684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4882C1E-83FC-4841-8041-18A472479F2F}"/>
              </a:ext>
            </a:extLst>
          </p:cNvPr>
          <p:cNvSpPr/>
          <p:nvPr/>
        </p:nvSpPr>
        <p:spPr>
          <a:xfrm>
            <a:off x="1895304" y="2802364"/>
            <a:ext cx="1809402"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Page</a:t>
            </a:r>
          </a:p>
        </p:txBody>
      </p:sp>
      <p:sp>
        <p:nvSpPr>
          <p:cNvPr id="6" name="矩形 5">
            <a:extLst>
              <a:ext uri="{FF2B5EF4-FFF2-40B4-BE49-F238E27FC236}">
                <a16:creationId xmlns:a16="http://schemas.microsoft.com/office/drawing/2014/main" id="{BB593AD0-DB39-41DF-989D-91B073891A92}"/>
              </a:ext>
            </a:extLst>
          </p:cNvPr>
          <p:cNvSpPr/>
          <p:nvPr/>
        </p:nvSpPr>
        <p:spPr>
          <a:xfrm>
            <a:off x="476597" y="4537991"/>
            <a:ext cx="1342631" cy="686147"/>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Website</a:t>
            </a:r>
          </a:p>
        </p:txBody>
      </p:sp>
      <p:sp>
        <p:nvSpPr>
          <p:cNvPr id="8" name="矩形 7">
            <a:extLst>
              <a:ext uri="{FF2B5EF4-FFF2-40B4-BE49-F238E27FC236}">
                <a16:creationId xmlns:a16="http://schemas.microsoft.com/office/drawing/2014/main" id="{23D9C0A2-7664-4430-B516-5A81065BBCA5}"/>
              </a:ext>
            </a:extLst>
          </p:cNvPr>
          <p:cNvSpPr/>
          <p:nvPr/>
        </p:nvSpPr>
        <p:spPr>
          <a:xfrm>
            <a:off x="4832467" y="810080"/>
            <a:ext cx="1809402"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Crawler</a:t>
            </a:r>
          </a:p>
        </p:txBody>
      </p:sp>
      <p:sp>
        <p:nvSpPr>
          <p:cNvPr id="10" name="矩形 9">
            <a:extLst>
              <a:ext uri="{FF2B5EF4-FFF2-40B4-BE49-F238E27FC236}">
                <a16:creationId xmlns:a16="http://schemas.microsoft.com/office/drawing/2014/main" id="{2E13D89A-4AE4-4C67-8A02-E72D9783E409}"/>
              </a:ext>
            </a:extLst>
          </p:cNvPr>
          <p:cNvSpPr/>
          <p:nvPr/>
        </p:nvSpPr>
        <p:spPr>
          <a:xfrm>
            <a:off x="2141913" y="4537991"/>
            <a:ext cx="1342631" cy="686147"/>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Website</a:t>
            </a:r>
          </a:p>
        </p:txBody>
      </p:sp>
      <p:sp>
        <p:nvSpPr>
          <p:cNvPr id="12" name="矩形 11">
            <a:extLst>
              <a:ext uri="{FF2B5EF4-FFF2-40B4-BE49-F238E27FC236}">
                <a16:creationId xmlns:a16="http://schemas.microsoft.com/office/drawing/2014/main" id="{B9FC71F3-419E-4C59-8774-E24DCC48FD93}"/>
              </a:ext>
            </a:extLst>
          </p:cNvPr>
          <p:cNvSpPr/>
          <p:nvPr/>
        </p:nvSpPr>
        <p:spPr>
          <a:xfrm>
            <a:off x="3890357" y="4537991"/>
            <a:ext cx="1342631" cy="686147"/>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Website</a:t>
            </a:r>
          </a:p>
        </p:txBody>
      </p:sp>
      <p:sp>
        <p:nvSpPr>
          <p:cNvPr id="14" name="矩形 13">
            <a:extLst>
              <a:ext uri="{FF2B5EF4-FFF2-40B4-BE49-F238E27FC236}">
                <a16:creationId xmlns:a16="http://schemas.microsoft.com/office/drawing/2014/main" id="{BA17A36E-15A9-4B3F-94F9-7582C96020AC}"/>
              </a:ext>
            </a:extLst>
          </p:cNvPr>
          <p:cNvSpPr/>
          <p:nvPr/>
        </p:nvSpPr>
        <p:spPr>
          <a:xfrm>
            <a:off x="7534104" y="2802364"/>
            <a:ext cx="1809402"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Page</a:t>
            </a:r>
          </a:p>
        </p:txBody>
      </p:sp>
      <p:sp>
        <p:nvSpPr>
          <p:cNvPr id="16" name="矩形 15">
            <a:extLst>
              <a:ext uri="{FF2B5EF4-FFF2-40B4-BE49-F238E27FC236}">
                <a16:creationId xmlns:a16="http://schemas.microsoft.com/office/drawing/2014/main" id="{37BECEC9-FE2D-4511-A079-8C8A6B7856EC}"/>
              </a:ext>
            </a:extLst>
          </p:cNvPr>
          <p:cNvSpPr/>
          <p:nvPr/>
        </p:nvSpPr>
        <p:spPr>
          <a:xfrm>
            <a:off x="6115397" y="4537991"/>
            <a:ext cx="1342631" cy="686147"/>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Website</a:t>
            </a:r>
          </a:p>
        </p:txBody>
      </p:sp>
      <p:sp>
        <p:nvSpPr>
          <p:cNvPr id="18" name="矩形 17">
            <a:extLst>
              <a:ext uri="{FF2B5EF4-FFF2-40B4-BE49-F238E27FC236}">
                <a16:creationId xmlns:a16="http://schemas.microsoft.com/office/drawing/2014/main" id="{5D7ABBAB-4E5C-413E-99D2-8367A656465D}"/>
              </a:ext>
            </a:extLst>
          </p:cNvPr>
          <p:cNvSpPr/>
          <p:nvPr/>
        </p:nvSpPr>
        <p:spPr>
          <a:xfrm>
            <a:off x="7780713" y="4537991"/>
            <a:ext cx="1342631" cy="686147"/>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Website</a:t>
            </a:r>
          </a:p>
        </p:txBody>
      </p:sp>
      <p:sp>
        <p:nvSpPr>
          <p:cNvPr id="20" name="矩形 19">
            <a:extLst>
              <a:ext uri="{FF2B5EF4-FFF2-40B4-BE49-F238E27FC236}">
                <a16:creationId xmlns:a16="http://schemas.microsoft.com/office/drawing/2014/main" id="{961336E4-6E7D-4907-A7F5-2B073FBC10C5}"/>
              </a:ext>
            </a:extLst>
          </p:cNvPr>
          <p:cNvSpPr/>
          <p:nvPr/>
        </p:nvSpPr>
        <p:spPr>
          <a:xfrm>
            <a:off x="9529157" y="4537991"/>
            <a:ext cx="1342631" cy="686147"/>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Website</a:t>
            </a:r>
          </a:p>
        </p:txBody>
      </p:sp>
      <p:cxnSp>
        <p:nvCxnSpPr>
          <p:cNvPr id="22" name="直接箭头连接符 21">
            <a:extLst>
              <a:ext uri="{FF2B5EF4-FFF2-40B4-BE49-F238E27FC236}">
                <a16:creationId xmlns:a16="http://schemas.microsoft.com/office/drawing/2014/main" id="{E4F008D3-7F53-4140-8DBC-79F41B16A15D}"/>
              </a:ext>
            </a:extLst>
          </p:cNvPr>
          <p:cNvCxnSpPr>
            <a:cxnSpLocks/>
            <a:endCxn id="4" idx="0"/>
          </p:cNvCxnSpPr>
          <p:nvPr/>
        </p:nvCxnSpPr>
        <p:spPr>
          <a:xfrm flipH="1">
            <a:off x="2800005" y="1644820"/>
            <a:ext cx="3024286" cy="1157544"/>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31EADE9C-8614-420A-B19A-25D87B95AD38}"/>
              </a:ext>
            </a:extLst>
          </p:cNvPr>
          <p:cNvCxnSpPr>
            <a:stCxn id="8" idx="2"/>
            <a:endCxn id="14" idx="0"/>
          </p:cNvCxnSpPr>
          <p:nvPr/>
        </p:nvCxnSpPr>
        <p:spPr>
          <a:xfrm>
            <a:off x="5737168" y="1603252"/>
            <a:ext cx="2701637" cy="1199112"/>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EFA3D6E-9085-48CE-97DE-ADEDD7876353}"/>
              </a:ext>
            </a:extLst>
          </p:cNvPr>
          <p:cNvCxnSpPr>
            <a:cxnSpLocks/>
            <a:stCxn id="4" idx="3"/>
            <a:endCxn id="14" idx="1"/>
          </p:cNvCxnSpPr>
          <p:nvPr/>
        </p:nvCxnSpPr>
        <p:spPr>
          <a:xfrm>
            <a:off x="3704706" y="3198950"/>
            <a:ext cx="3829398" cy="0"/>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02154A8-3AF0-43A0-801E-DF8EA02CDFF3}"/>
              </a:ext>
            </a:extLst>
          </p:cNvPr>
          <p:cNvCxnSpPr>
            <a:cxnSpLocks/>
            <a:stCxn id="4" idx="2"/>
            <a:endCxn id="6" idx="0"/>
          </p:cNvCxnSpPr>
          <p:nvPr/>
        </p:nvCxnSpPr>
        <p:spPr>
          <a:xfrm flipH="1">
            <a:off x="1147913" y="3595536"/>
            <a:ext cx="1652092" cy="942455"/>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C494C11-D696-4AAC-BA34-C5E69259FD19}"/>
              </a:ext>
            </a:extLst>
          </p:cNvPr>
          <p:cNvCxnSpPr>
            <a:cxnSpLocks/>
            <a:stCxn id="4" idx="2"/>
            <a:endCxn id="10" idx="0"/>
          </p:cNvCxnSpPr>
          <p:nvPr/>
        </p:nvCxnSpPr>
        <p:spPr>
          <a:xfrm>
            <a:off x="2800005" y="3595536"/>
            <a:ext cx="13224" cy="942455"/>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75C2E67-FBEB-4155-86CE-80F122207278}"/>
              </a:ext>
            </a:extLst>
          </p:cNvPr>
          <p:cNvCxnSpPr>
            <a:cxnSpLocks/>
            <a:stCxn id="4" idx="2"/>
            <a:endCxn id="12" idx="0"/>
          </p:cNvCxnSpPr>
          <p:nvPr/>
        </p:nvCxnSpPr>
        <p:spPr>
          <a:xfrm>
            <a:off x="2800005" y="3595536"/>
            <a:ext cx="1761668" cy="942455"/>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CA874CE4-730D-4097-B1C8-A4FB42EF3F2F}"/>
              </a:ext>
            </a:extLst>
          </p:cNvPr>
          <p:cNvCxnSpPr>
            <a:cxnSpLocks/>
          </p:cNvCxnSpPr>
          <p:nvPr/>
        </p:nvCxnSpPr>
        <p:spPr>
          <a:xfrm flipH="1">
            <a:off x="6824751" y="3595536"/>
            <a:ext cx="1665316" cy="829195"/>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62BFE4D-6643-4DFD-8993-60C13FBAB60E}"/>
              </a:ext>
            </a:extLst>
          </p:cNvPr>
          <p:cNvCxnSpPr>
            <a:cxnSpLocks/>
          </p:cNvCxnSpPr>
          <p:nvPr/>
        </p:nvCxnSpPr>
        <p:spPr>
          <a:xfrm>
            <a:off x="8490067" y="3713017"/>
            <a:ext cx="0" cy="711714"/>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DFC77D90-694E-40DF-9FB5-4B5C55248356}"/>
              </a:ext>
            </a:extLst>
          </p:cNvPr>
          <p:cNvCxnSpPr>
            <a:cxnSpLocks/>
          </p:cNvCxnSpPr>
          <p:nvPr/>
        </p:nvCxnSpPr>
        <p:spPr>
          <a:xfrm>
            <a:off x="8490067" y="3595536"/>
            <a:ext cx="1748444" cy="829195"/>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2835A21-8CE3-4086-8638-AD79DA8A4087}"/>
              </a:ext>
            </a:extLst>
          </p:cNvPr>
          <p:cNvSpPr txBox="1"/>
          <p:nvPr/>
        </p:nvSpPr>
        <p:spPr>
          <a:xfrm>
            <a:off x="6400536" y="5445764"/>
            <a:ext cx="1474388" cy="338554"/>
          </a:xfrm>
          <a:prstGeom prst="rect">
            <a:avLst/>
          </a:prstGeom>
          <a:noFill/>
          <a:ln>
            <a:noFill/>
          </a:ln>
        </p:spPr>
        <p:txBody>
          <a:bodyPr wrap="square" rtlCol="0">
            <a:spAutoFit/>
          </a:bodyPr>
          <a:lstStyle/>
          <a:p>
            <a:r>
              <a:rPr lang="en-US" sz="1600" i="1" dirty="0">
                <a:solidFill>
                  <a:schemeClr val="bg1"/>
                </a:solidFill>
              </a:rPr>
              <a:t>Beautiful Soup</a:t>
            </a:r>
          </a:p>
        </p:txBody>
      </p:sp>
      <p:sp>
        <p:nvSpPr>
          <p:cNvPr id="42" name="文本框 41">
            <a:extLst>
              <a:ext uri="{FF2B5EF4-FFF2-40B4-BE49-F238E27FC236}">
                <a16:creationId xmlns:a16="http://schemas.microsoft.com/office/drawing/2014/main" id="{227B3296-4CFB-4962-A181-16A2909ED82F}"/>
              </a:ext>
            </a:extLst>
          </p:cNvPr>
          <p:cNvSpPr txBox="1"/>
          <p:nvPr/>
        </p:nvSpPr>
        <p:spPr>
          <a:xfrm>
            <a:off x="2236124" y="3825982"/>
            <a:ext cx="1164312" cy="338554"/>
          </a:xfrm>
          <a:prstGeom prst="rect">
            <a:avLst/>
          </a:prstGeom>
          <a:noFill/>
          <a:ln>
            <a:noFill/>
          </a:ln>
        </p:spPr>
        <p:txBody>
          <a:bodyPr wrap="square" rtlCol="0">
            <a:spAutoFit/>
          </a:bodyPr>
          <a:lstStyle/>
          <a:p>
            <a:pPr algn="ctr"/>
            <a:r>
              <a:rPr lang="en-US" sz="1600" dirty="0">
                <a:solidFill>
                  <a:schemeClr val="bg1"/>
                </a:solidFill>
              </a:rPr>
              <a:t>Link</a:t>
            </a:r>
          </a:p>
        </p:txBody>
      </p:sp>
      <p:sp>
        <p:nvSpPr>
          <p:cNvPr id="44" name="文本框 43">
            <a:extLst>
              <a:ext uri="{FF2B5EF4-FFF2-40B4-BE49-F238E27FC236}">
                <a16:creationId xmlns:a16="http://schemas.microsoft.com/office/drawing/2014/main" id="{7FCEA6F9-5D62-4618-AAB9-DAA9E9EDEB43}"/>
              </a:ext>
            </a:extLst>
          </p:cNvPr>
          <p:cNvSpPr txBox="1"/>
          <p:nvPr/>
        </p:nvSpPr>
        <p:spPr>
          <a:xfrm>
            <a:off x="7874924" y="3844686"/>
            <a:ext cx="1164312" cy="338554"/>
          </a:xfrm>
          <a:prstGeom prst="rect">
            <a:avLst/>
          </a:prstGeom>
          <a:noFill/>
          <a:ln>
            <a:noFill/>
          </a:ln>
        </p:spPr>
        <p:txBody>
          <a:bodyPr wrap="square" rtlCol="0">
            <a:spAutoFit/>
          </a:bodyPr>
          <a:lstStyle/>
          <a:p>
            <a:pPr algn="ctr"/>
            <a:r>
              <a:rPr lang="en-US" sz="1600" dirty="0">
                <a:solidFill>
                  <a:schemeClr val="bg1"/>
                </a:solidFill>
              </a:rPr>
              <a:t>Link</a:t>
            </a:r>
          </a:p>
        </p:txBody>
      </p:sp>
      <p:cxnSp>
        <p:nvCxnSpPr>
          <p:cNvPr id="45" name="直接箭头连接符 44">
            <a:extLst>
              <a:ext uri="{FF2B5EF4-FFF2-40B4-BE49-F238E27FC236}">
                <a16:creationId xmlns:a16="http://schemas.microsoft.com/office/drawing/2014/main" id="{20F6005E-1CB6-4BEC-AEF4-8D004C5C4D51}"/>
              </a:ext>
            </a:extLst>
          </p:cNvPr>
          <p:cNvCxnSpPr>
            <a:cxnSpLocks/>
          </p:cNvCxnSpPr>
          <p:nvPr/>
        </p:nvCxnSpPr>
        <p:spPr>
          <a:xfrm>
            <a:off x="9529157" y="3196126"/>
            <a:ext cx="2027056" cy="0"/>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CC3C6449-D97B-4911-9D02-B18EF526BC95}"/>
              </a:ext>
            </a:extLst>
          </p:cNvPr>
          <p:cNvSpPr txBox="1"/>
          <p:nvPr/>
        </p:nvSpPr>
        <p:spPr>
          <a:xfrm>
            <a:off x="10440786" y="2766108"/>
            <a:ext cx="1164312" cy="338554"/>
          </a:xfrm>
          <a:prstGeom prst="rect">
            <a:avLst/>
          </a:prstGeom>
          <a:noFill/>
          <a:ln>
            <a:noFill/>
          </a:ln>
        </p:spPr>
        <p:txBody>
          <a:bodyPr wrap="square" rtlCol="0">
            <a:spAutoFit/>
          </a:bodyPr>
          <a:lstStyle/>
          <a:p>
            <a:r>
              <a:rPr lang="en-US" sz="1600" dirty="0">
                <a:solidFill>
                  <a:schemeClr val="bg1"/>
                </a:solidFill>
              </a:rPr>
              <a:t>Next Page</a:t>
            </a:r>
          </a:p>
        </p:txBody>
      </p:sp>
      <p:cxnSp>
        <p:nvCxnSpPr>
          <p:cNvPr id="48" name="直接箭头连接符 47">
            <a:extLst>
              <a:ext uri="{FF2B5EF4-FFF2-40B4-BE49-F238E27FC236}">
                <a16:creationId xmlns:a16="http://schemas.microsoft.com/office/drawing/2014/main" id="{2FCABCB3-0054-403C-804D-67E8071AA6CD}"/>
              </a:ext>
            </a:extLst>
          </p:cNvPr>
          <p:cNvCxnSpPr>
            <a:cxnSpLocks/>
            <a:stCxn id="8" idx="2"/>
          </p:cNvCxnSpPr>
          <p:nvPr/>
        </p:nvCxnSpPr>
        <p:spPr>
          <a:xfrm>
            <a:off x="5737168" y="1603252"/>
            <a:ext cx="6224847" cy="867001"/>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C14D07CF-9F7D-45EF-8BFD-067F6CE7406F}"/>
              </a:ext>
            </a:extLst>
          </p:cNvPr>
          <p:cNvSpPr txBox="1"/>
          <p:nvPr/>
        </p:nvSpPr>
        <p:spPr>
          <a:xfrm>
            <a:off x="5173288" y="1728403"/>
            <a:ext cx="1164312" cy="338554"/>
          </a:xfrm>
          <a:prstGeom prst="rect">
            <a:avLst/>
          </a:prstGeom>
          <a:solidFill>
            <a:srgbClr val="00B0F0"/>
          </a:solidFill>
          <a:ln>
            <a:solidFill>
              <a:schemeClr val="accent5">
                <a:lumMod val="20000"/>
                <a:lumOff val="80000"/>
              </a:schemeClr>
            </a:solidFill>
          </a:ln>
        </p:spPr>
        <p:txBody>
          <a:bodyPr wrap="square" rtlCol="0">
            <a:spAutoFit/>
          </a:bodyPr>
          <a:lstStyle/>
          <a:p>
            <a:pPr algn="ctr"/>
            <a:r>
              <a:rPr lang="en-US" sz="1600" dirty="0">
                <a:solidFill>
                  <a:schemeClr val="bg1"/>
                </a:solidFill>
              </a:rPr>
              <a:t>Scan</a:t>
            </a:r>
          </a:p>
        </p:txBody>
      </p:sp>
      <p:sp>
        <p:nvSpPr>
          <p:cNvPr id="54" name="文本框 53">
            <a:extLst>
              <a:ext uri="{FF2B5EF4-FFF2-40B4-BE49-F238E27FC236}">
                <a16:creationId xmlns:a16="http://schemas.microsoft.com/office/drawing/2014/main" id="{BB1FF95E-F588-48CD-A1B6-DC1706C3E23D}"/>
              </a:ext>
            </a:extLst>
          </p:cNvPr>
          <p:cNvSpPr txBox="1"/>
          <p:nvPr/>
        </p:nvSpPr>
        <p:spPr>
          <a:xfrm>
            <a:off x="645622" y="276043"/>
            <a:ext cx="3225338" cy="646331"/>
          </a:xfrm>
          <a:prstGeom prst="rect">
            <a:avLst/>
          </a:prstGeom>
          <a:noFill/>
          <a:ln>
            <a:noFill/>
          </a:ln>
        </p:spPr>
        <p:txBody>
          <a:bodyPr wrap="square" rtlCol="0">
            <a:spAutoFit/>
          </a:bodyPr>
          <a:lstStyle/>
          <a:p>
            <a:r>
              <a:rPr lang="en-US" sz="3600" b="1" dirty="0">
                <a:solidFill>
                  <a:schemeClr val="bg1"/>
                </a:solidFill>
              </a:rPr>
              <a:t>Crawler</a:t>
            </a:r>
          </a:p>
        </p:txBody>
      </p:sp>
      <p:sp>
        <p:nvSpPr>
          <p:cNvPr id="62" name="箭头: 下 61">
            <a:extLst>
              <a:ext uri="{FF2B5EF4-FFF2-40B4-BE49-F238E27FC236}">
                <a16:creationId xmlns:a16="http://schemas.microsoft.com/office/drawing/2014/main" id="{6064F79B-A417-4599-88CE-104BEA54D9CB}"/>
              </a:ext>
            </a:extLst>
          </p:cNvPr>
          <p:cNvSpPr/>
          <p:nvPr/>
        </p:nvSpPr>
        <p:spPr>
          <a:xfrm>
            <a:off x="5029201" y="5422483"/>
            <a:ext cx="1415933" cy="468526"/>
          </a:xfrm>
          <a:prstGeom prst="downArrow">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矩形 62">
            <a:extLst>
              <a:ext uri="{FF2B5EF4-FFF2-40B4-BE49-F238E27FC236}">
                <a16:creationId xmlns:a16="http://schemas.microsoft.com/office/drawing/2014/main" id="{A13C5839-4CCC-442F-BDFD-C437DCE0BFFE}"/>
              </a:ext>
            </a:extLst>
          </p:cNvPr>
          <p:cNvSpPr/>
          <p:nvPr/>
        </p:nvSpPr>
        <p:spPr>
          <a:xfrm>
            <a:off x="3890357" y="6053333"/>
            <a:ext cx="3566160" cy="579113"/>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Local </a:t>
            </a:r>
            <a:r>
              <a:rPr lang="en-US" dirty="0" err="1">
                <a:solidFill>
                  <a:schemeClr val="bg1"/>
                </a:solidFill>
              </a:rPr>
              <a:t>FIle</a:t>
            </a:r>
            <a:endParaRPr lang="en-US" dirty="0">
              <a:solidFill>
                <a:schemeClr val="bg1"/>
              </a:solidFill>
            </a:endParaRPr>
          </a:p>
        </p:txBody>
      </p:sp>
      <p:sp>
        <p:nvSpPr>
          <p:cNvPr id="65" name="文本框 64">
            <a:extLst>
              <a:ext uri="{FF2B5EF4-FFF2-40B4-BE49-F238E27FC236}">
                <a16:creationId xmlns:a16="http://schemas.microsoft.com/office/drawing/2014/main" id="{E0326B2B-DA9C-4746-A859-663EDE6F86E6}"/>
              </a:ext>
            </a:extLst>
          </p:cNvPr>
          <p:cNvSpPr txBox="1"/>
          <p:nvPr/>
        </p:nvSpPr>
        <p:spPr>
          <a:xfrm>
            <a:off x="6719323" y="1026038"/>
            <a:ext cx="1474388" cy="338554"/>
          </a:xfrm>
          <a:prstGeom prst="rect">
            <a:avLst/>
          </a:prstGeom>
          <a:noFill/>
          <a:ln>
            <a:noFill/>
          </a:ln>
        </p:spPr>
        <p:txBody>
          <a:bodyPr wrap="square" rtlCol="0">
            <a:spAutoFit/>
          </a:bodyPr>
          <a:lstStyle/>
          <a:p>
            <a:r>
              <a:rPr lang="en-US" sz="1600" i="1" dirty="0">
                <a:solidFill>
                  <a:schemeClr val="bg1"/>
                </a:solidFill>
              </a:rPr>
              <a:t>Requests</a:t>
            </a:r>
          </a:p>
        </p:txBody>
      </p:sp>
    </p:spTree>
    <p:extLst>
      <p:ext uri="{BB962C8B-B14F-4D97-AF65-F5344CB8AC3E}">
        <p14:creationId xmlns:p14="http://schemas.microsoft.com/office/powerpoint/2010/main" val="399445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6F42DD2F-1411-4271-94C3-7081DF93FB47}"/>
              </a:ext>
            </a:extLst>
          </p:cNvPr>
          <p:cNvSpPr/>
          <p:nvPr/>
        </p:nvSpPr>
        <p:spPr>
          <a:xfrm>
            <a:off x="9432758" y="922374"/>
            <a:ext cx="2518601" cy="546238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D4882C1E-83FC-4841-8041-18A472479F2F}"/>
              </a:ext>
            </a:extLst>
          </p:cNvPr>
          <p:cNvSpPr/>
          <p:nvPr/>
        </p:nvSpPr>
        <p:spPr>
          <a:xfrm>
            <a:off x="2080955" y="3045930"/>
            <a:ext cx="1809402"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Set </a:t>
            </a:r>
            <a:r>
              <a:rPr lang="en-US" sz="1600" dirty="0" err="1">
                <a:solidFill>
                  <a:schemeClr val="bg1"/>
                </a:solidFill>
              </a:rPr>
              <a:t>IKAnalyzer</a:t>
            </a:r>
            <a:endParaRPr lang="en-US" sz="1600" dirty="0">
              <a:solidFill>
                <a:schemeClr val="bg1"/>
              </a:solidFill>
            </a:endParaRPr>
          </a:p>
        </p:txBody>
      </p:sp>
      <p:sp>
        <p:nvSpPr>
          <p:cNvPr id="8" name="矩形 7">
            <a:extLst>
              <a:ext uri="{FF2B5EF4-FFF2-40B4-BE49-F238E27FC236}">
                <a16:creationId xmlns:a16="http://schemas.microsoft.com/office/drawing/2014/main" id="{23D9C0A2-7664-4430-B516-5A81065BBCA5}"/>
              </a:ext>
            </a:extLst>
          </p:cNvPr>
          <p:cNvSpPr/>
          <p:nvPr/>
        </p:nvSpPr>
        <p:spPr>
          <a:xfrm>
            <a:off x="2080955" y="1286745"/>
            <a:ext cx="1809402"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Initialize Lucene</a:t>
            </a:r>
          </a:p>
        </p:txBody>
      </p:sp>
      <p:cxnSp>
        <p:nvCxnSpPr>
          <p:cNvPr id="22" name="直接箭头连接符 21">
            <a:extLst>
              <a:ext uri="{FF2B5EF4-FFF2-40B4-BE49-F238E27FC236}">
                <a16:creationId xmlns:a16="http://schemas.microsoft.com/office/drawing/2014/main" id="{E4F008D3-7F53-4140-8DBC-79F41B16A15D}"/>
              </a:ext>
            </a:extLst>
          </p:cNvPr>
          <p:cNvCxnSpPr>
            <a:cxnSpLocks/>
            <a:stCxn id="8" idx="2"/>
            <a:endCxn id="4" idx="0"/>
          </p:cNvCxnSpPr>
          <p:nvPr/>
        </p:nvCxnSpPr>
        <p:spPr>
          <a:xfrm>
            <a:off x="2985656" y="2079917"/>
            <a:ext cx="0" cy="966013"/>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2835A21-8CE3-4086-8638-AD79DA8A4087}"/>
              </a:ext>
            </a:extLst>
          </p:cNvPr>
          <p:cNvSpPr txBox="1"/>
          <p:nvPr/>
        </p:nvSpPr>
        <p:spPr>
          <a:xfrm>
            <a:off x="9954864" y="5671318"/>
            <a:ext cx="1474388" cy="338554"/>
          </a:xfrm>
          <a:prstGeom prst="rect">
            <a:avLst/>
          </a:prstGeom>
          <a:noFill/>
          <a:ln>
            <a:noFill/>
          </a:ln>
        </p:spPr>
        <p:txBody>
          <a:bodyPr wrap="square" rtlCol="0">
            <a:spAutoFit/>
          </a:bodyPr>
          <a:lstStyle/>
          <a:p>
            <a:pPr algn="ctr"/>
            <a:r>
              <a:rPr lang="en-US" sz="1600" dirty="0">
                <a:solidFill>
                  <a:schemeClr val="bg1"/>
                </a:solidFill>
              </a:rPr>
              <a:t>Index</a:t>
            </a:r>
          </a:p>
        </p:txBody>
      </p:sp>
      <p:sp>
        <p:nvSpPr>
          <p:cNvPr id="54" name="文本框 53">
            <a:extLst>
              <a:ext uri="{FF2B5EF4-FFF2-40B4-BE49-F238E27FC236}">
                <a16:creationId xmlns:a16="http://schemas.microsoft.com/office/drawing/2014/main" id="{BB1FF95E-F588-48CD-A1B6-DC1706C3E23D}"/>
              </a:ext>
            </a:extLst>
          </p:cNvPr>
          <p:cNvSpPr txBox="1"/>
          <p:nvPr/>
        </p:nvSpPr>
        <p:spPr>
          <a:xfrm>
            <a:off x="645622" y="276043"/>
            <a:ext cx="3225338" cy="646331"/>
          </a:xfrm>
          <a:prstGeom prst="rect">
            <a:avLst/>
          </a:prstGeom>
          <a:noFill/>
          <a:ln>
            <a:noFill/>
          </a:ln>
        </p:spPr>
        <p:txBody>
          <a:bodyPr wrap="square" rtlCol="0">
            <a:spAutoFit/>
          </a:bodyPr>
          <a:lstStyle/>
          <a:p>
            <a:r>
              <a:rPr lang="en-US" sz="3600" b="1" dirty="0">
                <a:solidFill>
                  <a:schemeClr val="bg1"/>
                </a:solidFill>
              </a:rPr>
              <a:t>Indexing</a:t>
            </a:r>
          </a:p>
        </p:txBody>
      </p:sp>
      <p:sp>
        <p:nvSpPr>
          <p:cNvPr id="62" name="箭头: 下 61">
            <a:extLst>
              <a:ext uri="{FF2B5EF4-FFF2-40B4-BE49-F238E27FC236}">
                <a16:creationId xmlns:a16="http://schemas.microsoft.com/office/drawing/2014/main" id="{6064F79B-A417-4599-88CE-104BEA54D9CB}"/>
              </a:ext>
            </a:extLst>
          </p:cNvPr>
          <p:cNvSpPr/>
          <p:nvPr/>
        </p:nvSpPr>
        <p:spPr>
          <a:xfrm rot="16200000">
            <a:off x="8264115" y="3194736"/>
            <a:ext cx="1415933" cy="468526"/>
          </a:xfrm>
          <a:prstGeom prst="downArrow">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矩形 62">
            <a:extLst>
              <a:ext uri="{FF2B5EF4-FFF2-40B4-BE49-F238E27FC236}">
                <a16:creationId xmlns:a16="http://schemas.microsoft.com/office/drawing/2014/main" id="{A13C5839-4CCC-442F-BDFD-C437DCE0BFFE}"/>
              </a:ext>
            </a:extLst>
          </p:cNvPr>
          <p:cNvSpPr/>
          <p:nvPr/>
        </p:nvSpPr>
        <p:spPr>
          <a:xfrm>
            <a:off x="9776042" y="1570025"/>
            <a:ext cx="1804609"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Title</a:t>
            </a:r>
          </a:p>
        </p:txBody>
      </p:sp>
      <p:sp>
        <p:nvSpPr>
          <p:cNvPr id="41" name="矩形 40">
            <a:extLst>
              <a:ext uri="{FF2B5EF4-FFF2-40B4-BE49-F238E27FC236}">
                <a16:creationId xmlns:a16="http://schemas.microsoft.com/office/drawing/2014/main" id="{28CB08C1-E7B5-469F-934A-37FF6B40D92A}"/>
              </a:ext>
            </a:extLst>
          </p:cNvPr>
          <p:cNvSpPr/>
          <p:nvPr/>
        </p:nvSpPr>
        <p:spPr>
          <a:xfrm>
            <a:off x="2080955" y="4805115"/>
            <a:ext cx="1809402"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Read Local </a:t>
            </a:r>
            <a:r>
              <a:rPr lang="en-US" sz="1600" dirty="0" err="1">
                <a:solidFill>
                  <a:schemeClr val="bg1"/>
                </a:solidFill>
              </a:rPr>
              <a:t>FIles</a:t>
            </a:r>
            <a:endParaRPr lang="en-US" sz="1600" dirty="0">
              <a:solidFill>
                <a:schemeClr val="bg1"/>
              </a:solidFill>
            </a:endParaRPr>
          </a:p>
        </p:txBody>
      </p:sp>
      <p:cxnSp>
        <p:nvCxnSpPr>
          <p:cNvPr id="43" name="直接箭头连接符 42">
            <a:extLst>
              <a:ext uri="{FF2B5EF4-FFF2-40B4-BE49-F238E27FC236}">
                <a16:creationId xmlns:a16="http://schemas.microsoft.com/office/drawing/2014/main" id="{849F44C5-8A48-40A3-B4FD-175058F2E966}"/>
              </a:ext>
            </a:extLst>
          </p:cNvPr>
          <p:cNvCxnSpPr>
            <a:cxnSpLocks/>
            <a:stCxn id="4" idx="2"/>
            <a:endCxn id="41" idx="0"/>
          </p:cNvCxnSpPr>
          <p:nvPr/>
        </p:nvCxnSpPr>
        <p:spPr>
          <a:xfrm>
            <a:off x="2985656" y="3839102"/>
            <a:ext cx="0" cy="966013"/>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205411C4-D23E-4E90-A29B-AF57BFC9C81A}"/>
              </a:ext>
            </a:extLst>
          </p:cNvPr>
          <p:cNvSpPr/>
          <p:nvPr/>
        </p:nvSpPr>
        <p:spPr>
          <a:xfrm>
            <a:off x="6492243" y="4805115"/>
            <a:ext cx="1809402"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Create Fields for files</a:t>
            </a:r>
          </a:p>
        </p:txBody>
      </p:sp>
      <p:cxnSp>
        <p:nvCxnSpPr>
          <p:cNvPr id="49" name="直接箭头连接符 48">
            <a:extLst>
              <a:ext uri="{FF2B5EF4-FFF2-40B4-BE49-F238E27FC236}">
                <a16:creationId xmlns:a16="http://schemas.microsoft.com/office/drawing/2014/main" id="{ACDB597D-39CA-4702-9100-286C8E2489FD}"/>
              </a:ext>
            </a:extLst>
          </p:cNvPr>
          <p:cNvCxnSpPr>
            <a:cxnSpLocks/>
            <a:stCxn id="41" idx="3"/>
            <a:endCxn id="47" idx="1"/>
          </p:cNvCxnSpPr>
          <p:nvPr/>
        </p:nvCxnSpPr>
        <p:spPr>
          <a:xfrm>
            <a:off x="3890357" y="5201701"/>
            <a:ext cx="2601886" cy="0"/>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CCF81635-B4FA-44EA-A232-197ECB3616EF}"/>
              </a:ext>
            </a:extLst>
          </p:cNvPr>
          <p:cNvSpPr/>
          <p:nvPr/>
        </p:nvSpPr>
        <p:spPr>
          <a:xfrm>
            <a:off x="6492243" y="3032414"/>
            <a:ext cx="1809402"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Create Fields for files</a:t>
            </a:r>
          </a:p>
        </p:txBody>
      </p:sp>
      <p:cxnSp>
        <p:nvCxnSpPr>
          <p:cNvPr id="51" name="直接箭头连接符 50">
            <a:extLst>
              <a:ext uri="{FF2B5EF4-FFF2-40B4-BE49-F238E27FC236}">
                <a16:creationId xmlns:a16="http://schemas.microsoft.com/office/drawing/2014/main" id="{D43AE403-72A9-4944-A5D4-D8EF31F8C9C5}"/>
              </a:ext>
            </a:extLst>
          </p:cNvPr>
          <p:cNvCxnSpPr>
            <a:cxnSpLocks/>
            <a:stCxn id="47" idx="0"/>
            <a:endCxn id="26" idx="2"/>
          </p:cNvCxnSpPr>
          <p:nvPr/>
        </p:nvCxnSpPr>
        <p:spPr>
          <a:xfrm flipV="1">
            <a:off x="7396944" y="3825586"/>
            <a:ext cx="0" cy="979529"/>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B020BB4-44B7-452E-BD0E-6C28320360AF}"/>
              </a:ext>
            </a:extLst>
          </p:cNvPr>
          <p:cNvCxnSpPr>
            <a:cxnSpLocks/>
            <a:stCxn id="26" idx="1"/>
            <a:endCxn id="41" idx="3"/>
          </p:cNvCxnSpPr>
          <p:nvPr/>
        </p:nvCxnSpPr>
        <p:spPr>
          <a:xfrm flipH="1">
            <a:off x="3890357" y="3429000"/>
            <a:ext cx="2601886" cy="1772701"/>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D23862F8-1980-4ED0-9B84-EA5300EAF57B}"/>
              </a:ext>
            </a:extLst>
          </p:cNvPr>
          <p:cNvSpPr/>
          <p:nvPr/>
        </p:nvSpPr>
        <p:spPr>
          <a:xfrm>
            <a:off x="9776042" y="3045930"/>
            <a:ext cx="1804609"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Url</a:t>
            </a:r>
            <a:endParaRPr lang="en-US" dirty="0">
              <a:solidFill>
                <a:schemeClr val="bg1"/>
              </a:solidFill>
            </a:endParaRPr>
          </a:p>
        </p:txBody>
      </p:sp>
      <p:sp>
        <p:nvSpPr>
          <p:cNvPr id="35" name="矩形 34">
            <a:extLst>
              <a:ext uri="{FF2B5EF4-FFF2-40B4-BE49-F238E27FC236}">
                <a16:creationId xmlns:a16="http://schemas.microsoft.com/office/drawing/2014/main" id="{FBE078EB-9B8B-44CD-8BD4-240449BA443F}"/>
              </a:ext>
            </a:extLst>
          </p:cNvPr>
          <p:cNvSpPr/>
          <p:nvPr/>
        </p:nvSpPr>
        <p:spPr>
          <a:xfrm>
            <a:off x="9776042" y="4408529"/>
            <a:ext cx="1804609"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Content</a:t>
            </a:r>
          </a:p>
        </p:txBody>
      </p:sp>
      <p:sp>
        <p:nvSpPr>
          <p:cNvPr id="56" name="文本框 55">
            <a:extLst>
              <a:ext uri="{FF2B5EF4-FFF2-40B4-BE49-F238E27FC236}">
                <a16:creationId xmlns:a16="http://schemas.microsoft.com/office/drawing/2014/main" id="{D3555248-CD76-4573-AA4A-F748D5B8311C}"/>
              </a:ext>
            </a:extLst>
          </p:cNvPr>
          <p:cNvSpPr txBox="1"/>
          <p:nvPr/>
        </p:nvSpPr>
        <p:spPr>
          <a:xfrm>
            <a:off x="8130012" y="3229245"/>
            <a:ext cx="1474388" cy="338554"/>
          </a:xfrm>
          <a:prstGeom prst="rect">
            <a:avLst/>
          </a:prstGeom>
          <a:noFill/>
          <a:ln>
            <a:noFill/>
          </a:ln>
        </p:spPr>
        <p:txBody>
          <a:bodyPr wrap="square" rtlCol="0">
            <a:spAutoFit/>
          </a:bodyPr>
          <a:lstStyle/>
          <a:p>
            <a:pPr algn="ctr"/>
            <a:r>
              <a:rPr lang="en-US" sz="1600" dirty="0">
                <a:solidFill>
                  <a:schemeClr val="bg1"/>
                </a:solidFill>
              </a:rPr>
              <a:t>Indexing</a:t>
            </a:r>
          </a:p>
        </p:txBody>
      </p:sp>
    </p:spTree>
    <p:extLst>
      <p:ext uri="{BB962C8B-B14F-4D97-AF65-F5344CB8AC3E}">
        <p14:creationId xmlns:p14="http://schemas.microsoft.com/office/powerpoint/2010/main" val="301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6F42DD2F-1411-4271-94C3-7081DF93FB47}"/>
              </a:ext>
            </a:extLst>
          </p:cNvPr>
          <p:cNvSpPr/>
          <p:nvPr/>
        </p:nvSpPr>
        <p:spPr>
          <a:xfrm>
            <a:off x="1795922" y="2467110"/>
            <a:ext cx="2433578" cy="230942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文本框 39">
            <a:extLst>
              <a:ext uri="{FF2B5EF4-FFF2-40B4-BE49-F238E27FC236}">
                <a16:creationId xmlns:a16="http://schemas.microsoft.com/office/drawing/2014/main" id="{B2835A21-8CE3-4086-8638-AD79DA8A4087}"/>
              </a:ext>
            </a:extLst>
          </p:cNvPr>
          <p:cNvSpPr txBox="1"/>
          <p:nvPr/>
        </p:nvSpPr>
        <p:spPr>
          <a:xfrm>
            <a:off x="2275517" y="4217030"/>
            <a:ext cx="1474388" cy="338554"/>
          </a:xfrm>
          <a:prstGeom prst="rect">
            <a:avLst/>
          </a:prstGeom>
          <a:noFill/>
          <a:ln>
            <a:noFill/>
          </a:ln>
        </p:spPr>
        <p:txBody>
          <a:bodyPr wrap="square" rtlCol="0">
            <a:spAutoFit/>
          </a:bodyPr>
          <a:lstStyle/>
          <a:p>
            <a:pPr algn="ctr"/>
            <a:r>
              <a:rPr lang="en-US" sz="1600" dirty="0">
                <a:solidFill>
                  <a:schemeClr val="bg1"/>
                </a:solidFill>
              </a:rPr>
              <a:t>hello.htm</a:t>
            </a:r>
          </a:p>
        </p:txBody>
      </p:sp>
      <p:sp>
        <p:nvSpPr>
          <p:cNvPr id="54" name="文本框 53">
            <a:extLst>
              <a:ext uri="{FF2B5EF4-FFF2-40B4-BE49-F238E27FC236}">
                <a16:creationId xmlns:a16="http://schemas.microsoft.com/office/drawing/2014/main" id="{BB1FF95E-F588-48CD-A1B6-DC1706C3E23D}"/>
              </a:ext>
            </a:extLst>
          </p:cNvPr>
          <p:cNvSpPr txBox="1"/>
          <p:nvPr/>
        </p:nvSpPr>
        <p:spPr>
          <a:xfrm>
            <a:off x="645622" y="276043"/>
            <a:ext cx="3225338" cy="646331"/>
          </a:xfrm>
          <a:prstGeom prst="rect">
            <a:avLst/>
          </a:prstGeom>
          <a:noFill/>
          <a:ln>
            <a:noFill/>
          </a:ln>
        </p:spPr>
        <p:txBody>
          <a:bodyPr wrap="square" rtlCol="0">
            <a:spAutoFit/>
          </a:bodyPr>
          <a:lstStyle/>
          <a:p>
            <a:r>
              <a:rPr lang="en-US" sz="3600" b="1" dirty="0">
                <a:solidFill>
                  <a:schemeClr val="bg1"/>
                </a:solidFill>
              </a:rPr>
              <a:t>Servlet</a:t>
            </a:r>
          </a:p>
        </p:txBody>
      </p:sp>
      <p:sp>
        <p:nvSpPr>
          <p:cNvPr id="63" name="矩形 62">
            <a:extLst>
              <a:ext uri="{FF2B5EF4-FFF2-40B4-BE49-F238E27FC236}">
                <a16:creationId xmlns:a16="http://schemas.microsoft.com/office/drawing/2014/main" id="{A13C5839-4CCC-442F-BDFD-C437DCE0BFFE}"/>
              </a:ext>
            </a:extLst>
          </p:cNvPr>
          <p:cNvSpPr/>
          <p:nvPr/>
        </p:nvSpPr>
        <p:spPr>
          <a:xfrm>
            <a:off x="2144822" y="3114761"/>
            <a:ext cx="1804609"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Query</a:t>
            </a:r>
          </a:p>
        </p:txBody>
      </p:sp>
      <p:sp>
        <p:nvSpPr>
          <p:cNvPr id="2" name="矩形 1">
            <a:extLst>
              <a:ext uri="{FF2B5EF4-FFF2-40B4-BE49-F238E27FC236}">
                <a16:creationId xmlns:a16="http://schemas.microsoft.com/office/drawing/2014/main" id="{2CF968B5-BCC4-4939-AAFA-48AAEB08D9F9}"/>
              </a:ext>
            </a:extLst>
          </p:cNvPr>
          <p:cNvSpPr/>
          <p:nvPr/>
        </p:nvSpPr>
        <p:spPr>
          <a:xfrm>
            <a:off x="6785812" y="922374"/>
            <a:ext cx="5197642" cy="54944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BE6F50A1-FC1C-457F-9D6A-A311B2F83C86}"/>
              </a:ext>
            </a:extLst>
          </p:cNvPr>
          <p:cNvSpPr txBox="1"/>
          <p:nvPr/>
        </p:nvSpPr>
        <p:spPr>
          <a:xfrm>
            <a:off x="8657925" y="5766349"/>
            <a:ext cx="1474388" cy="338554"/>
          </a:xfrm>
          <a:prstGeom prst="rect">
            <a:avLst/>
          </a:prstGeom>
          <a:noFill/>
          <a:ln>
            <a:noFill/>
          </a:ln>
        </p:spPr>
        <p:txBody>
          <a:bodyPr wrap="square" rtlCol="0">
            <a:spAutoFit/>
          </a:bodyPr>
          <a:lstStyle/>
          <a:p>
            <a:pPr algn="ctr"/>
            <a:r>
              <a:rPr lang="en-US" sz="1600" dirty="0">
                <a:solidFill>
                  <a:schemeClr val="bg1"/>
                </a:solidFill>
              </a:rPr>
              <a:t>Servlet</a:t>
            </a:r>
          </a:p>
        </p:txBody>
      </p:sp>
      <p:sp>
        <p:nvSpPr>
          <p:cNvPr id="5" name="矩形 4">
            <a:extLst>
              <a:ext uri="{FF2B5EF4-FFF2-40B4-BE49-F238E27FC236}">
                <a16:creationId xmlns:a16="http://schemas.microsoft.com/office/drawing/2014/main" id="{2179FFB4-F025-491A-8295-69D5848A4B6C}"/>
              </a:ext>
            </a:extLst>
          </p:cNvPr>
          <p:cNvSpPr/>
          <p:nvPr/>
        </p:nvSpPr>
        <p:spPr>
          <a:xfrm>
            <a:off x="7291987" y="1556509"/>
            <a:ext cx="1804609"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Init()</a:t>
            </a:r>
          </a:p>
        </p:txBody>
      </p:sp>
      <p:sp>
        <p:nvSpPr>
          <p:cNvPr id="6" name="矩形 5">
            <a:extLst>
              <a:ext uri="{FF2B5EF4-FFF2-40B4-BE49-F238E27FC236}">
                <a16:creationId xmlns:a16="http://schemas.microsoft.com/office/drawing/2014/main" id="{6CD2A8EE-672E-453D-8C66-F546F30D2F27}"/>
              </a:ext>
            </a:extLst>
          </p:cNvPr>
          <p:cNvSpPr/>
          <p:nvPr/>
        </p:nvSpPr>
        <p:spPr>
          <a:xfrm>
            <a:off x="7291987" y="3032414"/>
            <a:ext cx="1804609" cy="793172"/>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doPost</a:t>
            </a:r>
            <a:r>
              <a:rPr lang="en-US" dirty="0">
                <a:solidFill>
                  <a:schemeClr val="bg1"/>
                </a:solidFill>
              </a:rPr>
              <a:t>()</a:t>
            </a:r>
          </a:p>
        </p:txBody>
      </p:sp>
      <p:sp>
        <p:nvSpPr>
          <p:cNvPr id="7" name="矩形 6">
            <a:extLst>
              <a:ext uri="{FF2B5EF4-FFF2-40B4-BE49-F238E27FC236}">
                <a16:creationId xmlns:a16="http://schemas.microsoft.com/office/drawing/2014/main" id="{EE4B08BB-BE9A-4BA6-95EE-A5F4EE60ADBA}"/>
              </a:ext>
            </a:extLst>
          </p:cNvPr>
          <p:cNvSpPr/>
          <p:nvPr/>
        </p:nvSpPr>
        <p:spPr>
          <a:xfrm>
            <a:off x="7291987" y="4395012"/>
            <a:ext cx="4274371" cy="1075345"/>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Dynamic Website</a:t>
            </a:r>
          </a:p>
        </p:txBody>
      </p:sp>
      <p:cxnSp>
        <p:nvCxnSpPr>
          <p:cNvPr id="32" name="直接箭头连接符 31">
            <a:extLst>
              <a:ext uri="{FF2B5EF4-FFF2-40B4-BE49-F238E27FC236}">
                <a16:creationId xmlns:a16="http://schemas.microsoft.com/office/drawing/2014/main" id="{4C4F1E75-7D4C-498D-9B65-86691DFD8218}"/>
              </a:ext>
            </a:extLst>
          </p:cNvPr>
          <p:cNvCxnSpPr>
            <a:cxnSpLocks/>
            <a:stCxn id="63" idx="3"/>
            <a:endCxn id="5" idx="1"/>
          </p:cNvCxnSpPr>
          <p:nvPr/>
        </p:nvCxnSpPr>
        <p:spPr>
          <a:xfrm flipV="1">
            <a:off x="3949431" y="1953095"/>
            <a:ext cx="3342556" cy="1558252"/>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E7FDA04A-5FC0-4DE3-96C4-9115AE2E7EDE}"/>
              </a:ext>
            </a:extLst>
          </p:cNvPr>
          <p:cNvCxnSpPr>
            <a:cxnSpLocks/>
            <a:stCxn id="63" idx="3"/>
            <a:endCxn id="6" idx="1"/>
          </p:cNvCxnSpPr>
          <p:nvPr/>
        </p:nvCxnSpPr>
        <p:spPr>
          <a:xfrm flipV="1">
            <a:off x="3949431" y="3429000"/>
            <a:ext cx="3342556" cy="82347"/>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A5E1CCE-F086-465D-B75E-AF4F067B61F6}"/>
              </a:ext>
            </a:extLst>
          </p:cNvPr>
          <p:cNvSpPr txBox="1"/>
          <p:nvPr/>
        </p:nvSpPr>
        <p:spPr>
          <a:xfrm>
            <a:off x="4735675" y="2206780"/>
            <a:ext cx="1474388" cy="338554"/>
          </a:xfrm>
          <a:prstGeom prst="rect">
            <a:avLst/>
          </a:prstGeom>
          <a:noFill/>
          <a:ln>
            <a:noFill/>
          </a:ln>
        </p:spPr>
        <p:txBody>
          <a:bodyPr wrap="square" rtlCol="0">
            <a:spAutoFit/>
          </a:bodyPr>
          <a:lstStyle/>
          <a:p>
            <a:pPr algn="ctr"/>
            <a:r>
              <a:rPr lang="en-US" sz="1600" dirty="0">
                <a:solidFill>
                  <a:schemeClr val="bg1"/>
                </a:solidFill>
              </a:rPr>
              <a:t>Start</a:t>
            </a:r>
          </a:p>
        </p:txBody>
      </p:sp>
      <p:sp>
        <p:nvSpPr>
          <p:cNvPr id="18" name="文本框 17">
            <a:extLst>
              <a:ext uri="{FF2B5EF4-FFF2-40B4-BE49-F238E27FC236}">
                <a16:creationId xmlns:a16="http://schemas.microsoft.com/office/drawing/2014/main" id="{EECE3EFA-8457-4CC5-B632-99C6391D9D0A}"/>
              </a:ext>
            </a:extLst>
          </p:cNvPr>
          <p:cNvSpPr txBox="1"/>
          <p:nvPr/>
        </p:nvSpPr>
        <p:spPr>
          <a:xfrm>
            <a:off x="5146314" y="3032414"/>
            <a:ext cx="1474388" cy="338554"/>
          </a:xfrm>
          <a:prstGeom prst="rect">
            <a:avLst/>
          </a:prstGeom>
          <a:noFill/>
          <a:ln>
            <a:noFill/>
          </a:ln>
        </p:spPr>
        <p:txBody>
          <a:bodyPr wrap="square" rtlCol="0">
            <a:spAutoFit/>
          </a:bodyPr>
          <a:lstStyle/>
          <a:p>
            <a:pPr algn="ctr"/>
            <a:r>
              <a:rPr lang="en-US" sz="1600" dirty="0">
                <a:solidFill>
                  <a:schemeClr val="bg1"/>
                </a:solidFill>
              </a:rPr>
              <a:t>Query</a:t>
            </a:r>
          </a:p>
        </p:txBody>
      </p:sp>
      <p:pic>
        <p:nvPicPr>
          <p:cNvPr id="30" name="图片 29">
            <a:extLst>
              <a:ext uri="{FF2B5EF4-FFF2-40B4-BE49-F238E27FC236}">
                <a16:creationId xmlns:a16="http://schemas.microsoft.com/office/drawing/2014/main" id="{2C2F6000-1548-4D3C-96BB-BAA83EE660CE}"/>
              </a:ext>
            </a:extLst>
          </p:cNvPr>
          <p:cNvPicPr>
            <a:picLocks noChangeAspect="1"/>
          </p:cNvPicPr>
          <p:nvPr/>
        </p:nvPicPr>
        <p:blipFill>
          <a:blip r:embed="rId2"/>
          <a:stretch>
            <a:fillRect/>
          </a:stretch>
        </p:blipFill>
        <p:spPr>
          <a:xfrm>
            <a:off x="4172180" y="5470357"/>
            <a:ext cx="949404" cy="122327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31" name="文本框 30">
            <a:extLst>
              <a:ext uri="{FF2B5EF4-FFF2-40B4-BE49-F238E27FC236}">
                <a16:creationId xmlns:a16="http://schemas.microsoft.com/office/drawing/2014/main" id="{B2674467-49C4-423A-97E6-B95CE6A8030C}"/>
              </a:ext>
            </a:extLst>
          </p:cNvPr>
          <p:cNvSpPr txBox="1"/>
          <p:nvPr/>
        </p:nvSpPr>
        <p:spPr>
          <a:xfrm>
            <a:off x="2615237" y="5912715"/>
            <a:ext cx="1474388" cy="338554"/>
          </a:xfrm>
          <a:prstGeom prst="rect">
            <a:avLst/>
          </a:prstGeom>
          <a:noFill/>
          <a:ln>
            <a:noFill/>
          </a:ln>
        </p:spPr>
        <p:txBody>
          <a:bodyPr wrap="square" rtlCol="0">
            <a:spAutoFit/>
          </a:bodyPr>
          <a:lstStyle/>
          <a:p>
            <a:pPr algn="ctr"/>
            <a:r>
              <a:rPr lang="en-US" sz="1600" dirty="0">
                <a:solidFill>
                  <a:schemeClr val="bg1"/>
                </a:solidFill>
              </a:rPr>
              <a:t>User</a:t>
            </a:r>
          </a:p>
        </p:txBody>
      </p:sp>
      <p:cxnSp>
        <p:nvCxnSpPr>
          <p:cNvPr id="55" name="直接箭头连接符 54">
            <a:extLst>
              <a:ext uri="{FF2B5EF4-FFF2-40B4-BE49-F238E27FC236}">
                <a16:creationId xmlns:a16="http://schemas.microsoft.com/office/drawing/2014/main" id="{541A0195-F203-4AAE-9C9C-F0CDCC6435A6}"/>
              </a:ext>
            </a:extLst>
          </p:cNvPr>
          <p:cNvCxnSpPr>
            <a:cxnSpLocks/>
            <a:stCxn id="63" idx="2"/>
            <a:endCxn id="30" idx="1"/>
          </p:cNvCxnSpPr>
          <p:nvPr/>
        </p:nvCxnSpPr>
        <p:spPr>
          <a:xfrm>
            <a:off x="3047127" y="3907933"/>
            <a:ext cx="1264090" cy="1741568"/>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88DE5864-BC50-4EED-B357-944939C10ED5}"/>
              </a:ext>
            </a:extLst>
          </p:cNvPr>
          <p:cNvCxnSpPr>
            <a:cxnSpLocks/>
            <a:stCxn id="7" idx="1"/>
            <a:endCxn id="30" idx="7"/>
          </p:cNvCxnSpPr>
          <p:nvPr/>
        </p:nvCxnSpPr>
        <p:spPr>
          <a:xfrm flipH="1">
            <a:off x="4982547" y="4932685"/>
            <a:ext cx="2309440" cy="716816"/>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66C990A9-FB0E-4540-9071-02D5EC9AC6E1}"/>
              </a:ext>
            </a:extLst>
          </p:cNvPr>
          <p:cNvCxnSpPr>
            <a:cxnSpLocks/>
            <a:stCxn id="6" idx="3"/>
          </p:cNvCxnSpPr>
          <p:nvPr/>
        </p:nvCxnSpPr>
        <p:spPr>
          <a:xfrm flipV="1">
            <a:off x="9096596" y="2656022"/>
            <a:ext cx="669986" cy="772978"/>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84A3F396-CECF-4826-8543-3132D3CC21A5}"/>
              </a:ext>
            </a:extLst>
          </p:cNvPr>
          <p:cNvSpPr/>
          <p:nvPr/>
        </p:nvSpPr>
        <p:spPr>
          <a:xfrm>
            <a:off x="9804594" y="1578842"/>
            <a:ext cx="1603075" cy="2246744"/>
          </a:xfrm>
          <a:prstGeom prst="rect">
            <a:avLst/>
          </a:prstGeom>
          <a:solidFill>
            <a:srgbClr val="00B0F0"/>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Ger Search Results()</a:t>
            </a:r>
          </a:p>
        </p:txBody>
      </p:sp>
      <p:cxnSp>
        <p:nvCxnSpPr>
          <p:cNvPr id="66" name="直接箭头连接符 65">
            <a:extLst>
              <a:ext uri="{FF2B5EF4-FFF2-40B4-BE49-F238E27FC236}">
                <a16:creationId xmlns:a16="http://schemas.microsoft.com/office/drawing/2014/main" id="{6E1E8E25-EC03-4D1C-AFB1-B30F7C650A26}"/>
              </a:ext>
            </a:extLst>
          </p:cNvPr>
          <p:cNvCxnSpPr>
            <a:cxnSpLocks/>
          </p:cNvCxnSpPr>
          <p:nvPr/>
        </p:nvCxnSpPr>
        <p:spPr>
          <a:xfrm flipH="1">
            <a:off x="9133310" y="2919663"/>
            <a:ext cx="671284" cy="794050"/>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F94E23EA-A97E-43C4-ACD0-699FC2BBFD9F}"/>
              </a:ext>
            </a:extLst>
          </p:cNvPr>
          <p:cNvCxnSpPr>
            <a:cxnSpLocks/>
            <a:stCxn id="6" idx="2"/>
          </p:cNvCxnSpPr>
          <p:nvPr/>
        </p:nvCxnSpPr>
        <p:spPr>
          <a:xfrm>
            <a:off x="8194292" y="3825586"/>
            <a:ext cx="0" cy="560721"/>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268E1820-A36E-4EB3-BDF8-90948A3C17E2}"/>
              </a:ext>
            </a:extLst>
          </p:cNvPr>
          <p:cNvCxnSpPr>
            <a:cxnSpLocks/>
            <a:stCxn id="7" idx="1"/>
            <a:endCxn id="63" idx="3"/>
          </p:cNvCxnSpPr>
          <p:nvPr/>
        </p:nvCxnSpPr>
        <p:spPr>
          <a:xfrm flipH="1" flipV="1">
            <a:off x="3949431" y="3511347"/>
            <a:ext cx="3342556" cy="1421338"/>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99DCA6BE-3D1F-4F8F-BB2F-FD175711BA0D}"/>
              </a:ext>
            </a:extLst>
          </p:cNvPr>
          <p:cNvSpPr txBox="1"/>
          <p:nvPr/>
        </p:nvSpPr>
        <p:spPr>
          <a:xfrm>
            <a:off x="5414133" y="3966672"/>
            <a:ext cx="1474388" cy="338554"/>
          </a:xfrm>
          <a:prstGeom prst="rect">
            <a:avLst/>
          </a:prstGeom>
          <a:noFill/>
          <a:ln>
            <a:noFill/>
          </a:ln>
        </p:spPr>
        <p:txBody>
          <a:bodyPr wrap="square" rtlCol="0">
            <a:spAutoFit/>
          </a:bodyPr>
          <a:lstStyle/>
          <a:p>
            <a:pPr algn="ctr"/>
            <a:r>
              <a:rPr lang="en-US" sz="1600" dirty="0">
                <a:solidFill>
                  <a:schemeClr val="bg1"/>
                </a:solidFill>
              </a:rPr>
              <a:t>Return</a:t>
            </a:r>
          </a:p>
        </p:txBody>
      </p:sp>
      <p:sp>
        <p:nvSpPr>
          <p:cNvPr id="80" name="矩形 79">
            <a:extLst>
              <a:ext uri="{FF2B5EF4-FFF2-40B4-BE49-F238E27FC236}">
                <a16:creationId xmlns:a16="http://schemas.microsoft.com/office/drawing/2014/main" id="{A041BE42-EB79-45A2-9304-228E567DAABD}"/>
              </a:ext>
            </a:extLst>
          </p:cNvPr>
          <p:cNvSpPr/>
          <p:nvPr/>
        </p:nvSpPr>
        <p:spPr>
          <a:xfrm>
            <a:off x="8262226" y="88308"/>
            <a:ext cx="2518601" cy="70212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文本框 81">
            <a:extLst>
              <a:ext uri="{FF2B5EF4-FFF2-40B4-BE49-F238E27FC236}">
                <a16:creationId xmlns:a16="http://schemas.microsoft.com/office/drawing/2014/main" id="{97A2ABFD-56D4-45F6-A8ED-9C6B9CD90B0A}"/>
              </a:ext>
            </a:extLst>
          </p:cNvPr>
          <p:cNvSpPr txBox="1"/>
          <p:nvPr/>
        </p:nvSpPr>
        <p:spPr>
          <a:xfrm>
            <a:off x="8731758" y="266753"/>
            <a:ext cx="1474388" cy="338554"/>
          </a:xfrm>
          <a:prstGeom prst="rect">
            <a:avLst/>
          </a:prstGeom>
          <a:noFill/>
          <a:ln>
            <a:noFill/>
          </a:ln>
        </p:spPr>
        <p:txBody>
          <a:bodyPr wrap="square" rtlCol="0">
            <a:spAutoFit/>
          </a:bodyPr>
          <a:lstStyle/>
          <a:p>
            <a:pPr algn="ctr"/>
            <a:r>
              <a:rPr lang="en-US" sz="1600" dirty="0">
                <a:solidFill>
                  <a:schemeClr val="bg1"/>
                </a:solidFill>
              </a:rPr>
              <a:t>Index</a:t>
            </a:r>
          </a:p>
        </p:txBody>
      </p:sp>
      <p:cxnSp>
        <p:nvCxnSpPr>
          <p:cNvPr id="83" name="直接箭头连接符 82">
            <a:extLst>
              <a:ext uri="{FF2B5EF4-FFF2-40B4-BE49-F238E27FC236}">
                <a16:creationId xmlns:a16="http://schemas.microsoft.com/office/drawing/2014/main" id="{89FEDDB0-478A-4D41-B554-671D702CD63E}"/>
              </a:ext>
            </a:extLst>
          </p:cNvPr>
          <p:cNvCxnSpPr>
            <a:cxnSpLocks/>
            <a:stCxn id="60" idx="0"/>
            <a:endCxn id="80" idx="2"/>
          </p:cNvCxnSpPr>
          <p:nvPr/>
        </p:nvCxnSpPr>
        <p:spPr>
          <a:xfrm flipH="1" flipV="1">
            <a:off x="9521527" y="790428"/>
            <a:ext cx="1084605" cy="788414"/>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488CAAC5-BB22-46AF-B046-25B337A01F3E}"/>
              </a:ext>
            </a:extLst>
          </p:cNvPr>
          <p:cNvCxnSpPr>
            <a:cxnSpLocks/>
          </p:cNvCxnSpPr>
          <p:nvPr/>
        </p:nvCxnSpPr>
        <p:spPr>
          <a:xfrm>
            <a:off x="9997558" y="799133"/>
            <a:ext cx="1066337" cy="757376"/>
          </a:xfrm>
          <a:prstGeom prst="straightConnector1">
            <a:avLst/>
          </a:prstGeom>
          <a:ln>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89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a:extLst>
              <a:ext uri="{FF2B5EF4-FFF2-40B4-BE49-F238E27FC236}">
                <a16:creationId xmlns:a16="http://schemas.microsoft.com/office/drawing/2014/main" id="{BB1FF95E-F588-48CD-A1B6-DC1706C3E23D}"/>
              </a:ext>
            </a:extLst>
          </p:cNvPr>
          <p:cNvSpPr txBox="1"/>
          <p:nvPr/>
        </p:nvSpPr>
        <p:spPr>
          <a:xfrm>
            <a:off x="645622" y="276043"/>
            <a:ext cx="3225338" cy="646331"/>
          </a:xfrm>
          <a:prstGeom prst="rect">
            <a:avLst/>
          </a:prstGeom>
          <a:noFill/>
          <a:ln>
            <a:noFill/>
          </a:ln>
        </p:spPr>
        <p:txBody>
          <a:bodyPr wrap="square" rtlCol="0">
            <a:spAutoFit/>
          </a:bodyPr>
          <a:lstStyle/>
          <a:p>
            <a:r>
              <a:rPr lang="en-US" sz="3600" b="1" dirty="0">
                <a:solidFill>
                  <a:schemeClr val="bg1"/>
                </a:solidFill>
              </a:rPr>
              <a:t>Evaluation</a:t>
            </a:r>
          </a:p>
        </p:txBody>
      </p:sp>
      <p:graphicFrame>
        <p:nvGraphicFramePr>
          <p:cNvPr id="4" name="表格 3">
            <a:extLst>
              <a:ext uri="{FF2B5EF4-FFF2-40B4-BE49-F238E27FC236}">
                <a16:creationId xmlns:a16="http://schemas.microsoft.com/office/drawing/2014/main" id="{A35E728C-A6F4-4410-BE5A-A8FD7D0E25CA}"/>
              </a:ext>
            </a:extLst>
          </p:cNvPr>
          <p:cNvGraphicFramePr>
            <a:graphicFrameLocks noGrp="1"/>
          </p:cNvGraphicFramePr>
          <p:nvPr>
            <p:extLst>
              <p:ext uri="{D42A27DB-BD31-4B8C-83A1-F6EECF244321}">
                <p14:modId xmlns:p14="http://schemas.microsoft.com/office/powerpoint/2010/main" val="2001161899"/>
              </p:ext>
            </p:extLst>
          </p:nvPr>
        </p:nvGraphicFramePr>
        <p:xfrm>
          <a:off x="713876" y="1366418"/>
          <a:ext cx="4540295" cy="5006105"/>
        </p:xfrm>
        <a:graphic>
          <a:graphicData uri="http://schemas.openxmlformats.org/drawingml/2006/table">
            <a:tbl>
              <a:tblPr>
                <a:tableStyleId>{5C22544A-7EE6-4342-B048-85BDC9FD1C3A}</a:tableStyleId>
              </a:tblPr>
              <a:tblGrid>
                <a:gridCol w="1630313">
                  <a:extLst>
                    <a:ext uri="{9D8B030D-6E8A-4147-A177-3AD203B41FA5}">
                      <a16:colId xmlns:a16="http://schemas.microsoft.com/office/drawing/2014/main" val="3514518508"/>
                    </a:ext>
                  </a:extLst>
                </a:gridCol>
                <a:gridCol w="1609874">
                  <a:extLst>
                    <a:ext uri="{9D8B030D-6E8A-4147-A177-3AD203B41FA5}">
                      <a16:colId xmlns:a16="http://schemas.microsoft.com/office/drawing/2014/main" val="474618240"/>
                    </a:ext>
                  </a:extLst>
                </a:gridCol>
                <a:gridCol w="1300108">
                  <a:extLst>
                    <a:ext uri="{9D8B030D-6E8A-4147-A177-3AD203B41FA5}">
                      <a16:colId xmlns:a16="http://schemas.microsoft.com/office/drawing/2014/main" val="3245078500"/>
                    </a:ext>
                  </a:extLst>
                </a:gridCol>
              </a:tblGrid>
              <a:tr h="207625">
                <a:tc>
                  <a:txBody>
                    <a:bodyPr/>
                    <a:lstStyle/>
                    <a:p>
                      <a:pPr algn="ctr" fontAlgn="b"/>
                      <a:r>
                        <a:rPr lang="en-US" sz="1000" u="none" strike="noStrike">
                          <a:solidFill>
                            <a:schemeClr val="tx1"/>
                          </a:solidFill>
                          <a:effectLst/>
                        </a:rPr>
                        <a:t>Queries</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dirty="0">
                          <a:solidFill>
                            <a:schemeClr val="tx1"/>
                          </a:solidFill>
                          <a:effectLst/>
                        </a:rPr>
                        <a:t>Precision Count</a:t>
                      </a:r>
                      <a:endParaRPr lang="en-US" sz="1000" b="0" i="0" u="none" strike="noStrike" dirty="0">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dirty="0">
                          <a:solidFill>
                            <a:schemeClr val="tx1"/>
                          </a:solidFill>
                          <a:effectLst/>
                        </a:rPr>
                        <a:t>P.S</a:t>
                      </a:r>
                      <a:endParaRPr lang="en-US" sz="1000" b="0" i="0" u="none" strike="noStrike" dirty="0">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3408986326"/>
                  </a:ext>
                </a:extLst>
              </a:tr>
              <a:tr h="207625">
                <a:tc>
                  <a:txBody>
                    <a:bodyPr/>
                    <a:lstStyle/>
                    <a:p>
                      <a:pPr algn="ctr" fontAlgn="b"/>
                      <a:r>
                        <a:rPr lang="zh-CN" altLang="en-US" sz="1000" u="none" strike="noStrike">
                          <a:solidFill>
                            <a:schemeClr val="tx1"/>
                          </a:solidFill>
                          <a:effectLst/>
                        </a:rPr>
                        <a:t>党建</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5</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3559280067"/>
                  </a:ext>
                </a:extLst>
              </a:tr>
              <a:tr h="207625">
                <a:tc>
                  <a:txBody>
                    <a:bodyPr/>
                    <a:lstStyle/>
                    <a:p>
                      <a:pPr algn="ctr" fontAlgn="b"/>
                      <a:r>
                        <a:rPr lang="zh-CN" altLang="en-US" sz="1000" u="none" strike="noStrike">
                          <a:solidFill>
                            <a:schemeClr val="tx1"/>
                          </a:solidFill>
                          <a:effectLst/>
                        </a:rPr>
                        <a:t>社团活动</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dirty="0">
                          <a:solidFill>
                            <a:schemeClr val="tx1"/>
                          </a:solidFill>
                          <a:effectLst/>
                        </a:rPr>
                        <a:t>4</a:t>
                      </a:r>
                      <a:endParaRPr lang="en-US" sz="1000" b="0" i="0" u="none" strike="noStrike" dirty="0">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2290042880"/>
                  </a:ext>
                </a:extLst>
              </a:tr>
              <a:tr h="375801">
                <a:tc>
                  <a:txBody>
                    <a:bodyPr/>
                    <a:lstStyle/>
                    <a:p>
                      <a:pPr algn="ctr" fontAlgn="b"/>
                      <a:r>
                        <a:rPr lang="zh-CN" altLang="en-US" sz="1000" u="none" strike="noStrike">
                          <a:solidFill>
                            <a:schemeClr val="tx1"/>
                          </a:solidFill>
                          <a:effectLst/>
                        </a:rPr>
                        <a:t>奖学金</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dirty="0">
                          <a:solidFill>
                            <a:schemeClr val="tx1"/>
                          </a:solidFill>
                          <a:effectLst/>
                        </a:rPr>
                        <a:t>4</a:t>
                      </a:r>
                      <a:endParaRPr lang="en-US" sz="1000" b="0" i="0" u="none" strike="noStrike" dirty="0">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only 4 returns</a:t>
                      </a:r>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438723675"/>
                  </a:ext>
                </a:extLst>
              </a:tr>
              <a:tr h="349077">
                <a:tc>
                  <a:txBody>
                    <a:bodyPr/>
                    <a:lstStyle/>
                    <a:p>
                      <a:pPr algn="ctr" fontAlgn="b"/>
                      <a:r>
                        <a:rPr lang="zh-CN" altLang="en-US" sz="1000" u="none" strike="noStrike">
                          <a:solidFill>
                            <a:schemeClr val="tx1"/>
                          </a:solidFill>
                          <a:effectLst/>
                        </a:rPr>
                        <a:t>化学</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1</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linked to "</a:t>
                      </a:r>
                      <a:r>
                        <a:rPr lang="zh-CN" altLang="en-US" sz="1000" u="none" strike="noStrike">
                          <a:solidFill>
                            <a:schemeClr val="tx1"/>
                          </a:solidFill>
                          <a:effectLst/>
                        </a:rPr>
                        <a:t>自动化学院“</a:t>
                      </a:r>
                      <a:endParaRPr lang="zh-CN" alt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2342129314"/>
                  </a:ext>
                </a:extLst>
              </a:tr>
              <a:tr h="207625">
                <a:tc>
                  <a:txBody>
                    <a:bodyPr/>
                    <a:lstStyle/>
                    <a:p>
                      <a:pPr algn="ctr" fontAlgn="b"/>
                      <a:r>
                        <a:rPr lang="zh-CN" altLang="en-US" sz="1000" u="none" strike="noStrike">
                          <a:solidFill>
                            <a:schemeClr val="tx1"/>
                          </a:solidFill>
                          <a:effectLst/>
                        </a:rPr>
                        <a:t>疫情防控</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5</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3596610961"/>
                  </a:ext>
                </a:extLst>
              </a:tr>
              <a:tr h="207625">
                <a:tc>
                  <a:txBody>
                    <a:bodyPr/>
                    <a:lstStyle/>
                    <a:p>
                      <a:pPr algn="ctr" fontAlgn="b"/>
                      <a:r>
                        <a:rPr lang="zh-CN" altLang="en-US" sz="1000" u="none" strike="noStrike">
                          <a:solidFill>
                            <a:schemeClr val="tx1"/>
                          </a:solidFill>
                          <a:effectLst/>
                        </a:rPr>
                        <a:t>百年校庆</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5</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220076111"/>
                  </a:ext>
                </a:extLst>
              </a:tr>
              <a:tr h="207625">
                <a:tc>
                  <a:txBody>
                    <a:bodyPr/>
                    <a:lstStyle/>
                    <a:p>
                      <a:pPr algn="ctr" fontAlgn="b"/>
                      <a:r>
                        <a:rPr lang="zh-CN" altLang="en-US" sz="1000" u="none" strike="noStrike">
                          <a:solidFill>
                            <a:schemeClr val="tx1"/>
                          </a:solidFill>
                          <a:effectLst/>
                        </a:rPr>
                        <a:t>社会实践</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5</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4074336469"/>
                  </a:ext>
                </a:extLst>
              </a:tr>
              <a:tr h="375801">
                <a:tc>
                  <a:txBody>
                    <a:bodyPr/>
                    <a:lstStyle/>
                    <a:p>
                      <a:pPr algn="ctr" fontAlgn="b"/>
                      <a:r>
                        <a:rPr lang="zh-CN" altLang="en-US" sz="1000" u="none" strike="noStrike">
                          <a:solidFill>
                            <a:schemeClr val="tx1"/>
                          </a:solidFill>
                          <a:effectLst/>
                        </a:rPr>
                        <a:t>新年晚会</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dirty="0">
                          <a:solidFill>
                            <a:schemeClr val="tx1"/>
                          </a:solidFill>
                          <a:effectLst/>
                        </a:rPr>
                        <a:t>4</a:t>
                      </a:r>
                      <a:endParaRPr lang="en-US" sz="1000" b="0" i="0" u="none" strike="noStrike" dirty="0">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only 4 returns</a:t>
                      </a:r>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309846552"/>
                  </a:ext>
                </a:extLst>
              </a:tr>
              <a:tr h="375801">
                <a:tc>
                  <a:txBody>
                    <a:bodyPr/>
                    <a:lstStyle/>
                    <a:p>
                      <a:pPr algn="ctr" fontAlgn="b"/>
                      <a:r>
                        <a:rPr lang="zh-CN" altLang="en-US" sz="1000" u="none" strike="noStrike">
                          <a:solidFill>
                            <a:schemeClr val="tx1"/>
                          </a:solidFill>
                          <a:effectLst/>
                        </a:rPr>
                        <a:t>话剧</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2</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only 2 returns</a:t>
                      </a:r>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129398666"/>
                  </a:ext>
                </a:extLst>
              </a:tr>
              <a:tr h="207625">
                <a:tc>
                  <a:txBody>
                    <a:bodyPr/>
                    <a:lstStyle/>
                    <a:p>
                      <a:pPr algn="ctr" fontAlgn="b"/>
                      <a:r>
                        <a:rPr lang="zh-CN" altLang="en-US" sz="1000" u="none" strike="noStrike">
                          <a:solidFill>
                            <a:schemeClr val="tx1"/>
                          </a:solidFill>
                          <a:effectLst/>
                        </a:rPr>
                        <a:t>论文发表</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5</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682716989"/>
                  </a:ext>
                </a:extLst>
              </a:tr>
              <a:tr h="207625">
                <a:tc>
                  <a:txBody>
                    <a:bodyPr/>
                    <a:lstStyle/>
                    <a:p>
                      <a:pPr algn="ctr" fontAlgn="b"/>
                      <a:r>
                        <a:rPr lang="zh-CN" altLang="en-US" sz="1000" u="none" strike="noStrike">
                          <a:solidFill>
                            <a:schemeClr val="tx1"/>
                          </a:solidFill>
                          <a:effectLst/>
                        </a:rPr>
                        <a:t>副书记</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5</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923491642"/>
                  </a:ext>
                </a:extLst>
              </a:tr>
              <a:tr h="207625">
                <a:tc>
                  <a:txBody>
                    <a:bodyPr/>
                    <a:lstStyle/>
                    <a:p>
                      <a:pPr algn="ctr" fontAlgn="b"/>
                      <a:r>
                        <a:rPr lang="zh-CN" altLang="en-US" sz="1000" u="none" strike="noStrike">
                          <a:solidFill>
                            <a:schemeClr val="tx1"/>
                          </a:solidFill>
                          <a:effectLst/>
                        </a:rPr>
                        <a:t>计算机科学与技术学院</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5</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2475999295"/>
                  </a:ext>
                </a:extLst>
              </a:tr>
              <a:tr h="207625">
                <a:tc>
                  <a:txBody>
                    <a:bodyPr/>
                    <a:lstStyle/>
                    <a:p>
                      <a:pPr algn="ctr" fontAlgn="b"/>
                      <a:r>
                        <a:rPr lang="zh-CN" altLang="en-US" sz="1000" u="none" strike="noStrike">
                          <a:solidFill>
                            <a:schemeClr val="tx1"/>
                          </a:solidFill>
                          <a:effectLst/>
                        </a:rPr>
                        <a:t>暑期实践</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5</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2925433237"/>
                  </a:ext>
                </a:extLst>
              </a:tr>
              <a:tr h="207625">
                <a:tc>
                  <a:txBody>
                    <a:bodyPr/>
                    <a:lstStyle/>
                    <a:p>
                      <a:pPr algn="ctr" fontAlgn="b"/>
                      <a:r>
                        <a:rPr lang="zh-CN" altLang="en-US" sz="1000" u="none" strike="noStrike">
                          <a:solidFill>
                            <a:schemeClr val="tx1"/>
                          </a:solidFill>
                          <a:effectLst/>
                        </a:rPr>
                        <a:t>讲座</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5</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1468731708"/>
                  </a:ext>
                </a:extLst>
              </a:tr>
              <a:tr h="207625">
                <a:tc>
                  <a:txBody>
                    <a:bodyPr/>
                    <a:lstStyle/>
                    <a:p>
                      <a:pPr algn="ctr" fontAlgn="b"/>
                      <a:r>
                        <a:rPr lang="zh-CN" altLang="en-US" sz="1000" u="none" strike="noStrike">
                          <a:solidFill>
                            <a:schemeClr val="tx1"/>
                          </a:solidFill>
                          <a:effectLst/>
                        </a:rPr>
                        <a:t>心理健康</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5</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3003222135"/>
                  </a:ext>
                </a:extLst>
              </a:tr>
              <a:tr h="207625">
                <a:tc>
                  <a:txBody>
                    <a:bodyPr/>
                    <a:lstStyle/>
                    <a:p>
                      <a:pPr algn="ctr" fontAlgn="b"/>
                      <a:r>
                        <a:rPr lang="zh-CN" altLang="en-US" sz="1000" u="none" strike="noStrike">
                          <a:solidFill>
                            <a:schemeClr val="tx1"/>
                          </a:solidFill>
                          <a:effectLst/>
                        </a:rPr>
                        <a:t>开学</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4</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2336425698"/>
                  </a:ext>
                </a:extLst>
              </a:tr>
              <a:tr h="207625">
                <a:tc>
                  <a:txBody>
                    <a:bodyPr/>
                    <a:lstStyle/>
                    <a:p>
                      <a:pPr algn="ctr" fontAlgn="b"/>
                      <a:r>
                        <a:rPr lang="zh-CN" altLang="en-US" sz="1000" u="none" strike="noStrike">
                          <a:solidFill>
                            <a:schemeClr val="tx1"/>
                          </a:solidFill>
                          <a:effectLst/>
                        </a:rPr>
                        <a:t>考试安排</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5</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1796988508"/>
                  </a:ext>
                </a:extLst>
              </a:tr>
              <a:tr h="207625">
                <a:tc>
                  <a:txBody>
                    <a:bodyPr/>
                    <a:lstStyle/>
                    <a:p>
                      <a:pPr algn="ctr" fontAlgn="b"/>
                      <a:r>
                        <a:rPr lang="zh-CN" altLang="en-US" sz="1000" u="none" strike="noStrike">
                          <a:solidFill>
                            <a:schemeClr val="tx1"/>
                          </a:solidFill>
                          <a:effectLst/>
                        </a:rPr>
                        <a:t>如何去哈工大深圳</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0</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1814469931"/>
                  </a:ext>
                </a:extLst>
              </a:tr>
              <a:tr h="207625">
                <a:tc>
                  <a:txBody>
                    <a:bodyPr/>
                    <a:lstStyle/>
                    <a:p>
                      <a:pPr algn="ctr" fontAlgn="b"/>
                      <a:r>
                        <a:rPr lang="zh-CN" altLang="en-US" sz="1000" u="none" strike="noStrike">
                          <a:solidFill>
                            <a:schemeClr val="tx1"/>
                          </a:solidFill>
                          <a:effectLst/>
                        </a:rPr>
                        <a:t>哈工大深圳教学好吗？</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2</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3831474549"/>
                  </a:ext>
                </a:extLst>
              </a:tr>
              <a:tr h="207625">
                <a:tc>
                  <a:txBody>
                    <a:bodyPr/>
                    <a:lstStyle/>
                    <a:p>
                      <a:pPr algn="ctr" fontAlgn="b"/>
                      <a:r>
                        <a:rPr lang="zh-CN" altLang="en-US" sz="1000" u="none" strike="noStrike">
                          <a:solidFill>
                            <a:schemeClr val="tx1"/>
                          </a:solidFill>
                          <a:effectLst/>
                        </a:rPr>
                        <a:t>哈工大深圳校历</a:t>
                      </a:r>
                      <a:endParaRPr lang="zh-CN" alt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r>
                        <a:rPr lang="en-US" sz="1000" u="none" strike="noStrike">
                          <a:solidFill>
                            <a:schemeClr val="tx1"/>
                          </a:solidFill>
                          <a:effectLst/>
                        </a:rPr>
                        <a:t>0</a:t>
                      </a:r>
                      <a:endParaRPr lang="en-US" sz="1000" b="0" i="0" u="none" strike="noStrike">
                        <a:solidFill>
                          <a:schemeClr val="tx1"/>
                        </a:solidFill>
                        <a:effectLst/>
                        <a:latin typeface="Calibri" panose="020F0502020204030204" pitchFamily="34" charset="0"/>
                      </a:endParaRPr>
                    </a:p>
                  </a:txBody>
                  <a:tcPr marL="8661" marR="8661" marT="8661" marB="0" anchor="ctr"/>
                </a:tc>
                <a:tc>
                  <a:txBody>
                    <a:bodyPr/>
                    <a:lstStyle/>
                    <a:p>
                      <a:pPr algn="ctr" fontAlgn="b"/>
                      <a:endParaRPr lang="en-US" sz="1000" b="0" i="0" u="none" strike="noStrike" dirty="0">
                        <a:solidFill>
                          <a:schemeClr val="tx1"/>
                        </a:solidFill>
                        <a:effectLst/>
                        <a:latin typeface="Calibri" panose="020F0502020204030204" pitchFamily="34" charset="0"/>
                      </a:endParaRPr>
                    </a:p>
                  </a:txBody>
                  <a:tcPr marL="8661" marR="8661" marT="8661" marB="0" anchor="ctr"/>
                </a:tc>
                <a:extLst>
                  <a:ext uri="{0D108BD9-81ED-4DB2-BD59-A6C34878D82A}">
                    <a16:rowId xmlns:a16="http://schemas.microsoft.com/office/drawing/2014/main" val="161876214"/>
                  </a:ext>
                </a:extLst>
              </a:tr>
            </a:tbl>
          </a:graphicData>
        </a:graphic>
      </p:graphicFrame>
      <p:graphicFrame>
        <p:nvGraphicFramePr>
          <p:cNvPr id="9" name="表格 8">
            <a:extLst>
              <a:ext uri="{FF2B5EF4-FFF2-40B4-BE49-F238E27FC236}">
                <a16:creationId xmlns:a16="http://schemas.microsoft.com/office/drawing/2014/main" id="{D0E44E73-2B6E-4F8F-A778-41F1163E92C5}"/>
              </a:ext>
            </a:extLst>
          </p:cNvPr>
          <p:cNvGraphicFramePr>
            <a:graphicFrameLocks noGrp="1"/>
          </p:cNvGraphicFramePr>
          <p:nvPr>
            <p:extLst>
              <p:ext uri="{D42A27DB-BD31-4B8C-83A1-F6EECF244321}">
                <p14:modId xmlns:p14="http://schemas.microsoft.com/office/powerpoint/2010/main" val="1415659236"/>
              </p:ext>
            </p:extLst>
          </p:nvPr>
        </p:nvGraphicFramePr>
        <p:xfrm>
          <a:off x="6096000" y="5052358"/>
          <a:ext cx="4114800" cy="1320165"/>
        </p:xfrm>
        <a:graphic>
          <a:graphicData uri="http://schemas.openxmlformats.org/drawingml/2006/table">
            <a:tbl>
              <a:tblPr>
                <a:tableStyleId>{5C22544A-7EE6-4342-B048-85BDC9FD1C3A}</a:tableStyleId>
              </a:tblPr>
              <a:tblGrid>
                <a:gridCol w="2324100">
                  <a:extLst>
                    <a:ext uri="{9D8B030D-6E8A-4147-A177-3AD203B41FA5}">
                      <a16:colId xmlns:a16="http://schemas.microsoft.com/office/drawing/2014/main" val="1550523290"/>
                    </a:ext>
                  </a:extLst>
                </a:gridCol>
                <a:gridCol w="1790700">
                  <a:extLst>
                    <a:ext uri="{9D8B030D-6E8A-4147-A177-3AD203B41FA5}">
                      <a16:colId xmlns:a16="http://schemas.microsoft.com/office/drawing/2014/main" val="2470671044"/>
                    </a:ext>
                  </a:extLst>
                </a:gridCol>
              </a:tblGrid>
              <a:tr h="0">
                <a:tc>
                  <a:txBody>
                    <a:bodyPr/>
                    <a:lstStyle/>
                    <a:p>
                      <a:pPr algn="ctr" fontAlgn="b"/>
                      <a:r>
                        <a:rPr lang="en-US" sz="1100" u="none" strike="noStrike">
                          <a:effectLst/>
                        </a:rPr>
                        <a:t>Queries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Response time(ms)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6747479"/>
                  </a:ext>
                </a:extLst>
              </a:tr>
              <a:tr h="190500">
                <a:tc>
                  <a:txBody>
                    <a:bodyPr/>
                    <a:lstStyle/>
                    <a:p>
                      <a:pPr algn="ctr" fontAlgn="b"/>
                      <a:r>
                        <a:rPr lang="zh-CN" altLang="en-US" sz="1100" u="none" strike="noStrike">
                          <a:effectLst/>
                        </a:rPr>
                        <a:t>化学</a:t>
                      </a:r>
                      <a:endParaRPr lang="zh-CN" alt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3134782"/>
                  </a:ext>
                </a:extLst>
              </a:tr>
              <a:tr h="190500">
                <a:tc>
                  <a:txBody>
                    <a:bodyPr/>
                    <a:lstStyle/>
                    <a:p>
                      <a:pPr algn="ctr" fontAlgn="b"/>
                      <a:r>
                        <a:rPr lang="zh-CN" altLang="en-US" sz="1100" u="none" strike="noStrike">
                          <a:effectLst/>
                        </a:rPr>
                        <a:t>话剧</a:t>
                      </a:r>
                      <a:endParaRPr lang="zh-CN" alt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000139"/>
                  </a:ext>
                </a:extLst>
              </a:tr>
              <a:tr h="190500">
                <a:tc>
                  <a:txBody>
                    <a:bodyPr/>
                    <a:lstStyle/>
                    <a:p>
                      <a:pPr algn="ctr" fontAlgn="b"/>
                      <a:r>
                        <a:rPr lang="zh-CN" altLang="en-US" sz="1100" u="none" strike="noStrike">
                          <a:effectLst/>
                        </a:rPr>
                        <a:t>社团活动</a:t>
                      </a:r>
                      <a:endParaRPr lang="zh-CN" alt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4634290"/>
                  </a:ext>
                </a:extLst>
              </a:tr>
              <a:tr h="190500">
                <a:tc>
                  <a:txBody>
                    <a:bodyPr/>
                    <a:lstStyle/>
                    <a:p>
                      <a:pPr algn="ctr" fontAlgn="b"/>
                      <a:r>
                        <a:rPr lang="zh-CN" altLang="en-US" sz="1100" u="none" strike="noStrike">
                          <a:effectLst/>
                        </a:rPr>
                        <a:t>哈工大深圳</a:t>
                      </a:r>
                      <a:endParaRPr lang="zh-CN" alt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7992575"/>
                  </a:ext>
                </a:extLst>
              </a:tr>
              <a:tr h="190500">
                <a:tc>
                  <a:txBody>
                    <a:bodyPr/>
                    <a:lstStyle/>
                    <a:p>
                      <a:pPr algn="ctr" fontAlgn="b"/>
                      <a:r>
                        <a:rPr lang="zh-CN" altLang="en-US" sz="1100" u="none" strike="noStrike">
                          <a:effectLst/>
                        </a:rPr>
                        <a:t>计算机科学与技术学院</a:t>
                      </a:r>
                      <a:endParaRPr lang="zh-CN" alt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8948822"/>
                  </a:ext>
                </a:extLst>
              </a:tr>
              <a:tr h="190500">
                <a:tc>
                  <a:txBody>
                    <a:bodyPr/>
                    <a:lstStyle/>
                    <a:p>
                      <a:pPr algn="ctr" fontAlgn="b"/>
                      <a:r>
                        <a:rPr lang="zh-CN" altLang="en-US" sz="1100" u="none" strike="noStrike">
                          <a:effectLst/>
                        </a:rPr>
                        <a:t>生物科学</a:t>
                      </a:r>
                      <a:endParaRPr lang="zh-CN" alt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5057465"/>
                  </a:ext>
                </a:extLst>
              </a:tr>
            </a:tbl>
          </a:graphicData>
        </a:graphic>
      </p:graphicFrame>
      <p:sp>
        <p:nvSpPr>
          <p:cNvPr id="10" name="文本框 9">
            <a:extLst>
              <a:ext uri="{FF2B5EF4-FFF2-40B4-BE49-F238E27FC236}">
                <a16:creationId xmlns:a16="http://schemas.microsoft.com/office/drawing/2014/main" id="{E80BDC78-3459-4E58-B6B9-4D2519013135}"/>
              </a:ext>
            </a:extLst>
          </p:cNvPr>
          <p:cNvSpPr txBox="1"/>
          <p:nvPr/>
        </p:nvSpPr>
        <p:spPr>
          <a:xfrm>
            <a:off x="6096000" y="1544032"/>
            <a:ext cx="3225338" cy="523220"/>
          </a:xfrm>
          <a:prstGeom prst="rect">
            <a:avLst/>
          </a:prstGeom>
          <a:noFill/>
          <a:ln>
            <a:noFill/>
          </a:ln>
        </p:spPr>
        <p:txBody>
          <a:bodyPr wrap="square" rtlCol="0">
            <a:spAutoFit/>
          </a:bodyPr>
          <a:lstStyle/>
          <a:p>
            <a:r>
              <a:rPr lang="en-US" sz="2800" b="1" dirty="0">
                <a:solidFill>
                  <a:schemeClr val="bg1"/>
                </a:solidFill>
              </a:rPr>
              <a:t>Precision@5</a:t>
            </a:r>
          </a:p>
        </p:txBody>
      </p:sp>
      <p:sp>
        <p:nvSpPr>
          <p:cNvPr id="11" name="文本框 10">
            <a:extLst>
              <a:ext uri="{FF2B5EF4-FFF2-40B4-BE49-F238E27FC236}">
                <a16:creationId xmlns:a16="http://schemas.microsoft.com/office/drawing/2014/main" id="{82B36E29-1776-47FB-9EBF-C4DB6EBCBAC2}"/>
              </a:ext>
            </a:extLst>
          </p:cNvPr>
          <p:cNvSpPr txBox="1"/>
          <p:nvPr/>
        </p:nvSpPr>
        <p:spPr>
          <a:xfrm>
            <a:off x="6096000" y="4239495"/>
            <a:ext cx="3225338" cy="523220"/>
          </a:xfrm>
          <a:prstGeom prst="rect">
            <a:avLst/>
          </a:prstGeom>
          <a:noFill/>
          <a:ln>
            <a:noFill/>
          </a:ln>
        </p:spPr>
        <p:txBody>
          <a:bodyPr wrap="square" rtlCol="0">
            <a:spAutoFit/>
          </a:bodyPr>
          <a:lstStyle/>
          <a:p>
            <a:r>
              <a:rPr lang="en-US" sz="2800" b="1" dirty="0">
                <a:solidFill>
                  <a:schemeClr val="bg1"/>
                </a:solidFill>
              </a:rPr>
              <a:t>Response Time</a:t>
            </a:r>
          </a:p>
        </p:txBody>
      </p:sp>
    </p:spTree>
    <p:extLst>
      <p:ext uri="{BB962C8B-B14F-4D97-AF65-F5344CB8AC3E}">
        <p14:creationId xmlns:p14="http://schemas.microsoft.com/office/powerpoint/2010/main" val="50846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a:extLst>
              <a:ext uri="{FF2B5EF4-FFF2-40B4-BE49-F238E27FC236}">
                <a16:creationId xmlns:a16="http://schemas.microsoft.com/office/drawing/2014/main" id="{BB1FF95E-F588-48CD-A1B6-DC1706C3E23D}"/>
              </a:ext>
            </a:extLst>
          </p:cNvPr>
          <p:cNvSpPr txBox="1"/>
          <p:nvPr/>
        </p:nvSpPr>
        <p:spPr>
          <a:xfrm>
            <a:off x="645622" y="276043"/>
            <a:ext cx="3636092" cy="646331"/>
          </a:xfrm>
          <a:prstGeom prst="rect">
            <a:avLst/>
          </a:prstGeom>
          <a:noFill/>
          <a:ln>
            <a:noFill/>
          </a:ln>
        </p:spPr>
        <p:txBody>
          <a:bodyPr wrap="square" rtlCol="0">
            <a:spAutoFit/>
          </a:bodyPr>
          <a:lstStyle/>
          <a:p>
            <a:r>
              <a:rPr lang="en-US" sz="3600" b="1" dirty="0">
                <a:solidFill>
                  <a:schemeClr val="bg1"/>
                </a:solidFill>
              </a:rPr>
              <a:t>Running Example</a:t>
            </a:r>
          </a:p>
        </p:txBody>
      </p:sp>
      <p:pic>
        <p:nvPicPr>
          <p:cNvPr id="2" name="图片 1">
            <a:extLst>
              <a:ext uri="{FF2B5EF4-FFF2-40B4-BE49-F238E27FC236}">
                <a16:creationId xmlns:a16="http://schemas.microsoft.com/office/drawing/2014/main" id="{F219E79C-7E7E-4A04-8259-EFC9619CEA49}"/>
              </a:ext>
            </a:extLst>
          </p:cNvPr>
          <p:cNvPicPr>
            <a:picLocks noChangeAspect="1"/>
          </p:cNvPicPr>
          <p:nvPr/>
        </p:nvPicPr>
        <p:blipFill>
          <a:blip r:embed="rId2"/>
          <a:stretch>
            <a:fillRect/>
          </a:stretch>
        </p:blipFill>
        <p:spPr>
          <a:xfrm>
            <a:off x="1060952" y="1303655"/>
            <a:ext cx="3333115" cy="1075690"/>
          </a:xfrm>
          <a:prstGeom prst="rect">
            <a:avLst/>
          </a:prstGeom>
        </p:spPr>
      </p:pic>
      <p:pic>
        <p:nvPicPr>
          <p:cNvPr id="3" name="图片 2">
            <a:extLst>
              <a:ext uri="{FF2B5EF4-FFF2-40B4-BE49-F238E27FC236}">
                <a16:creationId xmlns:a16="http://schemas.microsoft.com/office/drawing/2014/main" id="{BA474EAB-ED4B-4F25-B08E-1A5915AEE30C}"/>
              </a:ext>
            </a:extLst>
          </p:cNvPr>
          <p:cNvPicPr>
            <a:picLocks noChangeAspect="1"/>
          </p:cNvPicPr>
          <p:nvPr/>
        </p:nvPicPr>
        <p:blipFill>
          <a:blip r:embed="rId3"/>
          <a:stretch>
            <a:fillRect/>
          </a:stretch>
        </p:blipFill>
        <p:spPr>
          <a:xfrm>
            <a:off x="6131377" y="1519237"/>
            <a:ext cx="3860800" cy="3819525"/>
          </a:xfrm>
          <a:prstGeom prst="rect">
            <a:avLst/>
          </a:prstGeom>
        </p:spPr>
      </p:pic>
      <p:pic>
        <p:nvPicPr>
          <p:cNvPr id="5" name="图片 4">
            <a:extLst>
              <a:ext uri="{FF2B5EF4-FFF2-40B4-BE49-F238E27FC236}">
                <a16:creationId xmlns:a16="http://schemas.microsoft.com/office/drawing/2014/main" id="{E1881B55-1CED-4885-AD42-C039209353C2}"/>
              </a:ext>
            </a:extLst>
          </p:cNvPr>
          <p:cNvPicPr>
            <a:picLocks noChangeAspect="1"/>
          </p:cNvPicPr>
          <p:nvPr/>
        </p:nvPicPr>
        <p:blipFill>
          <a:blip r:embed="rId4"/>
          <a:stretch>
            <a:fillRect/>
          </a:stretch>
        </p:blipFill>
        <p:spPr>
          <a:xfrm>
            <a:off x="797110" y="2760626"/>
            <a:ext cx="3860800" cy="3705825"/>
          </a:xfrm>
          <a:prstGeom prst="rect">
            <a:avLst/>
          </a:prstGeom>
        </p:spPr>
      </p:pic>
      <p:sp>
        <p:nvSpPr>
          <p:cNvPr id="6" name="文本框 5">
            <a:extLst>
              <a:ext uri="{FF2B5EF4-FFF2-40B4-BE49-F238E27FC236}">
                <a16:creationId xmlns:a16="http://schemas.microsoft.com/office/drawing/2014/main" id="{6063D28F-2393-4D9F-A63F-312B62FC291B}"/>
              </a:ext>
            </a:extLst>
          </p:cNvPr>
          <p:cNvSpPr txBox="1"/>
          <p:nvPr/>
        </p:nvSpPr>
        <p:spPr>
          <a:xfrm>
            <a:off x="1915622" y="2372217"/>
            <a:ext cx="3636092" cy="307777"/>
          </a:xfrm>
          <a:prstGeom prst="rect">
            <a:avLst/>
          </a:prstGeom>
          <a:noFill/>
          <a:ln>
            <a:noFill/>
          </a:ln>
        </p:spPr>
        <p:txBody>
          <a:bodyPr wrap="square" rtlCol="0">
            <a:spAutoFit/>
          </a:bodyPr>
          <a:lstStyle/>
          <a:p>
            <a:r>
              <a:rPr lang="en-US" sz="1400" b="1" dirty="0">
                <a:solidFill>
                  <a:schemeClr val="bg1"/>
                </a:solidFill>
              </a:rPr>
              <a:t>Start Website</a:t>
            </a:r>
          </a:p>
        </p:txBody>
      </p:sp>
      <p:sp>
        <p:nvSpPr>
          <p:cNvPr id="17" name="文本框 16">
            <a:extLst>
              <a:ext uri="{FF2B5EF4-FFF2-40B4-BE49-F238E27FC236}">
                <a16:creationId xmlns:a16="http://schemas.microsoft.com/office/drawing/2014/main" id="{B58B311A-6DD2-4AA2-BCB6-0377E2929961}"/>
              </a:ext>
            </a:extLst>
          </p:cNvPr>
          <p:cNvSpPr txBox="1"/>
          <p:nvPr/>
        </p:nvSpPr>
        <p:spPr>
          <a:xfrm>
            <a:off x="1915622" y="6466451"/>
            <a:ext cx="3636092" cy="307777"/>
          </a:xfrm>
          <a:prstGeom prst="rect">
            <a:avLst/>
          </a:prstGeom>
          <a:noFill/>
          <a:ln>
            <a:noFill/>
          </a:ln>
        </p:spPr>
        <p:txBody>
          <a:bodyPr wrap="square" rtlCol="0">
            <a:spAutoFit/>
          </a:bodyPr>
          <a:lstStyle/>
          <a:p>
            <a:r>
              <a:rPr lang="en-US" sz="1400" b="1" dirty="0">
                <a:solidFill>
                  <a:schemeClr val="bg1"/>
                </a:solidFill>
              </a:rPr>
              <a:t>Hyperlink</a:t>
            </a:r>
          </a:p>
        </p:txBody>
      </p:sp>
      <p:sp>
        <p:nvSpPr>
          <p:cNvPr id="19" name="文本框 18">
            <a:extLst>
              <a:ext uri="{FF2B5EF4-FFF2-40B4-BE49-F238E27FC236}">
                <a16:creationId xmlns:a16="http://schemas.microsoft.com/office/drawing/2014/main" id="{A96E9111-9C92-46A4-8075-B04EEAA71158}"/>
              </a:ext>
            </a:extLst>
          </p:cNvPr>
          <p:cNvSpPr txBox="1"/>
          <p:nvPr/>
        </p:nvSpPr>
        <p:spPr>
          <a:xfrm>
            <a:off x="7534092" y="5486736"/>
            <a:ext cx="3636092" cy="307777"/>
          </a:xfrm>
          <a:prstGeom prst="rect">
            <a:avLst/>
          </a:prstGeom>
          <a:noFill/>
          <a:ln>
            <a:noFill/>
          </a:ln>
        </p:spPr>
        <p:txBody>
          <a:bodyPr wrap="square" rtlCol="0">
            <a:spAutoFit/>
          </a:bodyPr>
          <a:lstStyle/>
          <a:p>
            <a:r>
              <a:rPr lang="en-US" sz="1400" b="1" dirty="0">
                <a:solidFill>
                  <a:schemeClr val="bg1"/>
                </a:solidFill>
              </a:rPr>
              <a:t>Search Results</a:t>
            </a:r>
          </a:p>
        </p:txBody>
      </p:sp>
    </p:spTree>
    <p:extLst>
      <p:ext uri="{BB962C8B-B14F-4D97-AF65-F5344CB8AC3E}">
        <p14:creationId xmlns:p14="http://schemas.microsoft.com/office/powerpoint/2010/main" val="8309000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ncezyj2">
      <a:majorFont>
        <a:latin typeface="Arial" panose="020F0302020204030204"/>
        <a:ea typeface="等线"/>
        <a:cs typeface=""/>
      </a:majorFont>
      <a:minorFont>
        <a:latin typeface="Arial" panose="020F0502020204030204"/>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295</Words>
  <Application>Microsoft Office PowerPoint</Application>
  <PresentationFormat>宽屏</PresentationFormat>
  <Paragraphs>115</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6</vt:i4>
      </vt:variant>
    </vt:vector>
  </HeadingPairs>
  <TitlesOfParts>
    <vt:vector size="11" baseType="lpstr">
      <vt:lpstr>Arial</vt:lpstr>
      <vt:lpstr>Calibri</vt:lpstr>
      <vt:lpstr>Calibri Light</vt:lpstr>
      <vt:lpstr>Office 主题​​</vt:lpstr>
      <vt:lpstr>1_Office 主题​​</vt:lpstr>
      <vt:lpstr>Introduction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程浩</dc:creator>
  <cp:lastModifiedBy>李 程浩</cp:lastModifiedBy>
  <cp:revision>13</cp:revision>
  <dcterms:created xsi:type="dcterms:W3CDTF">2020-08-15T05:38:47Z</dcterms:created>
  <dcterms:modified xsi:type="dcterms:W3CDTF">2020-08-15T09:24:31Z</dcterms:modified>
</cp:coreProperties>
</file>