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4" r:id="rId5"/>
    <p:sldId id="258" r:id="rId6"/>
    <p:sldId id="260" r:id="rId7"/>
    <p:sldId id="262" r:id="rId8"/>
    <p:sldId id="265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88" r:id="rId20"/>
    <p:sldId id="277" r:id="rId21"/>
    <p:sldId id="280" r:id="rId22"/>
    <p:sldId id="279" r:id="rId23"/>
    <p:sldId id="283" r:id="rId24"/>
    <p:sldId id="284" r:id="rId25"/>
    <p:sldId id="285" r:id="rId26"/>
    <p:sldId id="290" r:id="rId27"/>
    <p:sldId id="287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A9D18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7" y="48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Estimated Number of Enterprise &amp; Government IoT Devices Connected To An Edge Solution</a:t>
            </a:r>
            <a:endParaRPr lang="zh-C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9D1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Sheet1!$A$1:$A$6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Sheet1!$B$1:$B$6</c:f>
              <c:numCache>
                <c:formatCode>General</c:formatCode>
                <c:ptCount val="6"/>
                <c:pt idx="0">
                  <c:v>570</c:v>
                </c:pt>
                <c:pt idx="1">
                  <c:v>984</c:v>
                </c:pt>
                <c:pt idx="2">
                  <c:v>1593</c:v>
                </c:pt>
                <c:pt idx="3">
                  <c:v>2483</c:v>
                </c:pt>
                <c:pt idx="4">
                  <c:v>3773</c:v>
                </c:pt>
                <c:pt idx="5">
                  <c:v>5635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69-44B5-8864-E417F26137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7700000"/>
        <c:axId val="437701312"/>
      </c:barChart>
      <c:catAx>
        <c:axId val="437700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01312"/>
        <c:crosses val="autoZero"/>
        <c:auto val="1"/>
        <c:lblAlgn val="ctr"/>
        <c:lblOffset val="100"/>
        <c:noMultiLvlLbl val="0"/>
      </c:catAx>
      <c:valAx>
        <c:axId val="43770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devices/Million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00000"/>
        <c:crosses val="autoZero"/>
        <c:crossBetween val="between"/>
      </c:valAx>
      <c:spPr>
        <a:solidFill>
          <a:srgbClr val="0070C0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0070C0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Worldwide Cloud IT Infrastructure Market Forecast by Deployment Type, 2017-2023 (shares based on Value)</a:t>
            </a:r>
            <a:endParaRPr lang="zh-C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Traditional DC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Sheet1!$D$1:$D$7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Sheet1!$E$1:$E$7</c:f>
              <c:numCache>
                <c:formatCode>0%</c:formatCode>
                <c:ptCount val="7"/>
                <c:pt idx="0">
                  <c:v>0.56999999999999995</c:v>
                </c:pt>
                <c:pt idx="1">
                  <c:v>0.52</c:v>
                </c:pt>
                <c:pt idx="2">
                  <c:v>0.5</c:v>
                </c:pt>
                <c:pt idx="3">
                  <c:v>0.48</c:v>
                </c:pt>
                <c:pt idx="4">
                  <c:v>0.46</c:v>
                </c:pt>
                <c:pt idx="5">
                  <c:v>0.44</c:v>
                </c:pt>
                <c:pt idx="6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5-4328-A055-B688134C1C47}"/>
            </c:ext>
          </c:extLst>
        </c:ser>
        <c:ser>
          <c:idx val="1"/>
          <c:order val="1"/>
          <c:tx>
            <c:v>Private Cloud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Sheet1!$D$1:$D$7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Sheet1!$F$1:$F$7</c:f>
              <c:numCache>
                <c:formatCode>0%</c:formatCode>
                <c:ptCount val="7"/>
                <c:pt idx="0">
                  <c:v>0.15</c:v>
                </c:pt>
                <c:pt idx="1">
                  <c:v>0.15</c:v>
                </c:pt>
                <c:pt idx="2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0.19</c:v>
                </c:pt>
                <c:pt idx="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15-4328-A055-B688134C1C47}"/>
            </c:ext>
          </c:extLst>
        </c:ser>
        <c:ser>
          <c:idx val="2"/>
          <c:order val="2"/>
          <c:tx>
            <c:v>Public Cloud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Sheet1!$D$1:$D$7</c:f>
              <c:numCache>
                <c:formatCode>General</c:formatCode>
                <c:ptCount val="7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Sheet1!$G$1:$G$7</c:f>
              <c:numCache>
                <c:formatCode>0%</c:formatCode>
                <c:ptCount val="7"/>
                <c:pt idx="0">
                  <c:v>0.28000000000000003</c:v>
                </c:pt>
                <c:pt idx="1">
                  <c:v>0.33</c:v>
                </c:pt>
                <c:pt idx="2">
                  <c:v>0.32</c:v>
                </c:pt>
                <c:pt idx="3">
                  <c:v>0.34</c:v>
                </c:pt>
                <c:pt idx="4">
                  <c:v>0.36</c:v>
                </c:pt>
                <c:pt idx="5">
                  <c:v>0.37</c:v>
                </c:pt>
                <c:pt idx="6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15-4328-A055-B688134C1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7703280"/>
        <c:axId val="437706232"/>
      </c:barChart>
      <c:catAx>
        <c:axId val="4377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06232"/>
        <c:crosses val="autoZero"/>
        <c:auto val="1"/>
        <c:lblAlgn val="ctr"/>
        <c:lblOffset val="100"/>
        <c:noMultiLvlLbl val="0"/>
      </c:catAx>
      <c:valAx>
        <c:axId val="4377062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70C0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0AD8-1BE8-44CD-A37E-0E5585EB5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80B7D-8474-45A7-BB5D-890193FD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7DD83-090C-400A-B58A-DF43B6AE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BE132-E0C8-43CA-AC5E-988589C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0FE85-A579-4B7B-8FB9-F80A9FB3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129A4-2916-4521-AD71-C46D0B04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076C4-0034-4EF9-B52C-02F9BB36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BA58C-115F-4B9C-A971-791849ED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5FBE7-6971-4657-856D-50C5ABBD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4631D-E360-4448-A10C-5C0466D7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21F099-6066-4E9F-B1BA-140AA6BC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2A4A9-5D3D-4239-887B-47FD753CA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48C02-E89B-4FB2-B6B8-EABAD10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9E81B-18F4-4548-8BA5-DE0D4947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52410-3527-4D26-B5C4-7A655CEE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A08BE-97BC-48B8-8025-D6E86EA6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E02D3-3A44-4303-AAC8-B725E662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6078D-DA88-4127-9142-E2D1F90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60956-AAC7-41D7-8BF4-17B88AD2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C0653-8728-4613-90EB-38702111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6AFE-FD91-4D9E-B2CC-975AB52A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85E49-4D66-4F9D-A32E-FFFA995E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C58AD-F355-4546-A4C3-74111FD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BA1A1-6EF3-4700-8B7C-909DECAC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CD223-49BD-4A1F-8065-6F5AB63E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F3AF7-7EB6-4404-AA55-988904B0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84E4C-00E3-4307-8FD6-CA842958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28104-6EE0-44D7-950A-5F4E2D0F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F086A-CEA6-43F9-92AB-C8428420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49433-3089-400E-AC16-CF8879B2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534E8-A57A-4611-82FF-3BD00300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3430-9855-4D7E-B320-0EAB83BC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9AE2D-FF47-4692-93E6-9B98FE00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9E95-3269-4124-AD20-68D45587F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9047EB-D984-4CEE-B384-A841D871F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69225-726C-4E53-9B59-EBD3A9BD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6B8576-BBA7-40A9-916E-391DAEC8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4C0C8-4D4C-486C-8FA7-BE50498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E02005-151F-4908-BA2E-CB2B3A0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0C611-3647-4EB0-BC74-500B9EA0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9AE7F-6D5B-4354-9E52-4F0F7233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7D429-37B7-45DC-84B4-F3D9D5E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3B9D8-B698-44F2-9D85-2811BFA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831466-3D12-4C16-AEEB-5898E10B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39BEE2-37BD-45D2-8DBE-BE3112F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F0F38-392B-44AD-91D3-0DA1FD90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C180A-D3B5-408D-9A5D-C75C2FD1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A3E68-04F3-4987-B737-B559F3F0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C0341-FD94-41F9-AFBA-D4D15626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62874-CC05-4424-B4E3-F55AAF36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78AF5-18E8-49C8-9700-559FC70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6A95A-9004-415F-86EF-17A6C10C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5BF3-EA63-43C3-95EF-C38AE9E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2DD3BE-FFB6-4E45-8CB7-F053C8C76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48C6-FB9F-4833-99E5-1F2386B7C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F6C41-26E6-4386-BBF2-0913D796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63E73-929F-471B-B788-36381DB5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40070-3009-41AA-AEFD-F7B9D998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132B26-9D30-4841-8709-A06AD5F5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21B79-EBE9-4EE5-86ED-20CFEAD7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D0893-0379-4B02-80E7-0841E198F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3236-2CF8-4D49-B4FF-65ABD502ED1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22F41-7927-436A-9B6B-016EE91B9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57755-6233-4B96-98CA-4B56225B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F9B0-1470-4AB9-B9C3-DB9AA81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0CEF-79B5-4A74-BD86-3A09111F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578" y="1639860"/>
            <a:ext cx="10444843" cy="848406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All-in-Cloud:challenges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and future expectations of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AiC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AB58AC-E3F3-4C28-A64D-30F4D3484DAE}"/>
              </a:ext>
            </a:extLst>
          </p:cNvPr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32275C32-ABF0-4AFD-8FB3-B0D690AD5004}"/>
              </a:ext>
            </a:extLst>
          </p:cNvPr>
          <p:cNvSpPr txBox="1">
            <a:spLocks/>
          </p:cNvSpPr>
          <p:nvPr/>
        </p:nvSpPr>
        <p:spPr>
          <a:xfrm>
            <a:off x="873578" y="302133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Professional Research English 2019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7B2EB3-853C-4DD4-B65A-0EFADE11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03" y="3090100"/>
            <a:ext cx="1169349" cy="1633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5E007-7CFF-4B09-B920-6BA4EDF1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50" y="3090827"/>
            <a:ext cx="1273928" cy="16329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6490CE-2038-49D8-A1EE-2FE2BCFE1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" y="3090100"/>
            <a:ext cx="1169349" cy="1639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C3614F-8406-4F31-8A26-2A769682F7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/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DF9044-3CF9-43FD-A511-3DFE2565B4C9}"/>
              </a:ext>
            </a:extLst>
          </p:cNvPr>
          <p:cNvSpPr txBox="1"/>
          <p:nvPr/>
        </p:nvSpPr>
        <p:spPr>
          <a:xfrm>
            <a:off x="1367438" y="3133904"/>
            <a:ext cx="2707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Chenghao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 Li</a:t>
            </a:r>
          </a:p>
          <a:p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Born 2000 in Hunan,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Second year college student, Harbin Institute of Technology, Shenzhen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School of computer science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56670E-8BAE-4143-AB70-461455311654}"/>
              </a:ext>
            </a:extLst>
          </p:cNvPr>
          <p:cNvSpPr txBox="1"/>
          <p:nvPr/>
        </p:nvSpPr>
        <p:spPr>
          <a:xfrm>
            <a:off x="5428185" y="3146975"/>
            <a:ext cx="2707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Yanqi Pan</a:t>
            </a:r>
          </a:p>
          <a:p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Born 2000 in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Chongqing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,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Second year college student, Harbin Institute of Technology, Shenzhen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School of computer science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2D05CB-AC18-42C5-9782-698F0991718B}"/>
              </a:ext>
            </a:extLst>
          </p:cNvPr>
          <p:cNvSpPr txBox="1"/>
          <p:nvPr/>
        </p:nvSpPr>
        <p:spPr>
          <a:xfrm>
            <a:off x="9488932" y="3146975"/>
            <a:ext cx="2707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Yunqing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 He</a:t>
            </a:r>
          </a:p>
          <a:p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Born 2000 in Yunnan,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Second year college student, Harbin Institute of Technology, Shenzhen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School of computer science</a:t>
            </a:r>
          </a:p>
        </p:txBody>
      </p:sp>
      <p:pic>
        <p:nvPicPr>
          <p:cNvPr id="17" name="Picture 2" descr="查看源图像">
            <a:extLst>
              <a:ext uri="{FF2B5EF4-FFF2-40B4-BE49-F238E27FC236}">
                <a16:creationId xmlns:a16="http://schemas.microsoft.com/office/drawing/2014/main" id="{AB03E2E2-F09F-4DAF-9F5E-6A598167B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77" y="114560"/>
            <a:ext cx="1832674" cy="10284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966215F-3CE6-4600-8471-0078EC6FB316}"/>
              </a:ext>
            </a:extLst>
          </p:cNvPr>
          <p:cNvSpPr txBox="1"/>
          <p:nvPr/>
        </p:nvSpPr>
        <p:spPr>
          <a:xfrm>
            <a:off x="93510" y="6403533"/>
            <a:ext cx="11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Group4</a:t>
            </a:r>
          </a:p>
        </p:txBody>
      </p:sp>
    </p:spTree>
    <p:extLst>
      <p:ext uri="{BB962C8B-B14F-4D97-AF65-F5344CB8AC3E}">
        <p14:creationId xmlns:p14="http://schemas.microsoft.com/office/powerpoint/2010/main" val="336842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4673C9D-9CF4-4E6C-AB77-1AA3ED64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55" y="2610059"/>
            <a:ext cx="1271192" cy="1637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1A9A9D6B-E13B-4D31-9D8A-8F6F85B8067D}"/>
              </a:ext>
            </a:extLst>
          </p:cNvPr>
          <p:cNvSpPr/>
          <p:nvPr/>
        </p:nvSpPr>
        <p:spPr>
          <a:xfrm>
            <a:off x="8814351" y="4375355"/>
            <a:ext cx="3072849" cy="211752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 Server</a:t>
            </a:r>
            <a:endParaRPr lang="zh-CN" altLang="en-US" sz="3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FC8C4D-55F1-4331-A43E-88ECF20EE251}"/>
              </a:ext>
            </a:extLst>
          </p:cNvPr>
          <p:cNvSpPr txBox="1"/>
          <p:nvPr/>
        </p:nvSpPr>
        <p:spPr>
          <a:xfrm>
            <a:off x="6714787" y="3359692"/>
            <a:ext cx="2444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Far</a:t>
            </a:r>
            <a:endParaRPr lang="zh-CN" altLang="en-US" sz="6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worker-hammer_74179">
            <a:extLst>
              <a:ext uri="{FF2B5EF4-FFF2-40B4-BE49-F238E27FC236}">
                <a16:creationId xmlns:a16="http://schemas.microsoft.com/office/drawing/2014/main" id="{70829D96-E9CD-4F6C-A9D8-87344EAAF29E}"/>
              </a:ext>
            </a:extLst>
          </p:cNvPr>
          <p:cNvSpPr>
            <a:spLocks noChangeAspect="1"/>
          </p:cNvSpPr>
          <p:nvPr/>
        </p:nvSpPr>
        <p:spPr bwMode="auto">
          <a:xfrm>
            <a:off x="2001682" y="7544684"/>
            <a:ext cx="609685" cy="565942"/>
          </a:xfrm>
          <a:custGeom>
            <a:avLst/>
            <a:gdLst>
              <a:gd name="T0" fmla="*/ 4809 w 4921"/>
              <a:gd name="T1" fmla="*/ 1613 h 4575"/>
              <a:gd name="T2" fmla="*/ 4290 w 4921"/>
              <a:gd name="T3" fmla="*/ 1094 h 4575"/>
              <a:gd name="T4" fmla="*/ 4123 w 4921"/>
              <a:gd name="T5" fmla="*/ 813 h 4575"/>
              <a:gd name="T6" fmla="*/ 3765 w 4921"/>
              <a:gd name="T7" fmla="*/ 455 h 4575"/>
              <a:gd name="T8" fmla="*/ 3203 w 4921"/>
              <a:gd name="T9" fmla="*/ 266 h 4575"/>
              <a:gd name="T10" fmla="*/ 3013 w 4921"/>
              <a:gd name="T11" fmla="*/ 199 h 4575"/>
              <a:gd name="T12" fmla="*/ 1727 w 4921"/>
              <a:gd name="T13" fmla="*/ 441 h 4575"/>
              <a:gd name="T14" fmla="*/ 1725 w 4921"/>
              <a:gd name="T15" fmla="*/ 563 h 4575"/>
              <a:gd name="T16" fmla="*/ 1734 w 4921"/>
              <a:gd name="T17" fmla="*/ 574 h 4575"/>
              <a:gd name="T18" fmla="*/ 1843 w 4921"/>
              <a:gd name="T19" fmla="*/ 596 h 4575"/>
              <a:gd name="T20" fmla="*/ 2569 w 4921"/>
              <a:gd name="T21" fmla="*/ 807 h 4575"/>
              <a:gd name="T22" fmla="*/ 2629 w 4921"/>
              <a:gd name="T23" fmla="*/ 871 h 4575"/>
              <a:gd name="T24" fmla="*/ 2745 w 4921"/>
              <a:gd name="T25" fmla="*/ 1305 h 4575"/>
              <a:gd name="T26" fmla="*/ 2518 w 4921"/>
              <a:gd name="T27" fmla="*/ 1532 h 4575"/>
              <a:gd name="T28" fmla="*/ 1992 w 4921"/>
              <a:gd name="T29" fmla="*/ 1707 h 4575"/>
              <a:gd name="T30" fmla="*/ 241 w 4921"/>
              <a:gd name="T31" fmla="*/ 3457 h 4575"/>
              <a:gd name="T32" fmla="*/ 241 w 4921"/>
              <a:gd name="T33" fmla="*/ 4334 h 4575"/>
              <a:gd name="T34" fmla="*/ 1117 w 4921"/>
              <a:gd name="T35" fmla="*/ 4334 h 4575"/>
              <a:gd name="T36" fmla="*/ 2868 w 4921"/>
              <a:gd name="T37" fmla="*/ 2583 h 4575"/>
              <a:gd name="T38" fmla="*/ 3044 w 4921"/>
              <a:gd name="T39" fmla="*/ 2062 h 4575"/>
              <a:gd name="T40" fmla="*/ 3273 w 4921"/>
              <a:gd name="T41" fmla="*/ 1833 h 4575"/>
              <a:gd name="T42" fmla="*/ 3461 w 4921"/>
              <a:gd name="T43" fmla="*/ 1924 h 4575"/>
              <a:gd name="T44" fmla="*/ 3980 w 4921"/>
              <a:gd name="T45" fmla="*/ 2443 h 4575"/>
              <a:gd name="T46" fmla="*/ 4383 w 4921"/>
              <a:gd name="T47" fmla="*/ 2443 h 4575"/>
              <a:gd name="T48" fmla="*/ 4809 w 4921"/>
              <a:gd name="T49" fmla="*/ 2016 h 4575"/>
              <a:gd name="T50" fmla="*/ 4809 w 4921"/>
              <a:gd name="T51" fmla="*/ 1613 h 4575"/>
              <a:gd name="T52" fmla="*/ 2577 w 4921"/>
              <a:gd name="T53" fmla="*/ 2292 h 4575"/>
              <a:gd name="T54" fmla="*/ 826 w 4921"/>
              <a:gd name="T55" fmla="*/ 4042 h 4575"/>
              <a:gd name="T56" fmla="*/ 532 w 4921"/>
              <a:gd name="T57" fmla="*/ 4042 h 4575"/>
              <a:gd name="T58" fmla="*/ 532 w 4921"/>
              <a:gd name="T59" fmla="*/ 3748 h 4575"/>
              <a:gd name="T60" fmla="*/ 2283 w 4921"/>
              <a:gd name="T61" fmla="*/ 1998 h 4575"/>
              <a:gd name="T62" fmla="*/ 2577 w 4921"/>
              <a:gd name="T63" fmla="*/ 1998 h 4575"/>
              <a:gd name="T64" fmla="*/ 2577 w 4921"/>
              <a:gd name="T65" fmla="*/ 2292 h 4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21" h="4575">
                <a:moveTo>
                  <a:pt x="4809" y="1613"/>
                </a:moveTo>
                <a:lnTo>
                  <a:pt x="4290" y="1094"/>
                </a:lnTo>
                <a:cubicBezTo>
                  <a:pt x="4260" y="991"/>
                  <a:pt x="4204" y="894"/>
                  <a:pt x="4123" y="813"/>
                </a:cubicBezTo>
                <a:lnTo>
                  <a:pt x="3765" y="455"/>
                </a:lnTo>
                <a:cubicBezTo>
                  <a:pt x="3611" y="302"/>
                  <a:pt x="3402" y="239"/>
                  <a:pt x="3203" y="266"/>
                </a:cubicBezTo>
                <a:cubicBezTo>
                  <a:pt x="3138" y="240"/>
                  <a:pt x="3075" y="218"/>
                  <a:pt x="3013" y="199"/>
                </a:cubicBezTo>
                <a:cubicBezTo>
                  <a:pt x="2684" y="100"/>
                  <a:pt x="2080" y="0"/>
                  <a:pt x="1727" y="441"/>
                </a:cubicBezTo>
                <a:cubicBezTo>
                  <a:pt x="1699" y="476"/>
                  <a:pt x="1698" y="526"/>
                  <a:pt x="1725" y="563"/>
                </a:cubicBezTo>
                <a:cubicBezTo>
                  <a:pt x="1728" y="567"/>
                  <a:pt x="1731" y="570"/>
                  <a:pt x="1734" y="574"/>
                </a:cubicBezTo>
                <a:cubicBezTo>
                  <a:pt x="1763" y="602"/>
                  <a:pt x="1805" y="611"/>
                  <a:pt x="1843" y="596"/>
                </a:cubicBezTo>
                <a:cubicBezTo>
                  <a:pt x="2088" y="495"/>
                  <a:pt x="2326" y="564"/>
                  <a:pt x="2569" y="807"/>
                </a:cubicBezTo>
                <a:cubicBezTo>
                  <a:pt x="2589" y="827"/>
                  <a:pt x="2609" y="849"/>
                  <a:pt x="2629" y="871"/>
                </a:cubicBezTo>
                <a:cubicBezTo>
                  <a:pt x="2616" y="1022"/>
                  <a:pt x="2655" y="1176"/>
                  <a:pt x="2745" y="1305"/>
                </a:cubicBezTo>
                <a:lnTo>
                  <a:pt x="2518" y="1532"/>
                </a:lnTo>
                <a:cubicBezTo>
                  <a:pt x="2332" y="1505"/>
                  <a:pt x="2135" y="1563"/>
                  <a:pt x="1992" y="1707"/>
                </a:cubicBezTo>
                <a:lnTo>
                  <a:pt x="241" y="3457"/>
                </a:lnTo>
                <a:cubicBezTo>
                  <a:pt x="0" y="3699"/>
                  <a:pt x="0" y="4092"/>
                  <a:pt x="241" y="4334"/>
                </a:cubicBezTo>
                <a:cubicBezTo>
                  <a:pt x="483" y="4575"/>
                  <a:pt x="876" y="4575"/>
                  <a:pt x="1117" y="4334"/>
                </a:cubicBezTo>
                <a:lnTo>
                  <a:pt x="2868" y="2583"/>
                </a:lnTo>
                <a:cubicBezTo>
                  <a:pt x="3010" y="2441"/>
                  <a:pt x="3068" y="2247"/>
                  <a:pt x="3044" y="2062"/>
                </a:cubicBezTo>
                <a:lnTo>
                  <a:pt x="3273" y="1833"/>
                </a:lnTo>
                <a:cubicBezTo>
                  <a:pt x="3331" y="1874"/>
                  <a:pt x="3395" y="1904"/>
                  <a:pt x="3461" y="1924"/>
                </a:cubicBezTo>
                <a:lnTo>
                  <a:pt x="3980" y="2443"/>
                </a:lnTo>
                <a:cubicBezTo>
                  <a:pt x="4091" y="2554"/>
                  <a:pt x="4271" y="2554"/>
                  <a:pt x="4383" y="2443"/>
                </a:cubicBezTo>
                <a:lnTo>
                  <a:pt x="4809" y="2016"/>
                </a:lnTo>
                <a:cubicBezTo>
                  <a:pt x="4921" y="1905"/>
                  <a:pt x="4921" y="1724"/>
                  <a:pt x="4809" y="1613"/>
                </a:cubicBezTo>
                <a:close/>
                <a:moveTo>
                  <a:pt x="2577" y="2292"/>
                </a:moveTo>
                <a:lnTo>
                  <a:pt x="826" y="4042"/>
                </a:lnTo>
                <a:cubicBezTo>
                  <a:pt x="745" y="4123"/>
                  <a:pt x="613" y="4123"/>
                  <a:pt x="532" y="4042"/>
                </a:cubicBezTo>
                <a:cubicBezTo>
                  <a:pt x="451" y="3961"/>
                  <a:pt x="451" y="3829"/>
                  <a:pt x="532" y="3748"/>
                </a:cubicBezTo>
                <a:lnTo>
                  <a:pt x="2283" y="1998"/>
                </a:lnTo>
                <a:cubicBezTo>
                  <a:pt x="2364" y="1917"/>
                  <a:pt x="2496" y="1917"/>
                  <a:pt x="2577" y="1998"/>
                </a:cubicBezTo>
                <a:cubicBezTo>
                  <a:pt x="2658" y="2079"/>
                  <a:pt x="2658" y="2211"/>
                  <a:pt x="2577" y="2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D1CE5E96-FD47-4643-B5FB-14F010A285F0}"/>
              </a:ext>
            </a:extLst>
          </p:cNvPr>
          <p:cNvSpPr/>
          <p:nvPr/>
        </p:nvSpPr>
        <p:spPr>
          <a:xfrm>
            <a:off x="4289585" y="3136301"/>
            <a:ext cx="1783335" cy="88815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Edge</a:t>
            </a:r>
          </a:p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Server</a:t>
            </a:r>
            <a:endParaRPr lang="zh-CN" altLang="en-US" sz="2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D5FFAD-4645-4F3C-B694-2C14404D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2" y="4776570"/>
            <a:ext cx="1271192" cy="1637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云形 13">
            <a:extLst>
              <a:ext uri="{FF2B5EF4-FFF2-40B4-BE49-F238E27FC236}">
                <a16:creationId xmlns:a16="http://schemas.microsoft.com/office/drawing/2014/main" id="{803DF274-01FA-4A70-AE75-BD7E1670C420}"/>
              </a:ext>
            </a:extLst>
          </p:cNvPr>
          <p:cNvSpPr/>
          <p:nvPr/>
        </p:nvSpPr>
        <p:spPr>
          <a:xfrm>
            <a:off x="4289586" y="4689127"/>
            <a:ext cx="1783335" cy="88815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Edge</a:t>
            </a:r>
          </a:p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Server</a:t>
            </a:r>
            <a:endParaRPr lang="zh-CN" altLang="en-US" sz="2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C96064E-EDA8-431B-A928-172E704A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5" y="105402"/>
            <a:ext cx="1271192" cy="1637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云形 19">
            <a:extLst>
              <a:ext uri="{FF2B5EF4-FFF2-40B4-BE49-F238E27FC236}">
                <a16:creationId xmlns:a16="http://schemas.microsoft.com/office/drawing/2014/main" id="{3FC175F2-B614-4570-8DAE-63E21E28721F}"/>
              </a:ext>
            </a:extLst>
          </p:cNvPr>
          <p:cNvSpPr/>
          <p:nvPr/>
        </p:nvSpPr>
        <p:spPr>
          <a:xfrm>
            <a:off x="8385468" y="456638"/>
            <a:ext cx="1783335" cy="88815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Edge</a:t>
            </a:r>
          </a:p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Server</a:t>
            </a:r>
            <a:endParaRPr lang="zh-CN" altLang="en-US" sz="2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A5DA755-4033-4CA1-ACD6-2E08F59A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25" y="919459"/>
            <a:ext cx="1271192" cy="1637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云形 21">
            <a:extLst>
              <a:ext uri="{FF2B5EF4-FFF2-40B4-BE49-F238E27FC236}">
                <a16:creationId xmlns:a16="http://schemas.microsoft.com/office/drawing/2014/main" id="{CFF30760-EB4A-45F5-9372-1E5A688DF9A0}"/>
              </a:ext>
            </a:extLst>
          </p:cNvPr>
          <p:cNvSpPr/>
          <p:nvPr/>
        </p:nvSpPr>
        <p:spPr>
          <a:xfrm>
            <a:off x="7114433" y="1777307"/>
            <a:ext cx="1783335" cy="88815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Edge</a:t>
            </a:r>
          </a:p>
          <a:p>
            <a:pPr algn="ctr"/>
            <a:r>
              <a:rPr lang="en-US" altLang="zh-CN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Server</a:t>
            </a:r>
            <a:endParaRPr lang="zh-CN" altLang="en-US" sz="2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BDD223-B4D4-4550-B4BB-89BAC661A887}"/>
              </a:ext>
            </a:extLst>
          </p:cNvPr>
          <p:cNvSpPr txBox="1"/>
          <p:nvPr/>
        </p:nvSpPr>
        <p:spPr>
          <a:xfrm>
            <a:off x="3326926" y="1825381"/>
            <a:ext cx="2444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A9D18E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Close</a:t>
            </a:r>
            <a:endParaRPr lang="zh-CN" altLang="en-US" sz="6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A9D18E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25" name="s">
            <a:extLst>
              <a:ext uri="{FF2B5EF4-FFF2-40B4-BE49-F238E27FC236}">
                <a16:creationId xmlns:a16="http://schemas.microsoft.com/office/drawing/2014/main" id="{6C1765C3-016E-4C20-8A32-7FB6CF36BA0E}"/>
              </a:ext>
            </a:extLst>
          </p:cNvPr>
          <p:cNvCxnSpPr>
            <a:stCxn id="13" idx="5"/>
            <a:endCxn id="9" idx="2"/>
          </p:cNvCxnSpPr>
          <p:nvPr/>
        </p:nvCxnSpPr>
        <p:spPr>
          <a:xfrm flipV="1">
            <a:off x="3799842" y="5434115"/>
            <a:ext cx="5024041" cy="740474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">
            <a:extLst>
              <a:ext uri="{FF2B5EF4-FFF2-40B4-BE49-F238E27FC236}">
                <a16:creationId xmlns:a16="http://schemas.microsoft.com/office/drawing/2014/main" id="{9C1A0759-A40F-4B82-BD63-11434769D92A}"/>
              </a:ext>
            </a:extLst>
          </p:cNvPr>
          <p:cNvCxnSpPr>
            <a:cxnSpLocks/>
            <a:stCxn id="21" idx="5"/>
            <a:endCxn id="9" idx="3"/>
          </p:cNvCxnSpPr>
          <p:nvPr/>
        </p:nvCxnSpPr>
        <p:spPr>
          <a:xfrm>
            <a:off x="6522355" y="2317478"/>
            <a:ext cx="3828421" cy="2178948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">
            <a:extLst>
              <a:ext uri="{FF2B5EF4-FFF2-40B4-BE49-F238E27FC236}">
                <a16:creationId xmlns:a16="http://schemas.microsoft.com/office/drawing/2014/main" id="{3A0A0208-D6BA-4770-AA62-2F8B33A1CCF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555385" y="4008078"/>
            <a:ext cx="5721750" cy="1106640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">
            <a:extLst>
              <a:ext uri="{FF2B5EF4-FFF2-40B4-BE49-F238E27FC236}">
                <a16:creationId xmlns:a16="http://schemas.microsoft.com/office/drawing/2014/main" id="{A6B31A72-D64C-4131-AA2B-21A8DD73EF43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11141471" y="1743283"/>
            <a:ext cx="13361" cy="3005654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'">
            <a:extLst>
              <a:ext uri="{FF2B5EF4-FFF2-40B4-BE49-F238E27FC236}">
                <a16:creationId xmlns:a16="http://schemas.microsoft.com/office/drawing/2014/main" id="{515DA8D0-E19F-4461-88EC-CE62EA60634A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>
            <a:off x="8006101" y="2664516"/>
            <a:ext cx="2344675" cy="1831910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'">
            <a:extLst>
              <a:ext uri="{FF2B5EF4-FFF2-40B4-BE49-F238E27FC236}">
                <a16:creationId xmlns:a16="http://schemas.microsoft.com/office/drawing/2014/main" id="{5D0BCFB7-0CFE-42C6-9254-740DD8D2C46E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9277136" y="1343847"/>
            <a:ext cx="1624131" cy="3213470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'">
            <a:extLst>
              <a:ext uri="{FF2B5EF4-FFF2-40B4-BE49-F238E27FC236}">
                <a16:creationId xmlns:a16="http://schemas.microsoft.com/office/drawing/2014/main" id="{1DF610FA-E11A-4205-B229-B4EC4123BAB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>
            <a:off x="6071435" y="5133205"/>
            <a:ext cx="2752448" cy="300910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'">
            <a:extLst>
              <a:ext uri="{FF2B5EF4-FFF2-40B4-BE49-F238E27FC236}">
                <a16:creationId xmlns:a16="http://schemas.microsoft.com/office/drawing/2014/main" id="{6F40E5E6-6A9C-45BA-855F-12AEA39B922D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071434" y="3580379"/>
            <a:ext cx="3238618" cy="1266946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'">
            <a:extLst>
              <a:ext uri="{FF2B5EF4-FFF2-40B4-BE49-F238E27FC236}">
                <a16:creationId xmlns:a16="http://schemas.microsoft.com/office/drawing/2014/main" id="{C158464E-B213-4A04-AEE3-5092AECFB9B1}"/>
              </a:ext>
            </a:extLst>
          </p:cNvPr>
          <p:cNvCxnSpPr>
            <a:cxnSpLocks/>
          </p:cNvCxnSpPr>
          <p:nvPr/>
        </p:nvCxnSpPr>
        <p:spPr>
          <a:xfrm>
            <a:off x="3817888" y="5021468"/>
            <a:ext cx="698959" cy="203818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'">
            <a:extLst>
              <a:ext uri="{FF2B5EF4-FFF2-40B4-BE49-F238E27FC236}">
                <a16:creationId xmlns:a16="http://schemas.microsoft.com/office/drawing/2014/main" id="{3C9CE5C9-EC4D-4E83-B96D-A4D56EFC6019}"/>
              </a:ext>
            </a:extLst>
          </p:cNvPr>
          <p:cNvCxnSpPr>
            <a:cxnSpLocks/>
          </p:cNvCxnSpPr>
          <p:nvPr/>
        </p:nvCxnSpPr>
        <p:spPr>
          <a:xfrm>
            <a:off x="3770347" y="3267103"/>
            <a:ext cx="698959" cy="203818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'">
            <a:extLst>
              <a:ext uri="{FF2B5EF4-FFF2-40B4-BE49-F238E27FC236}">
                <a16:creationId xmlns:a16="http://schemas.microsoft.com/office/drawing/2014/main" id="{EA715BEA-5867-44CC-8197-04D7879DB667}"/>
              </a:ext>
            </a:extLst>
          </p:cNvPr>
          <p:cNvCxnSpPr>
            <a:cxnSpLocks/>
          </p:cNvCxnSpPr>
          <p:nvPr/>
        </p:nvCxnSpPr>
        <p:spPr>
          <a:xfrm>
            <a:off x="6549976" y="2017566"/>
            <a:ext cx="698959" cy="203818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'">
            <a:extLst>
              <a:ext uri="{FF2B5EF4-FFF2-40B4-BE49-F238E27FC236}">
                <a16:creationId xmlns:a16="http://schemas.microsoft.com/office/drawing/2014/main" id="{938BFB26-4805-4538-AA17-70369C5C2A07}"/>
              </a:ext>
            </a:extLst>
          </p:cNvPr>
          <p:cNvCxnSpPr>
            <a:cxnSpLocks/>
          </p:cNvCxnSpPr>
          <p:nvPr/>
        </p:nvCxnSpPr>
        <p:spPr>
          <a:xfrm>
            <a:off x="9953386" y="959013"/>
            <a:ext cx="698959" cy="20381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edge p">
            <a:extLst>
              <a:ext uri="{FF2B5EF4-FFF2-40B4-BE49-F238E27FC236}">
                <a16:creationId xmlns:a16="http://schemas.microsoft.com/office/drawing/2014/main" id="{5BFFECA9-40F9-4A2D-83FF-2499C36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Edge period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990CDB2-0239-4EF4-B25E-22C71C7CE123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9" name="cloud p">
            <a:extLst>
              <a:ext uri="{FF2B5EF4-FFF2-40B4-BE49-F238E27FC236}">
                <a16:creationId xmlns:a16="http://schemas.microsoft.com/office/drawing/2014/main" id="{258BB4A1-379E-4234-887D-91F233428535}"/>
              </a:ext>
            </a:extLst>
          </p:cNvPr>
          <p:cNvSpPr txBox="1">
            <a:spLocks/>
          </p:cNvSpPr>
          <p:nvPr/>
        </p:nvSpPr>
        <p:spPr>
          <a:xfrm>
            <a:off x="838200" y="36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Cloud period</a:t>
            </a:r>
          </a:p>
        </p:txBody>
      </p:sp>
    </p:spTree>
    <p:extLst>
      <p:ext uri="{BB962C8B-B14F-4D97-AF65-F5344CB8AC3E}">
        <p14:creationId xmlns:p14="http://schemas.microsoft.com/office/powerpoint/2010/main" val="8734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2" grpId="0" animBg="1"/>
      <p:bldP spid="14" grpId="0" animBg="1"/>
      <p:bldP spid="20" grpId="0" animBg="1"/>
      <p:bldP spid="22" grpId="0" animBg="1"/>
      <p:bldP spid="23" grpId="0"/>
      <p:bldP spid="67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0E81D-BC3A-4034-90EC-4E4FB805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Edge Computing is a complementation and extension of Cloud Computing.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edge node is smaller cloud devices covering much wider area compared to cloud period.</a:t>
            </a:r>
          </a:p>
        </p:txBody>
      </p:sp>
      <p:sp>
        <p:nvSpPr>
          <p:cNvPr id="5" name="标题 66">
            <a:extLst>
              <a:ext uri="{FF2B5EF4-FFF2-40B4-BE49-F238E27FC236}">
                <a16:creationId xmlns:a16="http://schemas.microsoft.com/office/drawing/2014/main" id="{F37E2D4C-5166-4CCE-83F6-1CC8C745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Edge period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E8FBF4-7D73-4C6E-B8C0-B53B83BCE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"/>
          <a:stretch/>
        </p:blipFill>
        <p:spPr bwMode="auto">
          <a:xfrm>
            <a:off x="6322406" y="3589468"/>
            <a:ext cx="5700718" cy="3069357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2CF03-897E-446B-BE1B-E1258A1AFE22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2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F7B19-98ED-4812-A58E-C29F5248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Edge node: smaller cloud data center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Decentralized in macro view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Centralized in micro view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so powerful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Proximity to end devices, end users and some sensors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Latency/Jitter/Packet Loss: low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devices between end users to the cloud server</a:t>
            </a:r>
            <a:endParaRPr lang="en-US" dirty="0"/>
          </a:p>
        </p:txBody>
      </p:sp>
      <p:sp>
        <p:nvSpPr>
          <p:cNvPr id="4" name="标题 66">
            <a:extLst>
              <a:ext uri="{FF2B5EF4-FFF2-40B4-BE49-F238E27FC236}">
                <a16:creationId xmlns:a16="http://schemas.microsoft.com/office/drawing/2014/main" id="{8F1FB0B8-60AB-41F3-8E80-C758139FED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Edge period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5E8FDC-37D5-4A57-994E-69CEA1319511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A723BE-A131-4802-985A-7D3A2D03F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"/>
          <a:stretch/>
        </p:blipFill>
        <p:spPr bwMode="auto">
          <a:xfrm>
            <a:off x="7524494" y="181572"/>
            <a:ext cx="4517653" cy="243237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520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42BE7-65A3-4418-9BB8-F3A00B21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All-in-Cloud period can be regarded as the final </a:t>
            </a:r>
            <a:r>
              <a:rPr lang="en-US" b="1" dirty="0">
                <a:solidFill>
                  <a:srgbClr val="FFC000"/>
                </a:solidFill>
              </a:rPr>
              <a:t>extension</a:t>
            </a:r>
            <a:r>
              <a:rPr lang="en-US" dirty="0">
                <a:solidFill>
                  <a:schemeClr val="bg1"/>
                </a:solidFill>
              </a:rPr>
              <a:t> of the cloud period and edge period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should be composed of </a:t>
            </a:r>
            <a:r>
              <a:rPr lang="en-US" b="1" dirty="0">
                <a:solidFill>
                  <a:srgbClr val="FFC000"/>
                </a:solidFill>
              </a:rPr>
              <a:t>countless</a:t>
            </a:r>
            <a:r>
              <a:rPr lang="en-US" dirty="0">
                <a:solidFill>
                  <a:schemeClr val="bg1"/>
                </a:solidFill>
              </a:rPr>
              <a:t> computation devices, storage-rich nodes to be able to carry numerous things. </a:t>
            </a:r>
          </a:p>
        </p:txBody>
      </p:sp>
      <p:sp>
        <p:nvSpPr>
          <p:cNvPr id="4" name="标题 66">
            <a:extLst>
              <a:ext uri="{FF2B5EF4-FFF2-40B4-BE49-F238E27FC236}">
                <a16:creationId xmlns:a16="http://schemas.microsoft.com/office/drawing/2014/main" id="{7106EDA1-D277-401F-86EE-0773EC6531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AiC</a:t>
            </a:r>
            <a:r>
              <a:rPr lang="en-US" b="1" dirty="0">
                <a:solidFill>
                  <a:schemeClr val="bg1"/>
                </a:solidFill>
              </a:rPr>
              <a:t> period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8363F-8EDF-4713-B69F-A4D9571CEF25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25DB9-3F33-4BC8-AFFA-F5D73874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8560" cy="435133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Thousands</a:t>
            </a:r>
            <a:r>
              <a:rPr lang="en-US" dirty="0">
                <a:solidFill>
                  <a:schemeClr val="bg1"/>
                </a:solidFill>
              </a:rPr>
              <a:t> of edge nodes between end devices and central cloud.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end devices become much </a:t>
            </a:r>
            <a:r>
              <a:rPr lang="en-US" b="1" dirty="0">
                <a:solidFill>
                  <a:srgbClr val="FFC000"/>
                </a:solidFill>
              </a:rPr>
              <a:t>smaller</a:t>
            </a:r>
            <a:r>
              <a:rPr lang="en-US" dirty="0">
                <a:solidFill>
                  <a:schemeClr val="bg1"/>
                </a:solidFill>
              </a:rPr>
              <a:t>, the number of them are </a:t>
            </a:r>
            <a:r>
              <a:rPr lang="en-US" b="1" dirty="0">
                <a:solidFill>
                  <a:srgbClr val="FFC000"/>
                </a:solidFill>
              </a:rPr>
              <a:t>much more</a:t>
            </a:r>
            <a:r>
              <a:rPr lang="en-US" dirty="0">
                <a:solidFill>
                  <a:schemeClr val="bg1"/>
                </a:solidFill>
              </a:rPr>
              <a:t> than before.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7F799-58A0-4A5B-ABD8-578EB5F2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44" y="-22718"/>
            <a:ext cx="7054056" cy="69034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标题 66">
            <a:extLst>
              <a:ext uri="{FF2B5EF4-FFF2-40B4-BE49-F238E27FC236}">
                <a16:creationId xmlns:a16="http://schemas.microsoft.com/office/drawing/2014/main" id="{C3F1FA3B-9BCE-4BED-AEE2-5C08560D4D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AiC</a:t>
            </a:r>
            <a:r>
              <a:rPr lang="en-US" b="1" dirty="0">
                <a:solidFill>
                  <a:schemeClr val="bg1"/>
                </a:solidFill>
              </a:rPr>
              <a:t> period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8E3C2-2944-4AEB-8CBF-E7A92053C425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A674DAC5-E63B-4720-B3D0-A64D364A806D}"/>
              </a:ext>
            </a:extLst>
          </p:cNvPr>
          <p:cNvGrpSpPr/>
          <p:nvPr/>
        </p:nvGrpSpPr>
        <p:grpSpPr>
          <a:xfrm>
            <a:off x="3967738" y="1801765"/>
            <a:ext cx="4088833" cy="3727043"/>
            <a:chOff x="3967738" y="1801765"/>
            <a:chExt cx="4088833" cy="372704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0CF0C8-50D3-4D86-AE05-97C1FFF51926}"/>
                </a:ext>
              </a:extLst>
            </p:cNvPr>
            <p:cNvSpPr/>
            <p:nvPr/>
          </p:nvSpPr>
          <p:spPr>
            <a:xfrm>
              <a:off x="6263434" y="1992008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18CF6D4-167E-4D9C-97E0-1B552C7916F3}"/>
                </a:ext>
              </a:extLst>
            </p:cNvPr>
            <p:cNvSpPr/>
            <p:nvPr/>
          </p:nvSpPr>
          <p:spPr>
            <a:xfrm>
              <a:off x="3967738" y="4121644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E8524CD-E94F-4A98-A16B-19E1C9C62EB1}"/>
                </a:ext>
              </a:extLst>
            </p:cNvPr>
            <p:cNvSpPr/>
            <p:nvPr/>
          </p:nvSpPr>
          <p:spPr>
            <a:xfrm>
              <a:off x="7676084" y="2623520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C29545A-A769-4E76-ACCE-4413DD10329B}"/>
                </a:ext>
              </a:extLst>
            </p:cNvPr>
            <p:cNvSpPr/>
            <p:nvPr/>
          </p:nvSpPr>
          <p:spPr>
            <a:xfrm>
              <a:off x="6826137" y="4898888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E922FDB-7FC7-4B73-B407-D0E07E28CE84}"/>
                </a:ext>
              </a:extLst>
            </p:cNvPr>
            <p:cNvSpPr/>
            <p:nvPr/>
          </p:nvSpPr>
          <p:spPr>
            <a:xfrm>
              <a:off x="7629783" y="3422764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05CE9EC-3D10-4C5B-A052-AF20821EB515}"/>
                </a:ext>
              </a:extLst>
            </p:cNvPr>
            <p:cNvSpPr/>
            <p:nvPr/>
          </p:nvSpPr>
          <p:spPr>
            <a:xfrm>
              <a:off x="6073190" y="5148321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1E5E012-FC41-4E6A-86D4-0E4CE6EE0043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4834090" y="2826576"/>
              <a:ext cx="1112795" cy="86522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D1A8258-2819-4124-9A88-594941059ABF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5946885" y="2372495"/>
              <a:ext cx="506793" cy="1319308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3CB5E72-A5B1-4D1D-939A-4348E1215B00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5946885" y="2948286"/>
              <a:ext cx="1784920" cy="74351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F8EC7FC-A4DE-4980-9BCA-FD9181E2C2FF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5946885" y="3613008"/>
              <a:ext cx="1682898" cy="787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7A60CC0-08CA-4771-926C-B7924828EE79}"/>
                </a:ext>
              </a:extLst>
            </p:cNvPr>
            <p:cNvCxnSpPr>
              <a:stCxn id="21" idx="7"/>
            </p:cNvCxnSpPr>
            <p:nvPr/>
          </p:nvCxnSpPr>
          <p:spPr>
            <a:xfrm flipV="1">
              <a:off x="4292504" y="3718237"/>
              <a:ext cx="1681541" cy="459128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496100B-294E-4B0E-B0ED-C75FBEB8CA81}"/>
                </a:ext>
              </a:extLst>
            </p:cNvPr>
            <p:cNvCxnSpPr>
              <a:stCxn id="34" idx="0"/>
            </p:cNvCxnSpPr>
            <p:nvPr/>
          </p:nvCxnSpPr>
          <p:spPr>
            <a:xfrm flipH="1" flipV="1">
              <a:off x="5952278" y="3735265"/>
              <a:ext cx="311156" cy="141305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5ED568C-B4C9-4FF8-966E-D58BBF2E1092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5946885" y="3718237"/>
              <a:ext cx="934973" cy="1236372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105D44A-AFCE-4787-A547-E09FE23177D3}"/>
                </a:ext>
              </a:extLst>
            </p:cNvPr>
            <p:cNvSpPr/>
            <p:nvPr/>
          </p:nvSpPr>
          <p:spPr>
            <a:xfrm>
              <a:off x="4722556" y="1801765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A89A9AF-3A9B-40EA-9108-B8A95225DDE6}"/>
                </a:ext>
              </a:extLst>
            </p:cNvPr>
            <p:cNvSpPr/>
            <p:nvPr/>
          </p:nvSpPr>
          <p:spPr>
            <a:xfrm>
              <a:off x="4509324" y="2501810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1" name="c">
              <a:extLst>
                <a:ext uri="{FF2B5EF4-FFF2-40B4-BE49-F238E27FC236}">
                  <a16:creationId xmlns:a16="http://schemas.microsoft.com/office/drawing/2014/main" id="{165E6FC8-81EA-4D04-9D40-E9CAC7D02879}"/>
                </a:ext>
              </a:extLst>
            </p:cNvPr>
            <p:cNvCxnSpPr>
              <a:cxnSpLocks/>
              <a:stCxn id="13" idx="4"/>
              <a:endCxn id="33" idx="7"/>
            </p:cNvCxnSpPr>
            <p:nvPr/>
          </p:nvCxnSpPr>
          <p:spPr>
            <a:xfrm flipH="1">
              <a:off x="4834090" y="2182252"/>
              <a:ext cx="78710" cy="37527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4175BBA-B7D1-4F02-BFFB-29EB73CBAB4F}"/>
              </a:ext>
            </a:extLst>
          </p:cNvPr>
          <p:cNvGrpSpPr/>
          <p:nvPr/>
        </p:nvGrpSpPr>
        <p:grpSpPr>
          <a:xfrm>
            <a:off x="911187" y="1750503"/>
            <a:ext cx="10312824" cy="3820749"/>
            <a:chOff x="911187" y="1750503"/>
            <a:chExt cx="10312824" cy="38207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85F183-BAD5-44CD-8F1C-9DF017098C4E}"/>
                </a:ext>
              </a:extLst>
            </p:cNvPr>
            <p:cNvSpPr/>
            <p:nvPr/>
          </p:nvSpPr>
          <p:spPr>
            <a:xfrm>
              <a:off x="1522203" y="3446523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B4F607D-1A8A-47E8-932C-6085377C6E8B}"/>
                </a:ext>
              </a:extLst>
            </p:cNvPr>
            <p:cNvSpPr/>
            <p:nvPr/>
          </p:nvSpPr>
          <p:spPr>
            <a:xfrm>
              <a:off x="2335001" y="3693158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AE662FD-F4EE-4942-AA61-37D6B5AB1A39}"/>
                </a:ext>
              </a:extLst>
            </p:cNvPr>
            <p:cNvSpPr/>
            <p:nvPr/>
          </p:nvSpPr>
          <p:spPr>
            <a:xfrm>
              <a:off x="10843524" y="2109719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1E9BB9E-FE19-4614-9F27-BBB6A26EA6B4}"/>
                </a:ext>
              </a:extLst>
            </p:cNvPr>
            <p:cNvSpPr/>
            <p:nvPr/>
          </p:nvSpPr>
          <p:spPr>
            <a:xfrm>
              <a:off x="2713693" y="4183157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8C2BD6-CF0C-4ECB-8983-8FC7DF3ED790}"/>
                </a:ext>
              </a:extLst>
            </p:cNvPr>
            <p:cNvSpPr/>
            <p:nvPr/>
          </p:nvSpPr>
          <p:spPr>
            <a:xfrm>
              <a:off x="1522204" y="2655851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6CB00C-E7E0-415B-9E70-E1672DA8EB36}"/>
                </a:ext>
              </a:extLst>
            </p:cNvPr>
            <p:cNvSpPr/>
            <p:nvPr/>
          </p:nvSpPr>
          <p:spPr>
            <a:xfrm>
              <a:off x="3201401" y="2807429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1E0EF02-975D-4CD9-A323-2C8B962BE128}"/>
                </a:ext>
              </a:extLst>
            </p:cNvPr>
            <p:cNvSpPr/>
            <p:nvPr/>
          </p:nvSpPr>
          <p:spPr>
            <a:xfrm>
              <a:off x="9305791" y="2624076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C97405-89B5-4C5B-A3ED-AE829B5051A6}"/>
                </a:ext>
              </a:extLst>
            </p:cNvPr>
            <p:cNvSpPr/>
            <p:nvPr/>
          </p:nvSpPr>
          <p:spPr>
            <a:xfrm>
              <a:off x="8776445" y="4514309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F9DC4F9-68A3-426A-A6F9-E658166855D2}"/>
                </a:ext>
              </a:extLst>
            </p:cNvPr>
            <p:cNvSpPr/>
            <p:nvPr/>
          </p:nvSpPr>
          <p:spPr>
            <a:xfrm>
              <a:off x="4043634" y="2175361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24C4A25-7F91-4A5E-B3F3-1FD4EE2E5F72}"/>
                </a:ext>
              </a:extLst>
            </p:cNvPr>
            <p:cNvSpPr/>
            <p:nvPr/>
          </p:nvSpPr>
          <p:spPr>
            <a:xfrm>
              <a:off x="2359892" y="1890527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AECA3D7-6C07-46CE-BEEB-19988184BE00}"/>
                </a:ext>
              </a:extLst>
            </p:cNvPr>
            <p:cNvSpPr/>
            <p:nvPr/>
          </p:nvSpPr>
          <p:spPr>
            <a:xfrm>
              <a:off x="9929114" y="4209035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CD61BF6-B233-4EAE-8F0D-3C911C42E17C}"/>
                </a:ext>
              </a:extLst>
            </p:cNvPr>
            <p:cNvSpPr/>
            <p:nvPr/>
          </p:nvSpPr>
          <p:spPr>
            <a:xfrm>
              <a:off x="4839933" y="5190765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A0A46B3-FAD9-4C6B-8D63-78D93BC53A76}"/>
                </a:ext>
              </a:extLst>
            </p:cNvPr>
            <p:cNvSpPr/>
            <p:nvPr/>
          </p:nvSpPr>
          <p:spPr>
            <a:xfrm>
              <a:off x="9827516" y="2098292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8E1F02F-F76B-40C1-9413-9A70DF5841A6}"/>
                </a:ext>
              </a:extLst>
            </p:cNvPr>
            <p:cNvSpPr/>
            <p:nvPr/>
          </p:nvSpPr>
          <p:spPr>
            <a:xfrm>
              <a:off x="10632569" y="2992078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692DC9E-4C31-4992-A432-AF217F8551BC}"/>
                </a:ext>
              </a:extLst>
            </p:cNvPr>
            <p:cNvSpPr/>
            <p:nvPr/>
          </p:nvSpPr>
          <p:spPr>
            <a:xfrm>
              <a:off x="3693256" y="3256279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9DF6198-3DFB-42EA-8797-D113F13F1B8C}"/>
                </a:ext>
              </a:extLst>
            </p:cNvPr>
            <p:cNvSpPr/>
            <p:nvPr/>
          </p:nvSpPr>
          <p:spPr>
            <a:xfrm>
              <a:off x="7671488" y="3931401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D94010F-5BB5-4151-AAF9-E8784E81D7B3}"/>
                </a:ext>
              </a:extLst>
            </p:cNvPr>
            <p:cNvSpPr/>
            <p:nvPr/>
          </p:nvSpPr>
          <p:spPr>
            <a:xfrm>
              <a:off x="8583199" y="4002988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86D9098-4CC3-4148-8261-D0A587BFAD52}"/>
                </a:ext>
              </a:extLst>
            </p:cNvPr>
            <p:cNvSpPr/>
            <p:nvPr/>
          </p:nvSpPr>
          <p:spPr>
            <a:xfrm>
              <a:off x="10001215" y="5089130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FCFB69D-EEC4-4AE1-A7F7-7C95D2992C02}"/>
                </a:ext>
              </a:extLst>
            </p:cNvPr>
            <p:cNvSpPr/>
            <p:nvPr/>
          </p:nvSpPr>
          <p:spPr>
            <a:xfrm>
              <a:off x="9549029" y="3530334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445C21-E657-4D32-B6DA-6EA80293DFC1}"/>
                </a:ext>
              </a:extLst>
            </p:cNvPr>
            <p:cNvSpPr/>
            <p:nvPr/>
          </p:nvSpPr>
          <p:spPr>
            <a:xfrm>
              <a:off x="7664100" y="4624739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F9C5942-0654-4881-9F3D-0306ADB36814}"/>
                </a:ext>
              </a:extLst>
            </p:cNvPr>
            <p:cNvSpPr/>
            <p:nvPr/>
          </p:nvSpPr>
          <p:spPr>
            <a:xfrm>
              <a:off x="7446351" y="1750503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F0B70A2-0670-4754-B797-7C15DC40679C}"/>
                </a:ext>
              </a:extLst>
            </p:cNvPr>
            <p:cNvSpPr/>
            <p:nvPr/>
          </p:nvSpPr>
          <p:spPr>
            <a:xfrm>
              <a:off x="8432462" y="2066784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329BE6-0A19-40DD-BD4D-ACEB931D642D}"/>
                </a:ext>
              </a:extLst>
            </p:cNvPr>
            <p:cNvSpPr/>
            <p:nvPr/>
          </p:nvSpPr>
          <p:spPr>
            <a:xfrm>
              <a:off x="8051975" y="5089131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8CCF6B7-F808-4EB8-9883-2E5BB2591115}"/>
                </a:ext>
              </a:extLst>
            </p:cNvPr>
            <p:cNvSpPr/>
            <p:nvPr/>
          </p:nvSpPr>
          <p:spPr>
            <a:xfrm>
              <a:off x="1246492" y="4899143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4228076-95CB-45EC-AB17-2633E3D69FB9}"/>
                </a:ext>
              </a:extLst>
            </p:cNvPr>
            <p:cNvSpPr/>
            <p:nvPr/>
          </p:nvSpPr>
          <p:spPr>
            <a:xfrm>
              <a:off x="911187" y="2802506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4D4A0BA-B745-4D7C-9E6D-85F5D076D250}"/>
                </a:ext>
              </a:extLst>
            </p:cNvPr>
            <p:cNvSpPr/>
            <p:nvPr/>
          </p:nvSpPr>
          <p:spPr>
            <a:xfrm>
              <a:off x="3497420" y="5148976"/>
              <a:ext cx="380487" cy="3804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0FA9EB1-BFA5-4149-A974-598ACBFE9E81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073743" y="3446523"/>
              <a:ext cx="1873142" cy="24528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FC96A62-320C-4753-8F78-47AD5219F3E2}"/>
                </a:ext>
              </a:extLst>
            </p:cNvPr>
            <p:cNvCxnSpPr>
              <a:stCxn id="23" idx="3"/>
            </p:cNvCxnSpPr>
            <p:nvPr/>
          </p:nvCxnSpPr>
          <p:spPr>
            <a:xfrm flipH="1" flipV="1">
              <a:off x="5946885" y="3691803"/>
              <a:ext cx="1780324" cy="56436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44165DA-EE69-47EB-93EF-F3BA44B47A6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5030177" y="3669046"/>
              <a:ext cx="916708" cy="152171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">
              <a:extLst>
                <a:ext uri="{FF2B5EF4-FFF2-40B4-BE49-F238E27FC236}">
                  <a16:creationId xmlns:a16="http://schemas.microsoft.com/office/drawing/2014/main" id="{87FAAD28-492C-45DA-81F1-33857BD54550}"/>
                </a:ext>
              </a:extLst>
            </p:cNvPr>
            <p:cNvCxnSpPr>
              <a:cxnSpLocks/>
              <a:stCxn id="16" idx="6"/>
              <a:endCxn id="14" idx="1"/>
            </p:cNvCxnSpPr>
            <p:nvPr/>
          </p:nvCxnSpPr>
          <p:spPr>
            <a:xfrm>
              <a:off x="2740379" y="2080771"/>
              <a:ext cx="1358976" cy="150311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">
              <a:extLst>
                <a:ext uri="{FF2B5EF4-FFF2-40B4-BE49-F238E27FC236}">
                  <a16:creationId xmlns:a16="http://schemas.microsoft.com/office/drawing/2014/main" id="{9F146CD5-DC93-4B94-A056-B8BE48EE7CAF}"/>
                </a:ext>
              </a:extLst>
            </p:cNvPr>
            <p:cNvCxnSpPr>
              <a:cxnSpLocks/>
              <a:stCxn id="14" idx="5"/>
              <a:endCxn id="33" idx="1"/>
            </p:cNvCxnSpPr>
            <p:nvPr/>
          </p:nvCxnSpPr>
          <p:spPr>
            <a:xfrm>
              <a:off x="4368400" y="2500127"/>
              <a:ext cx="196645" cy="5740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">
              <a:extLst>
                <a:ext uri="{FF2B5EF4-FFF2-40B4-BE49-F238E27FC236}">
                  <a16:creationId xmlns:a16="http://schemas.microsoft.com/office/drawing/2014/main" id="{CD7B3CC5-CB97-4EB3-BAB1-009844E707A4}"/>
                </a:ext>
              </a:extLst>
            </p:cNvPr>
            <p:cNvCxnSpPr>
              <a:stCxn id="10" idx="7"/>
              <a:endCxn id="14" idx="3"/>
            </p:cNvCxnSpPr>
            <p:nvPr/>
          </p:nvCxnSpPr>
          <p:spPr>
            <a:xfrm flipV="1">
              <a:off x="3526167" y="2500127"/>
              <a:ext cx="573188" cy="36302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">
              <a:extLst>
                <a:ext uri="{FF2B5EF4-FFF2-40B4-BE49-F238E27FC236}">
                  <a16:creationId xmlns:a16="http://schemas.microsoft.com/office/drawing/2014/main" id="{33F292A6-AFF8-409C-9164-6DC9CE8C337D}"/>
                </a:ext>
              </a:extLst>
            </p:cNvPr>
            <p:cNvCxnSpPr>
              <a:stCxn id="6" idx="7"/>
              <a:endCxn id="22" idx="2"/>
            </p:cNvCxnSpPr>
            <p:nvPr/>
          </p:nvCxnSpPr>
          <p:spPr>
            <a:xfrm flipV="1">
              <a:off x="2659767" y="3446523"/>
              <a:ext cx="1033489" cy="30235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">
              <a:extLst>
                <a:ext uri="{FF2B5EF4-FFF2-40B4-BE49-F238E27FC236}">
                  <a16:creationId xmlns:a16="http://schemas.microsoft.com/office/drawing/2014/main" id="{2319358F-722E-41F8-A91E-F5B20A89179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902690" y="3652520"/>
              <a:ext cx="488032" cy="9635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">
              <a:extLst>
                <a:ext uri="{FF2B5EF4-FFF2-40B4-BE49-F238E27FC236}">
                  <a16:creationId xmlns:a16="http://schemas.microsoft.com/office/drawing/2014/main" id="{C6F530D1-92D0-4C16-8F49-2EDA0600B032}"/>
                </a:ext>
              </a:extLst>
            </p:cNvPr>
            <p:cNvCxnSpPr>
              <a:stCxn id="9" idx="4"/>
              <a:endCxn id="5" idx="0"/>
            </p:cNvCxnSpPr>
            <p:nvPr/>
          </p:nvCxnSpPr>
          <p:spPr>
            <a:xfrm flipH="1">
              <a:off x="1712447" y="3036338"/>
              <a:ext cx="1" cy="41018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">
              <a:extLst>
                <a:ext uri="{FF2B5EF4-FFF2-40B4-BE49-F238E27FC236}">
                  <a16:creationId xmlns:a16="http://schemas.microsoft.com/office/drawing/2014/main" id="{10D794EA-776C-4247-AA48-FBDB856E625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246492" y="3139336"/>
              <a:ext cx="331432" cy="362908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">
              <a:extLst>
                <a:ext uri="{FF2B5EF4-FFF2-40B4-BE49-F238E27FC236}">
                  <a16:creationId xmlns:a16="http://schemas.microsoft.com/office/drawing/2014/main" id="{EF04DFA8-DB21-499B-81EC-A6D6C8F4D42B}"/>
                </a:ext>
              </a:extLst>
            </p:cNvPr>
            <p:cNvCxnSpPr>
              <a:stCxn id="36" idx="7"/>
              <a:endCxn id="6" idx="3"/>
            </p:cNvCxnSpPr>
            <p:nvPr/>
          </p:nvCxnSpPr>
          <p:spPr>
            <a:xfrm flipV="1">
              <a:off x="1571258" y="4017924"/>
              <a:ext cx="819464" cy="9369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">
              <a:extLst>
                <a:ext uri="{FF2B5EF4-FFF2-40B4-BE49-F238E27FC236}">
                  <a16:creationId xmlns:a16="http://schemas.microsoft.com/office/drawing/2014/main" id="{8BB5C111-387C-4D7E-808D-D4CC92280C68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V="1">
              <a:off x="3094180" y="4311888"/>
              <a:ext cx="873558" cy="6151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">
              <a:extLst>
                <a:ext uri="{FF2B5EF4-FFF2-40B4-BE49-F238E27FC236}">
                  <a16:creationId xmlns:a16="http://schemas.microsoft.com/office/drawing/2014/main" id="{D8AC47CB-02BE-4C12-889F-C611BC385E95}"/>
                </a:ext>
              </a:extLst>
            </p:cNvPr>
            <p:cNvCxnSpPr>
              <a:stCxn id="38" idx="7"/>
              <a:endCxn id="21" idx="4"/>
            </p:cNvCxnSpPr>
            <p:nvPr/>
          </p:nvCxnSpPr>
          <p:spPr>
            <a:xfrm flipV="1">
              <a:off x="3822186" y="4502131"/>
              <a:ext cx="335796" cy="70256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20D4ED8-42D6-4DD5-8C6E-4A46634532AD}"/>
                </a:ext>
              </a:extLst>
            </p:cNvPr>
            <p:cNvCxnSpPr>
              <a:stCxn id="29" idx="5"/>
              <a:endCxn id="35" idx="0"/>
            </p:cNvCxnSpPr>
            <p:nvPr/>
          </p:nvCxnSpPr>
          <p:spPr>
            <a:xfrm>
              <a:off x="7988866" y="4949505"/>
              <a:ext cx="253353" cy="13962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01E63B6-C4F9-4DF9-A64E-4252B7AC9ADC}"/>
                </a:ext>
              </a:extLst>
            </p:cNvPr>
            <p:cNvCxnSpPr>
              <a:stCxn id="29" idx="2"/>
              <a:endCxn id="26" idx="7"/>
            </p:cNvCxnSpPr>
            <p:nvPr/>
          </p:nvCxnSpPr>
          <p:spPr>
            <a:xfrm flipH="1">
              <a:off x="7150903" y="4814983"/>
              <a:ext cx="513197" cy="13962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4FC7E37-C1D5-4C21-9570-94C7B2BD7743}"/>
                </a:ext>
              </a:extLst>
            </p:cNvPr>
            <p:cNvCxnSpPr>
              <a:stCxn id="12" idx="2"/>
              <a:endCxn id="29" idx="7"/>
            </p:cNvCxnSpPr>
            <p:nvPr/>
          </p:nvCxnSpPr>
          <p:spPr>
            <a:xfrm flipH="1" flipV="1">
              <a:off x="7988866" y="4680460"/>
              <a:ext cx="787579" cy="2409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749ABDA-A495-4D17-9160-CCCAFFD38C40}"/>
                </a:ext>
              </a:extLst>
            </p:cNvPr>
            <p:cNvCxnSpPr>
              <a:stCxn id="31" idx="4"/>
              <a:endCxn id="24" idx="0"/>
            </p:cNvCxnSpPr>
            <p:nvPr/>
          </p:nvCxnSpPr>
          <p:spPr>
            <a:xfrm>
              <a:off x="7636595" y="2130990"/>
              <a:ext cx="229733" cy="49253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D49F062-99BF-4367-BAAB-64F977A5C8A8}"/>
                </a:ext>
              </a:extLst>
            </p:cNvPr>
            <p:cNvCxnSpPr>
              <a:stCxn id="32" idx="3"/>
              <a:endCxn id="24" idx="0"/>
            </p:cNvCxnSpPr>
            <p:nvPr/>
          </p:nvCxnSpPr>
          <p:spPr>
            <a:xfrm flipH="1">
              <a:off x="7866328" y="2391550"/>
              <a:ext cx="621855" cy="23197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6791FF9-1812-478D-ADF5-B45FCE83E06B}"/>
                </a:ext>
              </a:extLst>
            </p:cNvPr>
            <p:cNvCxnSpPr>
              <a:stCxn id="11" idx="1"/>
              <a:endCxn id="32" idx="5"/>
            </p:cNvCxnSpPr>
            <p:nvPr/>
          </p:nvCxnSpPr>
          <p:spPr>
            <a:xfrm flipH="1" flipV="1">
              <a:off x="8757228" y="2391550"/>
              <a:ext cx="604284" cy="28824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548821D-F770-4B66-B164-4E1410ACE142}"/>
                </a:ext>
              </a:extLst>
            </p:cNvPr>
            <p:cNvCxnSpPr>
              <a:cxnSpLocks/>
              <a:stCxn id="28" idx="0"/>
              <a:endCxn id="11" idx="4"/>
            </p:cNvCxnSpPr>
            <p:nvPr/>
          </p:nvCxnSpPr>
          <p:spPr>
            <a:xfrm flipH="1" flipV="1">
              <a:off x="9496035" y="3004563"/>
              <a:ext cx="243238" cy="525771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DA81B0F-8FA9-4E86-BA60-5C4FC541CB3B}"/>
                </a:ext>
              </a:extLst>
            </p:cNvPr>
            <p:cNvCxnSpPr>
              <a:stCxn id="25" idx="1"/>
              <a:endCxn id="30" idx="5"/>
            </p:cNvCxnSpPr>
            <p:nvPr/>
          </p:nvCxnSpPr>
          <p:spPr>
            <a:xfrm flipH="1" flipV="1">
              <a:off x="7954549" y="3747530"/>
              <a:ext cx="684371" cy="31117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3C45FA2-2892-4415-91D6-67C25DA3AE78}"/>
                </a:ext>
              </a:extLst>
            </p:cNvPr>
            <p:cNvCxnSpPr>
              <a:stCxn id="17" idx="2"/>
              <a:endCxn id="12" idx="7"/>
            </p:cNvCxnSpPr>
            <p:nvPr/>
          </p:nvCxnSpPr>
          <p:spPr>
            <a:xfrm flipH="1">
              <a:off x="9101211" y="4399279"/>
              <a:ext cx="827903" cy="170751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EBDE08F-C43F-4E65-BDB7-00CAD25DABC3}"/>
                </a:ext>
              </a:extLst>
            </p:cNvPr>
            <p:cNvCxnSpPr>
              <a:stCxn id="27" idx="2"/>
              <a:endCxn id="12" idx="5"/>
            </p:cNvCxnSpPr>
            <p:nvPr/>
          </p:nvCxnSpPr>
          <p:spPr>
            <a:xfrm flipH="1" flipV="1">
              <a:off x="9101211" y="4839075"/>
              <a:ext cx="900004" cy="44029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20862DE-7541-4EB6-91AB-49BC4FCD916F}"/>
                </a:ext>
              </a:extLst>
            </p:cNvPr>
            <p:cNvCxnSpPr>
              <a:stCxn id="19" idx="3"/>
              <a:endCxn id="11" idx="7"/>
            </p:cNvCxnSpPr>
            <p:nvPr/>
          </p:nvCxnSpPr>
          <p:spPr>
            <a:xfrm flipH="1">
              <a:off x="9630557" y="2423058"/>
              <a:ext cx="252680" cy="25673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2963CB0-4ED5-41EF-A225-A00689F91A2F}"/>
                </a:ext>
              </a:extLst>
            </p:cNvPr>
            <p:cNvCxnSpPr>
              <a:stCxn id="20" idx="1"/>
              <a:endCxn id="19" idx="5"/>
            </p:cNvCxnSpPr>
            <p:nvPr/>
          </p:nvCxnSpPr>
          <p:spPr>
            <a:xfrm flipH="1" flipV="1">
              <a:off x="10152282" y="2423058"/>
              <a:ext cx="536008" cy="624741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C301B3C-492B-44AD-88C4-93768A36BCCA}"/>
                </a:ext>
              </a:extLst>
            </p:cNvPr>
            <p:cNvCxnSpPr>
              <a:stCxn id="7" idx="2"/>
              <a:endCxn id="19" idx="5"/>
            </p:cNvCxnSpPr>
            <p:nvPr/>
          </p:nvCxnSpPr>
          <p:spPr>
            <a:xfrm flipH="1">
              <a:off x="10152282" y="2299963"/>
              <a:ext cx="691242" cy="1230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云形 75">
            <a:extLst>
              <a:ext uri="{FF2B5EF4-FFF2-40B4-BE49-F238E27FC236}">
                <a16:creationId xmlns:a16="http://schemas.microsoft.com/office/drawing/2014/main" id="{43DF1DF4-25B3-41E8-A07E-47723A9D814D}"/>
              </a:ext>
            </a:extLst>
          </p:cNvPr>
          <p:cNvSpPr/>
          <p:nvPr/>
        </p:nvSpPr>
        <p:spPr>
          <a:xfrm>
            <a:off x="4584094" y="2353513"/>
            <a:ext cx="3072849" cy="211752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 Server</a:t>
            </a:r>
            <a:endParaRPr lang="zh-CN" altLang="en-US" sz="3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7" name="AIC">
            <a:extLst>
              <a:ext uri="{FF2B5EF4-FFF2-40B4-BE49-F238E27FC236}">
                <a16:creationId xmlns:a16="http://schemas.microsoft.com/office/drawing/2014/main" id="{B28249C4-C3FE-45B7-AF2C-5658262388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AiC</a:t>
            </a:r>
            <a:r>
              <a:rPr lang="en-US" b="1" dirty="0">
                <a:solidFill>
                  <a:schemeClr val="bg1"/>
                </a:solidFill>
              </a:rPr>
              <a:t> period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9D8E1E1-39D6-49CF-A2FD-71AA496431C5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9" name="EC">
            <a:extLst>
              <a:ext uri="{FF2B5EF4-FFF2-40B4-BE49-F238E27FC236}">
                <a16:creationId xmlns:a16="http://schemas.microsoft.com/office/drawing/2014/main" id="{353DFCCB-3955-4BFD-9AE0-41740EF3A8A2}"/>
              </a:ext>
            </a:extLst>
          </p:cNvPr>
          <p:cNvSpPr txBox="1">
            <a:spLocks/>
          </p:cNvSpPr>
          <p:nvPr/>
        </p:nvSpPr>
        <p:spPr>
          <a:xfrm>
            <a:off x="838200" y="363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Edge period</a:t>
            </a:r>
          </a:p>
        </p:txBody>
      </p:sp>
      <p:sp>
        <p:nvSpPr>
          <p:cNvPr id="80" name="CC">
            <a:extLst>
              <a:ext uri="{FF2B5EF4-FFF2-40B4-BE49-F238E27FC236}">
                <a16:creationId xmlns:a16="http://schemas.microsoft.com/office/drawing/2014/main" id="{40048F10-E876-46DE-86F7-1D37119E8C79}"/>
              </a:ext>
            </a:extLst>
          </p:cNvPr>
          <p:cNvSpPr txBox="1">
            <a:spLocks/>
          </p:cNvSpPr>
          <p:nvPr/>
        </p:nvSpPr>
        <p:spPr>
          <a:xfrm>
            <a:off x="838200" y="355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Cloud period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E55CAD8-F790-4068-A210-CE8F1A38C5CC}"/>
              </a:ext>
            </a:extLst>
          </p:cNvPr>
          <p:cNvSpPr/>
          <p:nvPr/>
        </p:nvSpPr>
        <p:spPr>
          <a:xfrm>
            <a:off x="4157981" y="6248540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Devices that provide cloud service</a:t>
            </a:r>
          </a:p>
        </p:txBody>
      </p:sp>
    </p:spTree>
    <p:extLst>
      <p:ext uri="{BB962C8B-B14F-4D97-AF65-F5344CB8AC3E}">
        <p14:creationId xmlns:p14="http://schemas.microsoft.com/office/powerpoint/2010/main" val="18509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79" grpId="1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23C22-2AA5-4104-BDEC-F7ACB2B6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Future expectations of </a:t>
            </a:r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F355B-141A-4C91-8643-9F9EB720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rgbClr val="FFC000"/>
                </a:solidFill>
              </a:rPr>
              <a:t>extension</a:t>
            </a:r>
            <a:r>
              <a:rPr lang="en-US" dirty="0">
                <a:solidFill>
                  <a:schemeClr val="bg1"/>
                </a:solidFill>
              </a:rPr>
              <a:t> with separate and tiny data centers.</a:t>
            </a:r>
          </a:p>
          <a:p>
            <a:r>
              <a:rPr lang="en-US" dirty="0">
                <a:solidFill>
                  <a:schemeClr val="bg1"/>
                </a:solidFill>
              </a:rPr>
              <a:t>The net of cloud devices become </a:t>
            </a:r>
            <a:r>
              <a:rPr lang="en-US" b="1" dirty="0">
                <a:solidFill>
                  <a:srgbClr val="FFC000"/>
                </a:solidFill>
              </a:rPr>
              <a:t>complex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change of </a:t>
            </a:r>
            <a:r>
              <a:rPr lang="en-US" b="1" dirty="0">
                <a:solidFill>
                  <a:srgbClr val="FFC000"/>
                </a:solidFill>
              </a:rPr>
              <a:t>quantity</a:t>
            </a:r>
            <a:r>
              <a:rPr lang="en-US" dirty="0">
                <a:solidFill>
                  <a:schemeClr val="bg1"/>
                </a:solidFill>
              </a:rPr>
              <a:t> will cause the change of </a:t>
            </a:r>
            <a:r>
              <a:rPr lang="en-US" b="1" dirty="0">
                <a:solidFill>
                  <a:srgbClr val="FFC000"/>
                </a:solidFill>
              </a:rPr>
              <a:t>quality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710E9B9-D976-410F-8077-D9CC75DE3FA1}"/>
              </a:ext>
            </a:extLst>
          </p:cNvPr>
          <p:cNvSpPr txBox="1">
            <a:spLocks/>
          </p:cNvSpPr>
          <p:nvPr/>
        </p:nvSpPr>
        <p:spPr>
          <a:xfrm>
            <a:off x="838200" y="36317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Why do we need to talk about the challenges of </a:t>
            </a:r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408FAEB-253B-48D8-897B-99666E2C30AE}"/>
              </a:ext>
            </a:extLst>
          </p:cNvPr>
          <p:cNvSpPr txBox="1">
            <a:spLocks/>
          </p:cNvSpPr>
          <p:nvPr/>
        </p:nvSpPr>
        <p:spPr>
          <a:xfrm>
            <a:off x="838200" y="5268913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 the structure of the cloud changes, new challenges come.</a:t>
            </a:r>
          </a:p>
          <a:p>
            <a:r>
              <a:rPr lang="en-US" dirty="0">
                <a:solidFill>
                  <a:schemeClr val="bg1"/>
                </a:solidFill>
              </a:rPr>
              <a:t>Focusing on the challenges helps researchers find direction in future area of the cloud.</a:t>
            </a:r>
          </a:p>
        </p:txBody>
      </p:sp>
    </p:spTree>
    <p:extLst>
      <p:ext uri="{BB962C8B-B14F-4D97-AF65-F5344CB8AC3E}">
        <p14:creationId xmlns:p14="http://schemas.microsoft.com/office/powerpoint/2010/main" val="21513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E22C-2125-466A-8E09-3FF48B1B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C8249-B2B8-4C3D-A210-482237B0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1CD8C76-6BE2-46E6-AF0A-377331EDA021}"/>
              </a:ext>
            </a:extLst>
          </p:cNvPr>
          <p:cNvSpPr txBox="1">
            <a:spLocks/>
          </p:cNvSpPr>
          <p:nvPr/>
        </p:nvSpPr>
        <p:spPr>
          <a:xfrm>
            <a:off x="9906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Challenges of </a:t>
            </a:r>
            <a:r>
              <a:rPr lang="en-US" sz="48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AiC</a:t>
            </a:r>
            <a:endParaRPr lang="en-US" sz="4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09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6">
            <a:extLst>
              <a:ext uri="{FF2B5EF4-FFF2-40B4-BE49-F238E27FC236}">
                <a16:creationId xmlns:a16="http://schemas.microsoft.com/office/drawing/2014/main" id="{7106EDA1-D277-401F-86EE-0773EC6531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Challenges of </a:t>
            </a:r>
            <a:r>
              <a:rPr lang="en-US" b="1" dirty="0" err="1">
                <a:solidFill>
                  <a:schemeClr val="bg1"/>
                </a:solidFill>
              </a:rPr>
              <a:t>AiC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0BBEC7-59CD-4667-B672-66B0BD8D4C24}"/>
              </a:ext>
            </a:extLst>
          </p:cNvPr>
          <p:cNvSpPr>
            <a:spLocks noChangeAspect="1"/>
          </p:cNvSpPr>
          <p:nvPr/>
        </p:nvSpPr>
        <p:spPr>
          <a:xfrm>
            <a:off x="4724400" y="1844577"/>
            <a:ext cx="2743200" cy="27432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DDC02-BC1A-4012-B989-3758A26163DA}"/>
              </a:ext>
            </a:extLst>
          </p:cNvPr>
          <p:cNvSpPr>
            <a:spLocks noChangeAspect="1"/>
          </p:cNvSpPr>
          <p:nvPr/>
        </p:nvSpPr>
        <p:spPr>
          <a:xfrm>
            <a:off x="2208801" y="3708203"/>
            <a:ext cx="2743200" cy="27432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7E81A2-D3CC-4DB3-8FEF-9ED005FE8010}"/>
              </a:ext>
            </a:extLst>
          </p:cNvPr>
          <p:cNvSpPr>
            <a:spLocks noChangeAspect="1"/>
          </p:cNvSpPr>
          <p:nvPr/>
        </p:nvSpPr>
        <p:spPr>
          <a:xfrm>
            <a:off x="7240001" y="3708203"/>
            <a:ext cx="2744838" cy="27432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B6DA13-4BE3-4637-BA7C-AE587E616ABC}"/>
              </a:ext>
            </a:extLst>
          </p:cNvPr>
          <p:cNvSpPr txBox="1"/>
          <p:nvPr/>
        </p:nvSpPr>
        <p:spPr>
          <a:xfrm>
            <a:off x="2669104" y="4541193"/>
            <a:ext cx="1822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Storage 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994EC-7418-4C17-9261-15E3B0DC30DE}"/>
              </a:ext>
            </a:extLst>
          </p:cNvPr>
          <p:cNvSpPr txBox="1"/>
          <p:nvPr/>
        </p:nvSpPr>
        <p:spPr>
          <a:xfrm>
            <a:off x="7238361" y="4479637"/>
            <a:ext cx="274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Data Processing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CE8170-68F0-4FAE-90C0-098E8D3D62CA}"/>
              </a:ext>
            </a:extLst>
          </p:cNvPr>
          <p:cNvSpPr txBox="1"/>
          <p:nvPr/>
        </p:nvSpPr>
        <p:spPr>
          <a:xfrm>
            <a:off x="4581120" y="2611188"/>
            <a:ext cx="3029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Transmission 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0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7BD4-1648-4388-94BF-D67E0250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866A5-0FD4-4001-932E-CEABC563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BFA9561-4E2A-46B3-9A6B-BC1E902FF6D9}"/>
              </a:ext>
            </a:extLst>
          </p:cNvPr>
          <p:cNvSpPr txBox="1">
            <a:spLocks/>
          </p:cNvSpPr>
          <p:nvPr/>
        </p:nvSpPr>
        <p:spPr>
          <a:xfrm>
            <a:off x="8001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226844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B234-2C5E-4691-ADE7-384877A4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(All-in-Cloud)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B5377-1FF2-4AE9-B551-0EA8BB11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solidFill>
            <a:srgbClr val="0070C0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It means all the data is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stored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processed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transmitted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cloud</a:t>
            </a:r>
            <a:r>
              <a:rPr lang="en-US" dirty="0">
                <a:solidFill>
                  <a:schemeClr val="bg1"/>
                </a:solidFill>
              </a:rPr>
              <a:t>, which is totally different from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localized</a:t>
            </a:r>
            <a:r>
              <a:rPr lang="en-US" dirty="0">
                <a:solidFill>
                  <a:schemeClr val="bg1"/>
                </a:solidFill>
              </a:rPr>
              <a:t> data.</a:t>
            </a:r>
          </a:p>
          <a:p>
            <a:endParaRPr lang="en-US" dirty="0"/>
          </a:p>
        </p:txBody>
      </p: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6F6B4041-DC2D-4244-B739-1547D3928FCF}"/>
              </a:ext>
            </a:extLst>
          </p:cNvPr>
          <p:cNvGrpSpPr/>
          <p:nvPr/>
        </p:nvGrpSpPr>
        <p:grpSpPr>
          <a:xfrm>
            <a:off x="1446036" y="7760465"/>
            <a:ext cx="2278006" cy="2283838"/>
            <a:chOff x="1829536" y="3678535"/>
            <a:chExt cx="2278006" cy="2283838"/>
          </a:xfrm>
        </p:grpSpPr>
        <p:sp>
          <p:nvSpPr>
            <p:cNvPr id="4" name="wifi-cloud_72981">
              <a:extLst>
                <a:ext uri="{FF2B5EF4-FFF2-40B4-BE49-F238E27FC236}">
                  <a16:creationId xmlns:a16="http://schemas.microsoft.com/office/drawing/2014/main" id="{BF594B21-D9A0-4374-9ABF-06C8789C49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9536" y="3678535"/>
              <a:ext cx="2278006" cy="2283838"/>
            </a:xfrm>
            <a:custGeom>
              <a:avLst/>
              <a:gdLst>
                <a:gd name="connsiteX0" fmla="*/ 283655 w 606580"/>
                <a:gd name="connsiteY0" fmla="*/ 180789 h 608133"/>
                <a:gd name="connsiteX1" fmla="*/ 463969 w 606580"/>
                <a:gd name="connsiteY1" fmla="*/ 329895 h 608133"/>
                <a:gd name="connsiteX2" fmla="*/ 467288 w 606580"/>
                <a:gd name="connsiteY2" fmla="*/ 329803 h 608133"/>
                <a:gd name="connsiteX3" fmla="*/ 606580 w 606580"/>
                <a:gd name="connsiteY3" fmla="*/ 468968 h 608133"/>
                <a:gd name="connsiteX4" fmla="*/ 467288 w 606580"/>
                <a:gd name="connsiteY4" fmla="*/ 608133 h 608133"/>
                <a:gd name="connsiteX5" fmla="*/ 92278 w 606580"/>
                <a:gd name="connsiteY5" fmla="*/ 608133 h 608133"/>
                <a:gd name="connsiteX6" fmla="*/ 0 w 606580"/>
                <a:gd name="connsiteY6" fmla="*/ 508177 h 608133"/>
                <a:gd name="connsiteX7" fmla="*/ 100113 w 606580"/>
                <a:gd name="connsiteY7" fmla="*/ 408221 h 608133"/>
                <a:gd name="connsiteX8" fmla="*/ 105829 w 606580"/>
                <a:gd name="connsiteY8" fmla="*/ 408774 h 608133"/>
                <a:gd name="connsiteX9" fmla="*/ 100113 w 606580"/>
                <a:gd name="connsiteY9" fmla="*/ 364042 h 608133"/>
                <a:gd name="connsiteX10" fmla="*/ 283655 w 606580"/>
                <a:gd name="connsiteY10" fmla="*/ 180789 h 608133"/>
                <a:gd name="connsiteX11" fmla="*/ 399230 w 606580"/>
                <a:gd name="connsiteY11" fmla="*/ 97945 h 608133"/>
                <a:gd name="connsiteX12" fmla="*/ 506377 w 606580"/>
                <a:gd name="connsiteY12" fmla="*/ 204910 h 608133"/>
                <a:gd name="connsiteX13" fmla="*/ 476133 w 606580"/>
                <a:gd name="connsiteY13" fmla="*/ 235195 h 608133"/>
                <a:gd name="connsiteX14" fmla="*/ 445888 w 606580"/>
                <a:gd name="connsiteY14" fmla="*/ 204910 h 608133"/>
                <a:gd name="connsiteX15" fmla="*/ 399230 w 606580"/>
                <a:gd name="connsiteY15" fmla="*/ 158424 h 608133"/>
                <a:gd name="connsiteX16" fmla="*/ 368986 w 606580"/>
                <a:gd name="connsiteY16" fmla="*/ 128230 h 608133"/>
                <a:gd name="connsiteX17" fmla="*/ 399230 w 606580"/>
                <a:gd name="connsiteY17" fmla="*/ 97945 h 608133"/>
                <a:gd name="connsiteX18" fmla="*/ 403459 w 606580"/>
                <a:gd name="connsiteY18" fmla="*/ 0 h 608133"/>
                <a:gd name="connsiteX19" fmla="*/ 403552 w 606580"/>
                <a:gd name="connsiteY19" fmla="*/ 0 h 608133"/>
                <a:gd name="connsiteX20" fmla="*/ 604533 w 606580"/>
                <a:gd name="connsiteY20" fmla="*/ 200633 h 608133"/>
                <a:gd name="connsiteX21" fmla="*/ 574294 w 606580"/>
                <a:gd name="connsiteY21" fmla="*/ 230820 h 608133"/>
                <a:gd name="connsiteX22" fmla="*/ 574201 w 606580"/>
                <a:gd name="connsiteY22" fmla="*/ 230820 h 608133"/>
                <a:gd name="connsiteX23" fmla="*/ 543962 w 606580"/>
                <a:gd name="connsiteY23" fmla="*/ 200633 h 608133"/>
                <a:gd name="connsiteX24" fmla="*/ 403552 w 606580"/>
                <a:gd name="connsiteY24" fmla="*/ 60466 h 608133"/>
                <a:gd name="connsiteX25" fmla="*/ 403459 w 606580"/>
                <a:gd name="connsiteY25" fmla="*/ 60466 h 608133"/>
                <a:gd name="connsiteX26" fmla="*/ 373220 w 606580"/>
                <a:gd name="connsiteY26" fmla="*/ 30187 h 608133"/>
                <a:gd name="connsiteX27" fmla="*/ 403459 w 606580"/>
                <a:gd name="connsiteY27" fmla="*/ 0 h 60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8133">
                  <a:moveTo>
                    <a:pt x="283655" y="180789"/>
                  </a:moveTo>
                  <a:cubicBezTo>
                    <a:pt x="373351" y="180789"/>
                    <a:pt x="447929" y="245034"/>
                    <a:pt x="463969" y="329895"/>
                  </a:cubicBezTo>
                  <a:cubicBezTo>
                    <a:pt x="465075" y="329895"/>
                    <a:pt x="466089" y="329803"/>
                    <a:pt x="467288" y="329803"/>
                  </a:cubicBezTo>
                  <a:cubicBezTo>
                    <a:pt x="544263" y="329803"/>
                    <a:pt x="606580" y="392022"/>
                    <a:pt x="606580" y="468968"/>
                  </a:cubicBezTo>
                  <a:cubicBezTo>
                    <a:pt x="606580" y="545730"/>
                    <a:pt x="544263" y="608133"/>
                    <a:pt x="467288" y="608133"/>
                  </a:cubicBezTo>
                  <a:lnTo>
                    <a:pt x="92278" y="608133"/>
                  </a:lnTo>
                  <a:cubicBezTo>
                    <a:pt x="40101" y="604636"/>
                    <a:pt x="0" y="561101"/>
                    <a:pt x="0" y="508177"/>
                  </a:cubicBezTo>
                  <a:cubicBezTo>
                    <a:pt x="0" y="452953"/>
                    <a:pt x="44802" y="408221"/>
                    <a:pt x="100113" y="408221"/>
                  </a:cubicBezTo>
                  <a:cubicBezTo>
                    <a:pt x="102049" y="408221"/>
                    <a:pt x="103893" y="408589"/>
                    <a:pt x="105829" y="408774"/>
                  </a:cubicBezTo>
                  <a:cubicBezTo>
                    <a:pt x="102234" y="394415"/>
                    <a:pt x="100113" y="379505"/>
                    <a:pt x="100113" y="364042"/>
                  </a:cubicBezTo>
                  <a:cubicBezTo>
                    <a:pt x="100113" y="262797"/>
                    <a:pt x="182251" y="180789"/>
                    <a:pt x="283655" y="180789"/>
                  </a:cubicBezTo>
                  <a:close/>
                  <a:moveTo>
                    <a:pt x="399230" y="97945"/>
                  </a:moveTo>
                  <a:cubicBezTo>
                    <a:pt x="458336" y="97945"/>
                    <a:pt x="506377" y="145997"/>
                    <a:pt x="506377" y="204910"/>
                  </a:cubicBezTo>
                  <a:cubicBezTo>
                    <a:pt x="506377" y="221664"/>
                    <a:pt x="492822" y="235195"/>
                    <a:pt x="476133" y="235195"/>
                  </a:cubicBezTo>
                  <a:cubicBezTo>
                    <a:pt x="459443" y="235195"/>
                    <a:pt x="445888" y="221664"/>
                    <a:pt x="445888" y="204910"/>
                  </a:cubicBezTo>
                  <a:cubicBezTo>
                    <a:pt x="445888" y="179227"/>
                    <a:pt x="424957" y="158424"/>
                    <a:pt x="399230" y="158424"/>
                  </a:cubicBezTo>
                  <a:cubicBezTo>
                    <a:pt x="382541" y="158424"/>
                    <a:pt x="368986" y="144892"/>
                    <a:pt x="368986" y="128230"/>
                  </a:cubicBezTo>
                  <a:cubicBezTo>
                    <a:pt x="368986" y="111477"/>
                    <a:pt x="382541" y="97945"/>
                    <a:pt x="399230" y="97945"/>
                  </a:cubicBezTo>
                  <a:close/>
                  <a:moveTo>
                    <a:pt x="403459" y="0"/>
                  </a:moveTo>
                  <a:lnTo>
                    <a:pt x="403552" y="0"/>
                  </a:lnTo>
                  <a:cubicBezTo>
                    <a:pt x="514276" y="0"/>
                    <a:pt x="604441" y="90009"/>
                    <a:pt x="604533" y="200633"/>
                  </a:cubicBezTo>
                  <a:cubicBezTo>
                    <a:pt x="604533" y="217291"/>
                    <a:pt x="590981" y="230820"/>
                    <a:pt x="574294" y="230820"/>
                  </a:cubicBezTo>
                  <a:lnTo>
                    <a:pt x="574201" y="230820"/>
                  </a:lnTo>
                  <a:cubicBezTo>
                    <a:pt x="557514" y="230820"/>
                    <a:pt x="543962" y="217291"/>
                    <a:pt x="543962" y="200633"/>
                  </a:cubicBezTo>
                  <a:cubicBezTo>
                    <a:pt x="543962" y="123325"/>
                    <a:pt x="480902" y="60466"/>
                    <a:pt x="403552" y="60466"/>
                  </a:cubicBezTo>
                  <a:lnTo>
                    <a:pt x="403459" y="60466"/>
                  </a:lnTo>
                  <a:cubicBezTo>
                    <a:pt x="386772" y="60466"/>
                    <a:pt x="373220" y="46937"/>
                    <a:pt x="373220" y="30187"/>
                  </a:cubicBezTo>
                  <a:cubicBezTo>
                    <a:pt x="373220" y="13529"/>
                    <a:pt x="386772" y="0"/>
                    <a:pt x="4034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notebook_35960">
              <a:extLst>
                <a:ext uri="{FF2B5EF4-FFF2-40B4-BE49-F238E27FC236}">
                  <a16:creationId xmlns:a16="http://schemas.microsoft.com/office/drawing/2014/main" id="{5347294A-6318-4173-ADCA-E300B6A113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8854" y="4820454"/>
              <a:ext cx="609685" cy="376503"/>
            </a:xfrm>
            <a:custGeom>
              <a:avLst/>
              <a:gdLst>
                <a:gd name="connsiteX0" fmla="*/ 228193 w 605169"/>
                <a:gd name="connsiteY0" fmla="*/ 345064 h 373715"/>
                <a:gd name="connsiteX1" fmla="*/ 228193 w 605169"/>
                <a:gd name="connsiteY1" fmla="*/ 354376 h 373715"/>
                <a:gd name="connsiteX2" fmla="*/ 369089 w 605169"/>
                <a:gd name="connsiteY2" fmla="*/ 354376 h 373715"/>
                <a:gd name="connsiteX3" fmla="*/ 369089 w 605169"/>
                <a:gd name="connsiteY3" fmla="*/ 345064 h 373715"/>
                <a:gd name="connsiteX4" fmla="*/ 67580 w 605169"/>
                <a:gd name="connsiteY4" fmla="*/ 323755 h 373715"/>
                <a:gd name="connsiteX5" fmla="*/ 295952 w 605169"/>
                <a:gd name="connsiteY5" fmla="*/ 323755 h 373715"/>
                <a:gd name="connsiteX6" fmla="*/ 309217 w 605169"/>
                <a:gd name="connsiteY6" fmla="*/ 323755 h 373715"/>
                <a:gd name="connsiteX7" fmla="*/ 537589 w 605169"/>
                <a:gd name="connsiteY7" fmla="*/ 323755 h 373715"/>
                <a:gd name="connsiteX8" fmla="*/ 605169 w 605169"/>
                <a:gd name="connsiteY8" fmla="*/ 327158 h 373715"/>
                <a:gd name="connsiteX9" fmla="*/ 605169 w 605169"/>
                <a:gd name="connsiteY9" fmla="*/ 373715 h 373715"/>
                <a:gd name="connsiteX10" fmla="*/ 0 w 605169"/>
                <a:gd name="connsiteY10" fmla="*/ 373715 h 373715"/>
                <a:gd name="connsiteX11" fmla="*/ 0 w 605169"/>
                <a:gd name="connsiteY11" fmla="*/ 327158 h 373715"/>
                <a:gd name="connsiteX12" fmla="*/ 102912 w 605169"/>
                <a:gd name="connsiteY12" fmla="*/ 35256 h 373715"/>
                <a:gd name="connsiteX13" fmla="*/ 102912 w 605169"/>
                <a:gd name="connsiteY13" fmla="*/ 274353 h 373715"/>
                <a:gd name="connsiteX14" fmla="*/ 502437 w 605169"/>
                <a:gd name="connsiteY14" fmla="*/ 274353 h 373715"/>
                <a:gd name="connsiteX15" fmla="*/ 502437 w 605169"/>
                <a:gd name="connsiteY15" fmla="*/ 35256 h 373715"/>
                <a:gd name="connsiteX16" fmla="*/ 67602 w 605169"/>
                <a:gd name="connsiteY16" fmla="*/ 0 h 373715"/>
                <a:gd name="connsiteX17" fmla="*/ 537568 w 605169"/>
                <a:gd name="connsiteY17" fmla="*/ 0 h 373715"/>
                <a:gd name="connsiteX18" fmla="*/ 537568 w 605169"/>
                <a:gd name="connsiteY18" fmla="*/ 309430 h 373715"/>
                <a:gd name="connsiteX19" fmla="*/ 67602 w 605169"/>
                <a:gd name="connsiteY19" fmla="*/ 309430 h 37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5169" h="373715">
                  <a:moveTo>
                    <a:pt x="228193" y="345064"/>
                  </a:moveTo>
                  <a:lnTo>
                    <a:pt x="228193" y="354376"/>
                  </a:lnTo>
                  <a:lnTo>
                    <a:pt x="369089" y="354376"/>
                  </a:lnTo>
                  <a:lnTo>
                    <a:pt x="369089" y="345064"/>
                  </a:lnTo>
                  <a:close/>
                  <a:moveTo>
                    <a:pt x="67580" y="323755"/>
                  </a:moveTo>
                  <a:lnTo>
                    <a:pt x="295952" y="323755"/>
                  </a:lnTo>
                  <a:lnTo>
                    <a:pt x="309217" y="323755"/>
                  </a:lnTo>
                  <a:lnTo>
                    <a:pt x="537589" y="323755"/>
                  </a:lnTo>
                  <a:lnTo>
                    <a:pt x="605169" y="327158"/>
                  </a:lnTo>
                  <a:lnTo>
                    <a:pt x="605169" y="373715"/>
                  </a:lnTo>
                  <a:lnTo>
                    <a:pt x="0" y="373715"/>
                  </a:lnTo>
                  <a:lnTo>
                    <a:pt x="0" y="327158"/>
                  </a:lnTo>
                  <a:close/>
                  <a:moveTo>
                    <a:pt x="102912" y="35256"/>
                  </a:moveTo>
                  <a:lnTo>
                    <a:pt x="102912" y="274353"/>
                  </a:lnTo>
                  <a:lnTo>
                    <a:pt x="502437" y="274353"/>
                  </a:lnTo>
                  <a:lnTo>
                    <a:pt x="502437" y="35256"/>
                  </a:lnTo>
                  <a:close/>
                  <a:moveTo>
                    <a:pt x="67602" y="0"/>
                  </a:moveTo>
                  <a:lnTo>
                    <a:pt x="537568" y="0"/>
                  </a:lnTo>
                  <a:lnTo>
                    <a:pt x="537568" y="309430"/>
                  </a:lnTo>
                  <a:lnTo>
                    <a:pt x="67602" y="3094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smartphone_129658">
              <a:extLst>
                <a:ext uri="{FF2B5EF4-FFF2-40B4-BE49-F238E27FC236}">
                  <a16:creationId xmlns:a16="http://schemas.microsoft.com/office/drawing/2014/main" id="{2EFDC491-8EC3-45CB-8427-5932927C43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70935" y="5313097"/>
              <a:ext cx="385521" cy="609685"/>
            </a:xfrm>
            <a:custGeom>
              <a:avLst/>
              <a:gdLst>
                <a:gd name="connsiteX0" fmla="*/ 191005 w 382041"/>
                <a:gd name="connsiteY0" fmla="*/ 540213 h 604181"/>
                <a:gd name="connsiteX1" fmla="*/ 185563 w 382041"/>
                <a:gd name="connsiteY1" fmla="*/ 545753 h 604181"/>
                <a:gd name="connsiteX2" fmla="*/ 191005 w 382041"/>
                <a:gd name="connsiteY2" fmla="*/ 551293 h 604181"/>
                <a:gd name="connsiteX3" fmla="*/ 196549 w 382041"/>
                <a:gd name="connsiteY3" fmla="*/ 545753 h 604181"/>
                <a:gd name="connsiteX4" fmla="*/ 191005 w 382041"/>
                <a:gd name="connsiteY4" fmla="*/ 540213 h 604181"/>
                <a:gd name="connsiteX5" fmla="*/ 191005 w 382041"/>
                <a:gd name="connsiteY5" fmla="*/ 520067 h 604181"/>
                <a:gd name="connsiteX6" fmla="*/ 216706 w 382041"/>
                <a:gd name="connsiteY6" fmla="*/ 545753 h 604181"/>
                <a:gd name="connsiteX7" fmla="*/ 191005 w 382041"/>
                <a:gd name="connsiteY7" fmla="*/ 571439 h 604181"/>
                <a:gd name="connsiteX8" fmla="*/ 165405 w 382041"/>
                <a:gd name="connsiteY8" fmla="*/ 545753 h 604181"/>
                <a:gd name="connsiteX9" fmla="*/ 191005 w 382041"/>
                <a:gd name="connsiteY9" fmla="*/ 520067 h 604181"/>
                <a:gd name="connsiteX10" fmla="*/ 326381 w 382041"/>
                <a:gd name="connsiteY10" fmla="*/ 364980 h 604181"/>
                <a:gd name="connsiteX11" fmla="*/ 252676 w 382041"/>
                <a:gd name="connsiteY11" fmla="*/ 492239 h 604181"/>
                <a:gd name="connsiteX12" fmla="*/ 326381 w 382041"/>
                <a:gd name="connsiteY12" fmla="*/ 492239 h 604181"/>
                <a:gd name="connsiteX13" fmla="*/ 203977 w 382041"/>
                <a:gd name="connsiteY13" fmla="*/ 111871 h 604181"/>
                <a:gd name="connsiteX14" fmla="*/ 55659 w 382041"/>
                <a:gd name="connsiteY14" fmla="*/ 368201 h 604181"/>
                <a:gd name="connsiteX15" fmla="*/ 55659 w 382041"/>
                <a:gd name="connsiteY15" fmla="*/ 492239 h 604181"/>
                <a:gd name="connsiteX16" fmla="*/ 229385 w 382041"/>
                <a:gd name="connsiteY16" fmla="*/ 492239 h 604181"/>
                <a:gd name="connsiteX17" fmla="*/ 326381 w 382041"/>
                <a:gd name="connsiteY17" fmla="*/ 324708 h 604181"/>
                <a:gd name="connsiteX18" fmla="*/ 326381 w 382041"/>
                <a:gd name="connsiteY18" fmla="*/ 111871 h 604181"/>
                <a:gd name="connsiteX19" fmla="*/ 153260 w 382041"/>
                <a:gd name="connsiteY19" fmla="*/ 111871 h 604181"/>
                <a:gd name="connsiteX20" fmla="*/ 55659 w 382041"/>
                <a:gd name="connsiteY20" fmla="*/ 280610 h 604181"/>
                <a:gd name="connsiteX21" fmla="*/ 55659 w 382041"/>
                <a:gd name="connsiteY21" fmla="*/ 327929 h 604181"/>
                <a:gd name="connsiteX22" fmla="*/ 180685 w 382041"/>
                <a:gd name="connsiteY22" fmla="*/ 111871 h 604181"/>
                <a:gd name="connsiteX23" fmla="*/ 55659 w 382041"/>
                <a:gd name="connsiteY23" fmla="*/ 111871 h 604181"/>
                <a:gd name="connsiteX24" fmla="*/ 55659 w 382041"/>
                <a:gd name="connsiteY24" fmla="*/ 240338 h 604181"/>
                <a:gd name="connsiteX25" fmla="*/ 129969 w 382041"/>
                <a:gd name="connsiteY25" fmla="*/ 111871 h 604181"/>
                <a:gd name="connsiteX26" fmla="*/ 45576 w 382041"/>
                <a:gd name="connsiteY26" fmla="*/ 91735 h 604181"/>
                <a:gd name="connsiteX27" fmla="*/ 336464 w 382041"/>
                <a:gd name="connsiteY27" fmla="*/ 91735 h 604181"/>
                <a:gd name="connsiteX28" fmla="*/ 346546 w 382041"/>
                <a:gd name="connsiteY28" fmla="*/ 101803 h 604181"/>
                <a:gd name="connsiteX29" fmla="*/ 346546 w 382041"/>
                <a:gd name="connsiteY29" fmla="*/ 502307 h 604181"/>
                <a:gd name="connsiteX30" fmla="*/ 336464 w 382041"/>
                <a:gd name="connsiteY30" fmla="*/ 512375 h 604181"/>
                <a:gd name="connsiteX31" fmla="*/ 45576 w 382041"/>
                <a:gd name="connsiteY31" fmla="*/ 512375 h 604181"/>
                <a:gd name="connsiteX32" fmla="*/ 35494 w 382041"/>
                <a:gd name="connsiteY32" fmla="*/ 502307 h 604181"/>
                <a:gd name="connsiteX33" fmla="*/ 35494 w 382041"/>
                <a:gd name="connsiteY33" fmla="*/ 101803 h 604181"/>
                <a:gd name="connsiteX34" fmla="*/ 45576 w 382041"/>
                <a:gd name="connsiteY34" fmla="*/ 91735 h 604181"/>
                <a:gd name="connsiteX35" fmla="*/ 154807 w 382041"/>
                <a:gd name="connsiteY35" fmla="*/ 46785 h 604181"/>
                <a:gd name="connsiteX36" fmla="*/ 227164 w 382041"/>
                <a:gd name="connsiteY36" fmla="*/ 46785 h 604181"/>
                <a:gd name="connsiteX37" fmla="*/ 237241 w 382041"/>
                <a:gd name="connsiteY37" fmla="*/ 56876 h 604181"/>
                <a:gd name="connsiteX38" fmla="*/ 227164 w 382041"/>
                <a:gd name="connsiteY38" fmla="*/ 66967 h 604181"/>
                <a:gd name="connsiteX39" fmla="*/ 154807 w 382041"/>
                <a:gd name="connsiteY39" fmla="*/ 66967 h 604181"/>
                <a:gd name="connsiteX40" fmla="*/ 144730 w 382041"/>
                <a:gd name="connsiteY40" fmla="*/ 56876 h 604181"/>
                <a:gd name="connsiteX41" fmla="*/ 154807 w 382041"/>
                <a:gd name="connsiteY41" fmla="*/ 46785 h 604181"/>
                <a:gd name="connsiteX42" fmla="*/ 39626 w 382041"/>
                <a:gd name="connsiteY42" fmla="*/ 20136 h 604181"/>
                <a:gd name="connsiteX43" fmla="*/ 20166 w 382041"/>
                <a:gd name="connsiteY43" fmla="*/ 39567 h 604181"/>
                <a:gd name="connsiteX44" fmla="*/ 20166 w 382041"/>
                <a:gd name="connsiteY44" fmla="*/ 564614 h 604181"/>
                <a:gd name="connsiteX45" fmla="*/ 39626 w 382041"/>
                <a:gd name="connsiteY45" fmla="*/ 584045 h 604181"/>
                <a:gd name="connsiteX46" fmla="*/ 342315 w 382041"/>
                <a:gd name="connsiteY46" fmla="*/ 584045 h 604181"/>
                <a:gd name="connsiteX47" fmla="*/ 361875 w 382041"/>
                <a:gd name="connsiteY47" fmla="*/ 564614 h 604181"/>
                <a:gd name="connsiteX48" fmla="*/ 361875 w 382041"/>
                <a:gd name="connsiteY48" fmla="*/ 39567 h 604181"/>
                <a:gd name="connsiteX49" fmla="*/ 342315 w 382041"/>
                <a:gd name="connsiteY49" fmla="*/ 20136 h 604181"/>
                <a:gd name="connsiteX50" fmla="*/ 39626 w 382041"/>
                <a:gd name="connsiteY50" fmla="*/ 0 h 604181"/>
                <a:gd name="connsiteX51" fmla="*/ 342315 w 382041"/>
                <a:gd name="connsiteY51" fmla="*/ 0 h 604181"/>
                <a:gd name="connsiteX52" fmla="*/ 382041 w 382041"/>
                <a:gd name="connsiteY52" fmla="*/ 39567 h 604181"/>
                <a:gd name="connsiteX53" fmla="*/ 382041 w 382041"/>
                <a:gd name="connsiteY53" fmla="*/ 564614 h 604181"/>
                <a:gd name="connsiteX54" fmla="*/ 342315 w 382041"/>
                <a:gd name="connsiteY54" fmla="*/ 604181 h 604181"/>
                <a:gd name="connsiteX55" fmla="*/ 39626 w 382041"/>
                <a:gd name="connsiteY55" fmla="*/ 604181 h 604181"/>
                <a:gd name="connsiteX56" fmla="*/ 0 w 382041"/>
                <a:gd name="connsiteY56" fmla="*/ 564614 h 604181"/>
                <a:gd name="connsiteX57" fmla="*/ 0 w 382041"/>
                <a:gd name="connsiteY57" fmla="*/ 39567 h 604181"/>
                <a:gd name="connsiteX58" fmla="*/ 39626 w 382041"/>
                <a:gd name="connsiteY58" fmla="*/ 0 h 6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82041" h="604181">
                  <a:moveTo>
                    <a:pt x="191005" y="540213"/>
                  </a:moveTo>
                  <a:cubicBezTo>
                    <a:pt x="187982" y="540213"/>
                    <a:pt x="185563" y="542731"/>
                    <a:pt x="185563" y="545753"/>
                  </a:cubicBezTo>
                  <a:cubicBezTo>
                    <a:pt x="185563" y="548876"/>
                    <a:pt x="187982" y="551293"/>
                    <a:pt x="191005" y="551293"/>
                  </a:cubicBezTo>
                  <a:cubicBezTo>
                    <a:pt x="194130" y="551293"/>
                    <a:pt x="196549" y="548876"/>
                    <a:pt x="196549" y="545753"/>
                  </a:cubicBezTo>
                  <a:cubicBezTo>
                    <a:pt x="196549" y="542731"/>
                    <a:pt x="194130" y="540213"/>
                    <a:pt x="191005" y="540213"/>
                  </a:cubicBezTo>
                  <a:close/>
                  <a:moveTo>
                    <a:pt x="191005" y="520067"/>
                  </a:moveTo>
                  <a:cubicBezTo>
                    <a:pt x="205216" y="520067"/>
                    <a:pt x="216706" y="531651"/>
                    <a:pt x="216706" y="545753"/>
                  </a:cubicBezTo>
                  <a:cubicBezTo>
                    <a:pt x="216706" y="559956"/>
                    <a:pt x="205216" y="571439"/>
                    <a:pt x="191005" y="571439"/>
                  </a:cubicBezTo>
                  <a:cubicBezTo>
                    <a:pt x="176895" y="571439"/>
                    <a:pt x="165405" y="559956"/>
                    <a:pt x="165405" y="545753"/>
                  </a:cubicBezTo>
                  <a:cubicBezTo>
                    <a:pt x="165405" y="531651"/>
                    <a:pt x="176895" y="520067"/>
                    <a:pt x="191005" y="520067"/>
                  </a:cubicBezTo>
                  <a:close/>
                  <a:moveTo>
                    <a:pt x="326381" y="364980"/>
                  </a:moveTo>
                  <a:lnTo>
                    <a:pt x="252676" y="492239"/>
                  </a:lnTo>
                  <a:lnTo>
                    <a:pt x="326381" y="492239"/>
                  </a:lnTo>
                  <a:close/>
                  <a:moveTo>
                    <a:pt x="203977" y="111871"/>
                  </a:moveTo>
                  <a:lnTo>
                    <a:pt x="55659" y="368201"/>
                  </a:lnTo>
                  <a:lnTo>
                    <a:pt x="55659" y="492239"/>
                  </a:lnTo>
                  <a:lnTo>
                    <a:pt x="229385" y="492239"/>
                  </a:lnTo>
                  <a:lnTo>
                    <a:pt x="326381" y="324708"/>
                  </a:lnTo>
                  <a:lnTo>
                    <a:pt x="326381" y="111871"/>
                  </a:lnTo>
                  <a:close/>
                  <a:moveTo>
                    <a:pt x="153260" y="111871"/>
                  </a:moveTo>
                  <a:lnTo>
                    <a:pt x="55659" y="280610"/>
                  </a:lnTo>
                  <a:lnTo>
                    <a:pt x="55659" y="327929"/>
                  </a:lnTo>
                  <a:lnTo>
                    <a:pt x="180685" y="111871"/>
                  </a:lnTo>
                  <a:close/>
                  <a:moveTo>
                    <a:pt x="55659" y="111871"/>
                  </a:moveTo>
                  <a:lnTo>
                    <a:pt x="55659" y="240338"/>
                  </a:lnTo>
                  <a:lnTo>
                    <a:pt x="129969" y="111871"/>
                  </a:lnTo>
                  <a:close/>
                  <a:moveTo>
                    <a:pt x="45576" y="91735"/>
                  </a:moveTo>
                  <a:lnTo>
                    <a:pt x="336464" y="91735"/>
                  </a:lnTo>
                  <a:cubicBezTo>
                    <a:pt x="342009" y="91735"/>
                    <a:pt x="346546" y="96265"/>
                    <a:pt x="346546" y="101803"/>
                  </a:cubicBezTo>
                  <a:lnTo>
                    <a:pt x="346546" y="502307"/>
                  </a:lnTo>
                  <a:cubicBezTo>
                    <a:pt x="346546" y="507945"/>
                    <a:pt x="342009" y="512375"/>
                    <a:pt x="336464" y="512375"/>
                  </a:cubicBezTo>
                  <a:lnTo>
                    <a:pt x="45576" y="512375"/>
                  </a:lnTo>
                  <a:cubicBezTo>
                    <a:pt x="40031" y="512375"/>
                    <a:pt x="35494" y="507945"/>
                    <a:pt x="35494" y="502307"/>
                  </a:cubicBezTo>
                  <a:lnTo>
                    <a:pt x="35494" y="101803"/>
                  </a:lnTo>
                  <a:cubicBezTo>
                    <a:pt x="35494" y="96265"/>
                    <a:pt x="40031" y="91735"/>
                    <a:pt x="45576" y="91735"/>
                  </a:cubicBezTo>
                  <a:close/>
                  <a:moveTo>
                    <a:pt x="154807" y="46785"/>
                  </a:moveTo>
                  <a:lnTo>
                    <a:pt x="227164" y="46785"/>
                  </a:lnTo>
                  <a:cubicBezTo>
                    <a:pt x="232807" y="46785"/>
                    <a:pt x="237241" y="51225"/>
                    <a:pt x="237241" y="56876"/>
                  </a:cubicBezTo>
                  <a:cubicBezTo>
                    <a:pt x="237241" y="62426"/>
                    <a:pt x="232807" y="66967"/>
                    <a:pt x="227164" y="66967"/>
                  </a:cubicBezTo>
                  <a:lnTo>
                    <a:pt x="154807" y="66967"/>
                  </a:lnTo>
                  <a:cubicBezTo>
                    <a:pt x="149265" y="66967"/>
                    <a:pt x="144730" y="62426"/>
                    <a:pt x="144730" y="56876"/>
                  </a:cubicBezTo>
                  <a:cubicBezTo>
                    <a:pt x="144730" y="51225"/>
                    <a:pt x="149265" y="46785"/>
                    <a:pt x="154807" y="46785"/>
                  </a:cubicBezTo>
                  <a:close/>
                  <a:moveTo>
                    <a:pt x="39626" y="20136"/>
                  </a:moveTo>
                  <a:cubicBezTo>
                    <a:pt x="28938" y="20136"/>
                    <a:pt x="20166" y="28895"/>
                    <a:pt x="20166" y="39567"/>
                  </a:cubicBezTo>
                  <a:lnTo>
                    <a:pt x="20166" y="564614"/>
                  </a:lnTo>
                  <a:cubicBezTo>
                    <a:pt x="20166" y="575286"/>
                    <a:pt x="28938" y="584045"/>
                    <a:pt x="39626" y="584045"/>
                  </a:cubicBezTo>
                  <a:lnTo>
                    <a:pt x="342315" y="584045"/>
                  </a:lnTo>
                  <a:cubicBezTo>
                    <a:pt x="353103" y="584045"/>
                    <a:pt x="361875" y="575286"/>
                    <a:pt x="361875" y="564614"/>
                  </a:cubicBezTo>
                  <a:lnTo>
                    <a:pt x="361875" y="39567"/>
                  </a:lnTo>
                  <a:cubicBezTo>
                    <a:pt x="361875" y="28895"/>
                    <a:pt x="353103" y="20136"/>
                    <a:pt x="342315" y="20136"/>
                  </a:cubicBezTo>
                  <a:close/>
                  <a:moveTo>
                    <a:pt x="39626" y="0"/>
                  </a:moveTo>
                  <a:lnTo>
                    <a:pt x="342315" y="0"/>
                  </a:lnTo>
                  <a:cubicBezTo>
                    <a:pt x="364195" y="0"/>
                    <a:pt x="382041" y="17719"/>
                    <a:pt x="382041" y="39567"/>
                  </a:cubicBezTo>
                  <a:lnTo>
                    <a:pt x="382041" y="564614"/>
                  </a:lnTo>
                  <a:cubicBezTo>
                    <a:pt x="382041" y="586462"/>
                    <a:pt x="364195" y="604181"/>
                    <a:pt x="342315" y="604181"/>
                  </a:cubicBezTo>
                  <a:lnTo>
                    <a:pt x="39626" y="604181"/>
                  </a:lnTo>
                  <a:cubicBezTo>
                    <a:pt x="17846" y="604181"/>
                    <a:pt x="0" y="586462"/>
                    <a:pt x="0" y="564614"/>
                  </a:cubicBezTo>
                  <a:lnTo>
                    <a:pt x="0" y="39567"/>
                  </a:lnTo>
                  <a:cubicBezTo>
                    <a:pt x="0" y="17719"/>
                    <a:pt x="17846" y="0"/>
                    <a:pt x="39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modern-wirstwatch_76539">
              <a:extLst>
                <a:ext uri="{FF2B5EF4-FFF2-40B4-BE49-F238E27FC236}">
                  <a16:creationId xmlns:a16="http://schemas.microsoft.com/office/drawing/2014/main" id="{861BFCB8-341E-429D-A60E-D7907009EF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77156" y="5008705"/>
              <a:ext cx="609685" cy="608773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88862 h 440259"/>
                <a:gd name="T5" fmla="*/ 88862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278945 h 440259"/>
                <a:gd name="T63" fmla="*/ 278945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20" h="8220">
                  <a:moveTo>
                    <a:pt x="2872" y="2872"/>
                  </a:moveTo>
                  <a:cubicBezTo>
                    <a:pt x="2188" y="3556"/>
                    <a:pt x="2188" y="4664"/>
                    <a:pt x="2872" y="5348"/>
                  </a:cubicBezTo>
                  <a:cubicBezTo>
                    <a:pt x="3556" y="6032"/>
                    <a:pt x="4664" y="6032"/>
                    <a:pt x="5348" y="5348"/>
                  </a:cubicBezTo>
                  <a:cubicBezTo>
                    <a:pt x="6032" y="4664"/>
                    <a:pt x="6032" y="3556"/>
                    <a:pt x="5348" y="2872"/>
                  </a:cubicBezTo>
                  <a:cubicBezTo>
                    <a:pt x="4664" y="2188"/>
                    <a:pt x="3556" y="2188"/>
                    <a:pt x="2872" y="2872"/>
                  </a:cubicBezTo>
                  <a:close/>
                  <a:moveTo>
                    <a:pt x="5584" y="3951"/>
                  </a:moveTo>
                  <a:cubicBezTo>
                    <a:pt x="5593" y="4033"/>
                    <a:pt x="5534" y="4107"/>
                    <a:pt x="5452" y="4115"/>
                  </a:cubicBezTo>
                  <a:lnTo>
                    <a:pt x="4370" y="4232"/>
                  </a:lnTo>
                  <a:cubicBezTo>
                    <a:pt x="4357" y="4261"/>
                    <a:pt x="4338" y="4289"/>
                    <a:pt x="4314" y="4314"/>
                  </a:cubicBezTo>
                  <a:cubicBezTo>
                    <a:pt x="4206" y="4421"/>
                    <a:pt x="4031" y="4421"/>
                    <a:pt x="3924" y="4314"/>
                  </a:cubicBezTo>
                  <a:cubicBezTo>
                    <a:pt x="3816" y="4206"/>
                    <a:pt x="3816" y="4031"/>
                    <a:pt x="3924" y="3924"/>
                  </a:cubicBezTo>
                  <a:cubicBezTo>
                    <a:pt x="3926" y="3921"/>
                    <a:pt x="3929" y="3919"/>
                    <a:pt x="3931" y="3917"/>
                  </a:cubicBezTo>
                  <a:lnTo>
                    <a:pt x="3816" y="3129"/>
                  </a:lnTo>
                  <a:cubicBezTo>
                    <a:pt x="3804" y="3048"/>
                    <a:pt x="3861" y="2972"/>
                    <a:pt x="3942" y="2960"/>
                  </a:cubicBezTo>
                  <a:cubicBezTo>
                    <a:pt x="4023" y="2949"/>
                    <a:pt x="4099" y="3005"/>
                    <a:pt x="4111" y="3086"/>
                  </a:cubicBezTo>
                  <a:lnTo>
                    <a:pt x="4225" y="3864"/>
                  </a:lnTo>
                  <a:cubicBezTo>
                    <a:pt x="4257" y="3877"/>
                    <a:pt x="4287" y="3897"/>
                    <a:pt x="4314" y="3924"/>
                  </a:cubicBezTo>
                  <a:cubicBezTo>
                    <a:pt x="4318" y="3928"/>
                    <a:pt x="4322" y="3932"/>
                    <a:pt x="4326" y="3937"/>
                  </a:cubicBezTo>
                  <a:lnTo>
                    <a:pt x="5420" y="3819"/>
                  </a:lnTo>
                  <a:cubicBezTo>
                    <a:pt x="5502" y="3811"/>
                    <a:pt x="5575" y="3870"/>
                    <a:pt x="5584" y="3951"/>
                  </a:cubicBezTo>
                  <a:close/>
                  <a:moveTo>
                    <a:pt x="8100" y="1287"/>
                  </a:moveTo>
                  <a:lnTo>
                    <a:pt x="6933" y="120"/>
                  </a:lnTo>
                  <a:cubicBezTo>
                    <a:pt x="6830" y="16"/>
                    <a:pt x="6668" y="0"/>
                    <a:pt x="6546" y="81"/>
                  </a:cubicBezTo>
                  <a:lnTo>
                    <a:pt x="5032" y="1091"/>
                  </a:lnTo>
                  <a:cubicBezTo>
                    <a:pt x="4871" y="1198"/>
                    <a:pt x="4849" y="1426"/>
                    <a:pt x="4985" y="1563"/>
                  </a:cubicBezTo>
                  <a:lnTo>
                    <a:pt x="4994" y="1572"/>
                  </a:lnTo>
                  <a:lnTo>
                    <a:pt x="4679" y="1886"/>
                  </a:lnTo>
                  <a:cubicBezTo>
                    <a:pt x="4506" y="1845"/>
                    <a:pt x="4325" y="1823"/>
                    <a:pt x="4142" y="1823"/>
                  </a:cubicBezTo>
                  <a:cubicBezTo>
                    <a:pt x="3525" y="1823"/>
                    <a:pt x="2943" y="2065"/>
                    <a:pt x="2504" y="2504"/>
                  </a:cubicBezTo>
                  <a:cubicBezTo>
                    <a:pt x="2069" y="2939"/>
                    <a:pt x="1827" y="3514"/>
                    <a:pt x="1823" y="4125"/>
                  </a:cubicBezTo>
                  <a:cubicBezTo>
                    <a:pt x="1821" y="4314"/>
                    <a:pt x="1843" y="4500"/>
                    <a:pt x="1886" y="4680"/>
                  </a:cubicBezTo>
                  <a:lnTo>
                    <a:pt x="1572" y="4994"/>
                  </a:lnTo>
                  <a:lnTo>
                    <a:pt x="1563" y="4985"/>
                  </a:lnTo>
                  <a:cubicBezTo>
                    <a:pt x="1426" y="4849"/>
                    <a:pt x="1198" y="4871"/>
                    <a:pt x="1091" y="5032"/>
                  </a:cubicBezTo>
                  <a:lnTo>
                    <a:pt x="82" y="6546"/>
                  </a:lnTo>
                  <a:cubicBezTo>
                    <a:pt x="0" y="6668"/>
                    <a:pt x="16" y="6830"/>
                    <a:pt x="120" y="6933"/>
                  </a:cubicBezTo>
                  <a:lnTo>
                    <a:pt x="1287" y="8100"/>
                  </a:lnTo>
                  <a:cubicBezTo>
                    <a:pt x="1390" y="8204"/>
                    <a:pt x="1552" y="8220"/>
                    <a:pt x="1674" y="8139"/>
                  </a:cubicBezTo>
                  <a:lnTo>
                    <a:pt x="3188" y="7129"/>
                  </a:lnTo>
                  <a:cubicBezTo>
                    <a:pt x="3349" y="7022"/>
                    <a:pt x="3371" y="6794"/>
                    <a:pt x="3235" y="6657"/>
                  </a:cubicBezTo>
                  <a:lnTo>
                    <a:pt x="3226" y="6648"/>
                  </a:lnTo>
                  <a:lnTo>
                    <a:pt x="3541" y="6334"/>
                  </a:lnTo>
                  <a:cubicBezTo>
                    <a:pt x="3714" y="6376"/>
                    <a:pt x="3895" y="6397"/>
                    <a:pt x="4078" y="6397"/>
                  </a:cubicBezTo>
                  <a:cubicBezTo>
                    <a:pt x="4695" y="6397"/>
                    <a:pt x="5277" y="6155"/>
                    <a:pt x="5716" y="5716"/>
                  </a:cubicBezTo>
                  <a:cubicBezTo>
                    <a:pt x="6308" y="5125"/>
                    <a:pt x="6514" y="4293"/>
                    <a:pt x="6333" y="3542"/>
                  </a:cubicBezTo>
                  <a:lnTo>
                    <a:pt x="6648" y="3226"/>
                  </a:lnTo>
                  <a:lnTo>
                    <a:pt x="6657" y="3235"/>
                  </a:lnTo>
                  <a:cubicBezTo>
                    <a:pt x="6794" y="3371"/>
                    <a:pt x="7022" y="3349"/>
                    <a:pt x="7129" y="3188"/>
                  </a:cubicBezTo>
                  <a:lnTo>
                    <a:pt x="8138" y="1674"/>
                  </a:lnTo>
                  <a:cubicBezTo>
                    <a:pt x="8220" y="1552"/>
                    <a:pt x="8204" y="1390"/>
                    <a:pt x="8100" y="1287"/>
                  </a:cubicBezTo>
                  <a:close/>
                  <a:moveTo>
                    <a:pt x="3015" y="6438"/>
                  </a:moveTo>
                  <a:lnTo>
                    <a:pt x="1782" y="5205"/>
                  </a:lnTo>
                  <a:lnTo>
                    <a:pt x="1989" y="4998"/>
                  </a:lnTo>
                  <a:cubicBezTo>
                    <a:pt x="2100" y="5272"/>
                    <a:pt x="2266" y="5523"/>
                    <a:pt x="2481" y="5739"/>
                  </a:cubicBezTo>
                  <a:cubicBezTo>
                    <a:pt x="2696" y="5954"/>
                    <a:pt x="2948" y="6119"/>
                    <a:pt x="3222" y="6231"/>
                  </a:cubicBezTo>
                  <a:lnTo>
                    <a:pt x="3015" y="6438"/>
                  </a:lnTo>
                  <a:close/>
                  <a:moveTo>
                    <a:pt x="5506" y="5506"/>
                  </a:moveTo>
                  <a:cubicBezTo>
                    <a:pt x="5123" y="5889"/>
                    <a:pt x="4616" y="6100"/>
                    <a:pt x="4078" y="6100"/>
                  </a:cubicBezTo>
                  <a:cubicBezTo>
                    <a:pt x="3553" y="6100"/>
                    <a:pt x="3061" y="5897"/>
                    <a:pt x="2692" y="5528"/>
                  </a:cubicBezTo>
                  <a:cubicBezTo>
                    <a:pt x="2320" y="5156"/>
                    <a:pt x="2117" y="4658"/>
                    <a:pt x="2121" y="4127"/>
                  </a:cubicBezTo>
                  <a:cubicBezTo>
                    <a:pt x="2124" y="3595"/>
                    <a:pt x="2335" y="3093"/>
                    <a:pt x="2714" y="2714"/>
                  </a:cubicBezTo>
                  <a:cubicBezTo>
                    <a:pt x="3097" y="2331"/>
                    <a:pt x="3604" y="2120"/>
                    <a:pt x="4142" y="2120"/>
                  </a:cubicBezTo>
                  <a:cubicBezTo>
                    <a:pt x="4667" y="2120"/>
                    <a:pt x="5159" y="2323"/>
                    <a:pt x="5528" y="2692"/>
                  </a:cubicBezTo>
                  <a:cubicBezTo>
                    <a:pt x="6298" y="3462"/>
                    <a:pt x="6287" y="4724"/>
                    <a:pt x="5506" y="5506"/>
                  </a:cubicBezTo>
                  <a:close/>
                  <a:moveTo>
                    <a:pt x="6230" y="3223"/>
                  </a:moveTo>
                  <a:cubicBezTo>
                    <a:pt x="6121" y="2953"/>
                    <a:pt x="5957" y="2700"/>
                    <a:pt x="5739" y="2481"/>
                  </a:cubicBezTo>
                  <a:cubicBezTo>
                    <a:pt x="5524" y="2267"/>
                    <a:pt x="5272" y="2101"/>
                    <a:pt x="4998" y="1989"/>
                  </a:cubicBezTo>
                  <a:lnTo>
                    <a:pt x="5205" y="1782"/>
                  </a:lnTo>
                  <a:lnTo>
                    <a:pt x="6438" y="3015"/>
                  </a:lnTo>
                  <a:lnTo>
                    <a:pt x="6230" y="32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1050" name="treasure_103017">
            <a:extLst>
              <a:ext uri="{FF2B5EF4-FFF2-40B4-BE49-F238E27FC236}">
                <a16:creationId xmlns:a16="http://schemas.microsoft.com/office/drawing/2014/main" id="{D4642486-288B-4181-B6AD-31B3F0FB33CC}"/>
              </a:ext>
            </a:extLst>
          </p:cNvPr>
          <p:cNvSpPr>
            <a:spLocks noChangeAspect="1"/>
          </p:cNvSpPr>
          <p:nvPr/>
        </p:nvSpPr>
        <p:spPr bwMode="auto">
          <a:xfrm>
            <a:off x="8073533" y="7925490"/>
            <a:ext cx="2719323" cy="2118813"/>
          </a:xfrm>
          <a:custGeom>
            <a:avLst/>
            <a:gdLst>
              <a:gd name="connsiteX0" fmla="*/ 524835 w 608415"/>
              <a:gd name="connsiteY0" fmla="*/ 207267 h 474059"/>
              <a:gd name="connsiteX1" fmla="*/ 524835 w 608415"/>
              <a:gd name="connsiteY1" fmla="*/ 433710 h 474059"/>
              <a:gd name="connsiteX2" fmla="*/ 567854 w 608415"/>
              <a:gd name="connsiteY2" fmla="*/ 433710 h 474059"/>
              <a:gd name="connsiteX3" fmla="*/ 567854 w 608415"/>
              <a:gd name="connsiteY3" fmla="*/ 207267 h 474059"/>
              <a:gd name="connsiteX4" fmla="*/ 123988 w 608415"/>
              <a:gd name="connsiteY4" fmla="*/ 207267 h 474059"/>
              <a:gd name="connsiteX5" fmla="*/ 123988 w 608415"/>
              <a:gd name="connsiteY5" fmla="*/ 433710 h 474059"/>
              <a:gd name="connsiteX6" fmla="*/ 484427 w 608415"/>
              <a:gd name="connsiteY6" fmla="*/ 433710 h 474059"/>
              <a:gd name="connsiteX7" fmla="*/ 484427 w 608415"/>
              <a:gd name="connsiteY7" fmla="*/ 207267 h 474059"/>
              <a:gd name="connsiteX8" fmla="*/ 391321 w 608415"/>
              <a:gd name="connsiteY8" fmla="*/ 207267 h 474059"/>
              <a:gd name="connsiteX9" fmla="*/ 391321 w 608415"/>
              <a:gd name="connsiteY9" fmla="*/ 287044 h 474059"/>
              <a:gd name="connsiteX10" fmla="*/ 371041 w 608415"/>
              <a:gd name="connsiteY10" fmla="*/ 307295 h 474059"/>
              <a:gd name="connsiteX11" fmla="*/ 237374 w 608415"/>
              <a:gd name="connsiteY11" fmla="*/ 307295 h 474059"/>
              <a:gd name="connsiteX12" fmla="*/ 217094 w 608415"/>
              <a:gd name="connsiteY12" fmla="*/ 287044 h 474059"/>
              <a:gd name="connsiteX13" fmla="*/ 217094 w 608415"/>
              <a:gd name="connsiteY13" fmla="*/ 207267 h 474059"/>
              <a:gd name="connsiteX14" fmla="*/ 40561 w 608415"/>
              <a:gd name="connsiteY14" fmla="*/ 207267 h 474059"/>
              <a:gd name="connsiteX15" fmla="*/ 40561 w 608415"/>
              <a:gd name="connsiteY15" fmla="*/ 433710 h 474059"/>
              <a:gd name="connsiteX16" fmla="*/ 83580 w 608415"/>
              <a:gd name="connsiteY16" fmla="*/ 433710 h 474059"/>
              <a:gd name="connsiteX17" fmla="*/ 83580 w 608415"/>
              <a:gd name="connsiteY17" fmla="*/ 207267 h 474059"/>
              <a:gd name="connsiteX18" fmla="*/ 304242 w 608415"/>
              <a:gd name="connsiteY18" fmla="*/ 166746 h 474059"/>
              <a:gd name="connsiteX19" fmla="*/ 324530 w 608415"/>
              <a:gd name="connsiteY19" fmla="*/ 187002 h 474059"/>
              <a:gd name="connsiteX20" fmla="*/ 324530 w 608415"/>
              <a:gd name="connsiteY20" fmla="*/ 220302 h 474059"/>
              <a:gd name="connsiteX21" fmla="*/ 304242 w 608415"/>
              <a:gd name="connsiteY21" fmla="*/ 240558 h 474059"/>
              <a:gd name="connsiteX22" fmla="*/ 283955 w 608415"/>
              <a:gd name="connsiteY22" fmla="*/ 220302 h 474059"/>
              <a:gd name="connsiteX23" fmla="*/ 283955 w 608415"/>
              <a:gd name="connsiteY23" fmla="*/ 187002 h 474059"/>
              <a:gd name="connsiteX24" fmla="*/ 304242 w 608415"/>
              <a:gd name="connsiteY24" fmla="*/ 166746 h 474059"/>
              <a:gd name="connsiteX25" fmla="*/ 257655 w 608415"/>
              <a:gd name="connsiteY25" fmla="*/ 140530 h 474059"/>
              <a:gd name="connsiteX26" fmla="*/ 257655 w 608415"/>
              <a:gd name="connsiteY26" fmla="*/ 266793 h 474059"/>
              <a:gd name="connsiteX27" fmla="*/ 350760 w 608415"/>
              <a:gd name="connsiteY27" fmla="*/ 266793 h 474059"/>
              <a:gd name="connsiteX28" fmla="*/ 350760 w 608415"/>
              <a:gd name="connsiteY28" fmla="*/ 140530 h 474059"/>
              <a:gd name="connsiteX29" fmla="*/ 524835 w 608415"/>
              <a:gd name="connsiteY29" fmla="*/ 40349 h 474059"/>
              <a:gd name="connsiteX30" fmla="*/ 524835 w 608415"/>
              <a:gd name="connsiteY30" fmla="*/ 166765 h 474059"/>
              <a:gd name="connsiteX31" fmla="*/ 567854 w 608415"/>
              <a:gd name="connsiteY31" fmla="*/ 166765 h 474059"/>
              <a:gd name="connsiteX32" fmla="*/ 567854 w 608415"/>
              <a:gd name="connsiteY32" fmla="*/ 82845 h 474059"/>
              <a:gd name="connsiteX33" fmla="*/ 525449 w 608415"/>
              <a:gd name="connsiteY33" fmla="*/ 40349 h 474059"/>
              <a:gd name="connsiteX34" fmla="*/ 123988 w 608415"/>
              <a:gd name="connsiteY34" fmla="*/ 40349 h 474059"/>
              <a:gd name="connsiteX35" fmla="*/ 123988 w 608415"/>
              <a:gd name="connsiteY35" fmla="*/ 166765 h 474059"/>
              <a:gd name="connsiteX36" fmla="*/ 217094 w 608415"/>
              <a:gd name="connsiteY36" fmla="*/ 166765 h 474059"/>
              <a:gd name="connsiteX37" fmla="*/ 217094 w 608415"/>
              <a:gd name="connsiteY37" fmla="*/ 120279 h 474059"/>
              <a:gd name="connsiteX38" fmla="*/ 237374 w 608415"/>
              <a:gd name="connsiteY38" fmla="*/ 100028 h 474059"/>
              <a:gd name="connsiteX39" fmla="*/ 371041 w 608415"/>
              <a:gd name="connsiteY39" fmla="*/ 100028 h 474059"/>
              <a:gd name="connsiteX40" fmla="*/ 391321 w 608415"/>
              <a:gd name="connsiteY40" fmla="*/ 120279 h 474059"/>
              <a:gd name="connsiteX41" fmla="*/ 391321 w 608415"/>
              <a:gd name="connsiteY41" fmla="*/ 166765 h 474059"/>
              <a:gd name="connsiteX42" fmla="*/ 484427 w 608415"/>
              <a:gd name="connsiteY42" fmla="*/ 166765 h 474059"/>
              <a:gd name="connsiteX43" fmla="*/ 484427 w 608415"/>
              <a:gd name="connsiteY43" fmla="*/ 40349 h 474059"/>
              <a:gd name="connsiteX44" fmla="*/ 82966 w 608415"/>
              <a:gd name="connsiteY44" fmla="*/ 40349 h 474059"/>
              <a:gd name="connsiteX45" fmla="*/ 40561 w 608415"/>
              <a:gd name="connsiteY45" fmla="*/ 82845 h 474059"/>
              <a:gd name="connsiteX46" fmla="*/ 40561 w 608415"/>
              <a:gd name="connsiteY46" fmla="*/ 166765 h 474059"/>
              <a:gd name="connsiteX47" fmla="*/ 83580 w 608415"/>
              <a:gd name="connsiteY47" fmla="*/ 166765 h 474059"/>
              <a:gd name="connsiteX48" fmla="*/ 83580 w 608415"/>
              <a:gd name="connsiteY48" fmla="*/ 40349 h 474059"/>
              <a:gd name="connsiteX49" fmla="*/ 82966 w 608415"/>
              <a:gd name="connsiteY49" fmla="*/ 0 h 474059"/>
              <a:gd name="connsiteX50" fmla="*/ 525449 w 608415"/>
              <a:gd name="connsiteY50" fmla="*/ 0 h 474059"/>
              <a:gd name="connsiteX51" fmla="*/ 608415 w 608415"/>
              <a:gd name="connsiteY51" fmla="*/ 82845 h 474059"/>
              <a:gd name="connsiteX52" fmla="*/ 608415 w 608415"/>
              <a:gd name="connsiteY52" fmla="*/ 453808 h 474059"/>
              <a:gd name="connsiteX53" fmla="*/ 588134 w 608415"/>
              <a:gd name="connsiteY53" fmla="*/ 474059 h 474059"/>
              <a:gd name="connsiteX54" fmla="*/ 20280 w 608415"/>
              <a:gd name="connsiteY54" fmla="*/ 474059 h 474059"/>
              <a:gd name="connsiteX55" fmla="*/ 0 w 608415"/>
              <a:gd name="connsiteY55" fmla="*/ 453808 h 474059"/>
              <a:gd name="connsiteX56" fmla="*/ 0 w 608415"/>
              <a:gd name="connsiteY56" fmla="*/ 82845 h 474059"/>
              <a:gd name="connsiteX57" fmla="*/ 82966 w 608415"/>
              <a:gd name="connsiteY57" fmla="*/ 0 h 4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8415" h="474059">
                <a:moveTo>
                  <a:pt x="524835" y="207267"/>
                </a:moveTo>
                <a:lnTo>
                  <a:pt x="524835" y="433710"/>
                </a:lnTo>
                <a:lnTo>
                  <a:pt x="567854" y="433710"/>
                </a:lnTo>
                <a:lnTo>
                  <a:pt x="567854" y="207267"/>
                </a:lnTo>
                <a:close/>
                <a:moveTo>
                  <a:pt x="123988" y="207267"/>
                </a:moveTo>
                <a:lnTo>
                  <a:pt x="123988" y="433710"/>
                </a:lnTo>
                <a:lnTo>
                  <a:pt x="484427" y="433710"/>
                </a:lnTo>
                <a:lnTo>
                  <a:pt x="484427" y="207267"/>
                </a:lnTo>
                <a:lnTo>
                  <a:pt x="391321" y="207267"/>
                </a:lnTo>
                <a:lnTo>
                  <a:pt x="391321" y="287044"/>
                </a:lnTo>
                <a:cubicBezTo>
                  <a:pt x="391321" y="298243"/>
                  <a:pt x="382257" y="307295"/>
                  <a:pt x="371041" y="307295"/>
                </a:cubicBezTo>
                <a:lnTo>
                  <a:pt x="237374" y="307295"/>
                </a:lnTo>
                <a:cubicBezTo>
                  <a:pt x="226158" y="307295"/>
                  <a:pt x="217094" y="298243"/>
                  <a:pt x="217094" y="287044"/>
                </a:cubicBezTo>
                <a:lnTo>
                  <a:pt x="217094" y="207267"/>
                </a:lnTo>
                <a:close/>
                <a:moveTo>
                  <a:pt x="40561" y="207267"/>
                </a:moveTo>
                <a:lnTo>
                  <a:pt x="40561" y="433710"/>
                </a:lnTo>
                <a:lnTo>
                  <a:pt x="83580" y="433710"/>
                </a:lnTo>
                <a:lnTo>
                  <a:pt x="83580" y="207267"/>
                </a:lnTo>
                <a:close/>
                <a:moveTo>
                  <a:pt x="304242" y="166746"/>
                </a:moveTo>
                <a:cubicBezTo>
                  <a:pt x="315462" y="166746"/>
                  <a:pt x="324530" y="175800"/>
                  <a:pt x="324530" y="187002"/>
                </a:cubicBezTo>
                <a:lnTo>
                  <a:pt x="324530" y="220302"/>
                </a:lnTo>
                <a:cubicBezTo>
                  <a:pt x="324530" y="231504"/>
                  <a:pt x="315462" y="240558"/>
                  <a:pt x="304242" y="240558"/>
                </a:cubicBezTo>
                <a:cubicBezTo>
                  <a:pt x="293023" y="240558"/>
                  <a:pt x="283955" y="231504"/>
                  <a:pt x="283955" y="220302"/>
                </a:cubicBezTo>
                <a:lnTo>
                  <a:pt x="283955" y="187002"/>
                </a:lnTo>
                <a:cubicBezTo>
                  <a:pt x="283955" y="175800"/>
                  <a:pt x="293023" y="166746"/>
                  <a:pt x="304242" y="166746"/>
                </a:cubicBezTo>
                <a:close/>
                <a:moveTo>
                  <a:pt x="257655" y="140530"/>
                </a:moveTo>
                <a:lnTo>
                  <a:pt x="257655" y="266793"/>
                </a:lnTo>
                <a:lnTo>
                  <a:pt x="350760" y="266793"/>
                </a:lnTo>
                <a:lnTo>
                  <a:pt x="350760" y="140530"/>
                </a:lnTo>
                <a:close/>
                <a:moveTo>
                  <a:pt x="524835" y="40349"/>
                </a:moveTo>
                <a:lnTo>
                  <a:pt x="524835" y="166765"/>
                </a:lnTo>
                <a:lnTo>
                  <a:pt x="567854" y="166765"/>
                </a:lnTo>
                <a:lnTo>
                  <a:pt x="567854" y="82845"/>
                </a:lnTo>
                <a:cubicBezTo>
                  <a:pt x="567854" y="59526"/>
                  <a:pt x="548803" y="40349"/>
                  <a:pt x="525449" y="40349"/>
                </a:cubicBezTo>
                <a:close/>
                <a:moveTo>
                  <a:pt x="123988" y="40349"/>
                </a:moveTo>
                <a:lnTo>
                  <a:pt x="123988" y="166765"/>
                </a:lnTo>
                <a:lnTo>
                  <a:pt x="217094" y="166765"/>
                </a:lnTo>
                <a:lnTo>
                  <a:pt x="217094" y="120279"/>
                </a:lnTo>
                <a:cubicBezTo>
                  <a:pt x="217094" y="109079"/>
                  <a:pt x="226158" y="100028"/>
                  <a:pt x="237374" y="100028"/>
                </a:cubicBezTo>
                <a:lnTo>
                  <a:pt x="371041" y="100028"/>
                </a:lnTo>
                <a:cubicBezTo>
                  <a:pt x="382257" y="100028"/>
                  <a:pt x="391321" y="109079"/>
                  <a:pt x="391321" y="120279"/>
                </a:cubicBezTo>
                <a:lnTo>
                  <a:pt x="391321" y="166765"/>
                </a:lnTo>
                <a:lnTo>
                  <a:pt x="484427" y="166765"/>
                </a:lnTo>
                <a:lnTo>
                  <a:pt x="484427" y="40349"/>
                </a:lnTo>
                <a:close/>
                <a:moveTo>
                  <a:pt x="82966" y="40349"/>
                </a:moveTo>
                <a:cubicBezTo>
                  <a:pt x="59612" y="40349"/>
                  <a:pt x="40561" y="59526"/>
                  <a:pt x="40561" y="82845"/>
                </a:cubicBezTo>
                <a:lnTo>
                  <a:pt x="40561" y="166765"/>
                </a:lnTo>
                <a:lnTo>
                  <a:pt x="83580" y="166765"/>
                </a:lnTo>
                <a:lnTo>
                  <a:pt x="83580" y="40349"/>
                </a:lnTo>
                <a:close/>
                <a:moveTo>
                  <a:pt x="82966" y="0"/>
                </a:moveTo>
                <a:lnTo>
                  <a:pt x="525449" y="0"/>
                </a:lnTo>
                <a:cubicBezTo>
                  <a:pt x="571234" y="0"/>
                  <a:pt x="608415" y="37127"/>
                  <a:pt x="608415" y="82845"/>
                </a:cubicBezTo>
                <a:lnTo>
                  <a:pt x="608415" y="453808"/>
                </a:lnTo>
                <a:cubicBezTo>
                  <a:pt x="608415" y="465008"/>
                  <a:pt x="599350" y="474059"/>
                  <a:pt x="588134" y="474059"/>
                </a:cubicBezTo>
                <a:lnTo>
                  <a:pt x="20280" y="474059"/>
                </a:lnTo>
                <a:cubicBezTo>
                  <a:pt x="9065" y="474059"/>
                  <a:pt x="0" y="465008"/>
                  <a:pt x="0" y="453808"/>
                </a:cubicBezTo>
                <a:lnTo>
                  <a:pt x="0" y="82845"/>
                </a:lnTo>
                <a:cubicBezTo>
                  <a:pt x="0" y="37127"/>
                  <a:pt x="37181" y="0"/>
                  <a:pt x="82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51" name="矩形 1050">
            <a:extLst>
              <a:ext uri="{FF2B5EF4-FFF2-40B4-BE49-F238E27FC236}">
                <a16:creationId xmlns:a16="http://schemas.microsoft.com/office/drawing/2014/main" id="{B869BD08-1F2A-4CB2-A891-730AA5A9078A}"/>
              </a:ext>
            </a:extLst>
          </p:cNvPr>
          <p:cNvSpPr/>
          <p:nvPr/>
        </p:nvSpPr>
        <p:spPr>
          <a:xfrm>
            <a:off x="8500887" y="10161435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localized</a:t>
            </a:r>
            <a:r>
              <a:rPr lang="en-US" sz="2000" b="1" dirty="0">
                <a:solidFill>
                  <a:schemeClr val="bg1"/>
                </a:solidFill>
              </a:rPr>
              <a:t> data</a:t>
            </a:r>
            <a:endParaRPr lang="en-US" sz="2000" b="1" dirty="0"/>
          </a:p>
        </p:txBody>
      </p:sp>
      <p:sp>
        <p:nvSpPr>
          <p:cNvPr id="1052" name="矩形 1051">
            <a:extLst>
              <a:ext uri="{FF2B5EF4-FFF2-40B4-BE49-F238E27FC236}">
                <a16:creationId xmlns:a16="http://schemas.microsoft.com/office/drawing/2014/main" id="{9758E0C1-DC5A-4846-A023-A4A1298C07E7}"/>
              </a:ext>
            </a:extLst>
          </p:cNvPr>
          <p:cNvSpPr/>
          <p:nvPr/>
        </p:nvSpPr>
        <p:spPr>
          <a:xfrm>
            <a:off x="1929516" y="1023489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Cloud</a:t>
            </a:r>
            <a:r>
              <a:rPr lang="en-US" altLang="zh-CN" b="1" dirty="0">
                <a:solidFill>
                  <a:schemeClr val="bg1"/>
                </a:solidFill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6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6">
            <a:extLst>
              <a:ext uri="{FF2B5EF4-FFF2-40B4-BE49-F238E27FC236}">
                <a16:creationId xmlns:a16="http://schemas.microsoft.com/office/drawing/2014/main" id="{7106EDA1-D277-401F-86EE-0773EC6531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Transmission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8363F-8EDF-4713-B69F-A4D9571CEF25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7BDD71F-127E-491D-9293-94077F09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Cloud computing, edge computing and </a:t>
            </a:r>
            <a:r>
              <a:rPr lang="en-US" dirty="0" err="1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all</a:t>
            </a:r>
            <a:r>
              <a:rPr lang="en-US" dirty="0">
                <a:solidFill>
                  <a:schemeClr val="bg1"/>
                </a:solidFill>
              </a:rPr>
              <a:t> have common network attacks due to connection with the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Common network Attacks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Man-in-the-Middle Attack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Denial of network Attack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2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6">
            <a:extLst>
              <a:ext uri="{FF2B5EF4-FFF2-40B4-BE49-F238E27FC236}">
                <a16:creationId xmlns:a16="http://schemas.microsoft.com/office/drawing/2014/main" id="{7106EDA1-D277-401F-86EE-0773EC6531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Transmission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8363F-8EDF-4713-B69F-A4D9571CEF25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7BDD71F-127E-491D-9293-94077F09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Due to </a:t>
            </a:r>
            <a:r>
              <a:rPr lang="en-US" b="1" dirty="0">
                <a:solidFill>
                  <a:srgbClr val="FFC000"/>
                </a:solidFill>
              </a:rPr>
              <a:t>strong connection</a:t>
            </a:r>
            <a:r>
              <a:rPr lang="en-US" dirty="0">
                <a:solidFill>
                  <a:schemeClr val="bg1"/>
                </a:solidFill>
              </a:rPr>
              <a:t> of nodes and </a:t>
            </a:r>
            <a:r>
              <a:rPr lang="en-US" b="1" dirty="0">
                <a:solidFill>
                  <a:srgbClr val="FFC000"/>
                </a:solidFill>
              </a:rPr>
              <a:t>thousands</a:t>
            </a:r>
            <a:r>
              <a:rPr lang="en-US" dirty="0">
                <a:solidFill>
                  <a:schemeClr val="bg1"/>
                </a:solidFill>
              </a:rPr>
              <a:t> of edge nodes in the </a:t>
            </a:r>
            <a:r>
              <a:rPr lang="en-US" b="1" dirty="0">
                <a:solidFill>
                  <a:srgbClr val="FFC000"/>
                </a:solidFill>
              </a:rPr>
              <a:t>middle</a:t>
            </a:r>
            <a:r>
              <a:rPr lang="en-US" dirty="0">
                <a:solidFill>
                  <a:schemeClr val="bg1"/>
                </a:solidFill>
              </a:rPr>
              <a:t> of the cloud system, </a:t>
            </a:r>
            <a:r>
              <a:rPr lang="en-US" dirty="0" err="1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has its unique problems called “</a:t>
            </a:r>
            <a:r>
              <a:rPr lang="en-US" b="1" dirty="0">
                <a:solidFill>
                  <a:srgbClr val="FFC000"/>
                </a:solidFill>
              </a:rPr>
              <a:t>Chain Reaction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45868B-FA8D-4269-A764-98402AD7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2565"/>
            <a:ext cx="6096000" cy="5395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389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3F99-29D9-4BD5-98F0-0F5FDF4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Chain Reaction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0EFCF-0283-4D4B-A29E-74334888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B7A685-2965-4A38-BE2F-DB928A3AE206}"/>
              </a:ext>
            </a:extLst>
          </p:cNvPr>
          <p:cNvSpPr/>
          <p:nvPr/>
        </p:nvSpPr>
        <p:spPr>
          <a:xfrm>
            <a:off x="5445760" y="2338520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A15612-FD24-4930-80D6-4490BC823907}"/>
              </a:ext>
            </a:extLst>
          </p:cNvPr>
          <p:cNvSpPr/>
          <p:nvPr/>
        </p:nvSpPr>
        <p:spPr>
          <a:xfrm>
            <a:off x="5445760" y="4688708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A38721-4A2A-4951-9F00-335199C54E68}"/>
              </a:ext>
            </a:extLst>
          </p:cNvPr>
          <p:cNvSpPr/>
          <p:nvPr/>
        </p:nvSpPr>
        <p:spPr>
          <a:xfrm>
            <a:off x="5445760" y="3513614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FAD6C8-A79D-4F4D-8193-8CDED5F1D1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2826200"/>
            <a:ext cx="0" cy="68741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5B616-4041-4529-AD73-003A5513AF12}"/>
              </a:ext>
            </a:extLst>
          </p:cNvPr>
          <p:cNvCxnSpPr/>
          <p:nvPr/>
        </p:nvCxnSpPr>
        <p:spPr>
          <a:xfrm>
            <a:off x="6096000" y="4001294"/>
            <a:ext cx="0" cy="68741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45160DD-E03E-431A-BEAA-217CF9B7E126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</p:spTree>
    <p:extLst>
      <p:ext uri="{BB962C8B-B14F-4D97-AF65-F5344CB8AC3E}">
        <p14:creationId xmlns:p14="http://schemas.microsoft.com/office/powerpoint/2010/main" val="25644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3F99-29D9-4BD5-98F0-0F5FDF4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Chain Reaction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0EFCF-0283-4D4B-A29E-74334888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08F68F-7111-4953-BC66-563160469B16}"/>
              </a:ext>
            </a:extLst>
          </p:cNvPr>
          <p:cNvSpPr/>
          <p:nvPr/>
        </p:nvSpPr>
        <p:spPr>
          <a:xfrm>
            <a:off x="5445760" y="2290467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1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A5D24C-F5D5-4BC7-8DDF-E84E4AB08F75}"/>
              </a:ext>
            </a:extLst>
          </p:cNvPr>
          <p:cNvSpPr/>
          <p:nvPr/>
        </p:nvSpPr>
        <p:spPr>
          <a:xfrm>
            <a:off x="5445760" y="4640655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3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3543E52-3BDD-4EEF-B2F8-4BAD866B4547}"/>
              </a:ext>
            </a:extLst>
          </p:cNvPr>
          <p:cNvSpPr/>
          <p:nvPr/>
        </p:nvSpPr>
        <p:spPr>
          <a:xfrm>
            <a:off x="5445760" y="3465561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2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1398AE-2FDB-455B-BF64-5A49DE88DCA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096000" y="2778147"/>
            <a:ext cx="0" cy="68741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7C1BD0-6A67-453A-B9F6-B9110449236F}"/>
              </a:ext>
            </a:extLst>
          </p:cNvPr>
          <p:cNvCxnSpPr/>
          <p:nvPr/>
        </p:nvCxnSpPr>
        <p:spPr>
          <a:xfrm>
            <a:off x="6096000" y="3953241"/>
            <a:ext cx="0" cy="68741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EAD9A24-381C-4081-828F-85B4CCC24F2C}"/>
              </a:ext>
            </a:extLst>
          </p:cNvPr>
          <p:cNvSpPr/>
          <p:nvPr/>
        </p:nvSpPr>
        <p:spPr>
          <a:xfrm>
            <a:off x="7782560" y="4640655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7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0FFD130-7E6F-4AAD-8D1B-06CF831AD487}"/>
              </a:ext>
            </a:extLst>
          </p:cNvPr>
          <p:cNvSpPr/>
          <p:nvPr/>
        </p:nvSpPr>
        <p:spPr>
          <a:xfrm>
            <a:off x="7782560" y="3465561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5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C5FA4EE-F533-47EF-94B5-44E7B8A7525C}"/>
              </a:ext>
            </a:extLst>
          </p:cNvPr>
          <p:cNvSpPr/>
          <p:nvPr/>
        </p:nvSpPr>
        <p:spPr>
          <a:xfrm>
            <a:off x="3076481" y="4640655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6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5194C8-7D02-4861-88F1-60C2352AC8F5}"/>
              </a:ext>
            </a:extLst>
          </p:cNvPr>
          <p:cNvSpPr/>
          <p:nvPr/>
        </p:nvSpPr>
        <p:spPr>
          <a:xfrm>
            <a:off x="3076481" y="3465561"/>
            <a:ext cx="1300480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4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01B416-0F60-4CD8-B0EB-A2B245F9749B}"/>
              </a:ext>
            </a:extLst>
          </p:cNvPr>
          <p:cNvCxnSpPr>
            <a:stCxn id="30" idx="0"/>
            <a:endCxn id="25" idx="1"/>
          </p:cNvCxnSpPr>
          <p:nvPr/>
        </p:nvCxnSpPr>
        <p:spPr>
          <a:xfrm flipV="1">
            <a:off x="3726721" y="3709401"/>
            <a:ext cx="1719039" cy="93125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631FD39-2A6D-4C62-8C44-356005BD111F}"/>
              </a:ext>
            </a:extLst>
          </p:cNvPr>
          <p:cNvCxnSpPr>
            <a:stCxn id="25" idx="3"/>
            <a:endCxn id="28" idx="0"/>
          </p:cNvCxnSpPr>
          <p:nvPr/>
        </p:nvCxnSpPr>
        <p:spPr>
          <a:xfrm>
            <a:off x="6746240" y="3709401"/>
            <a:ext cx="1686560" cy="93125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986215-20A1-4A12-B9BB-3FEE052FEA55}"/>
              </a:ext>
            </a:extLst>
          </p:cNvPr>
          <p:cNvCxnSpPr/>
          <p:nvPr/>
        </p:nvCxnSpPr>
        <p:spPr>
          <a:xfrm flipV="1">
            <a:off x="3726721" y="2539284"/>
            <a:ext cx="1719039" cy="93125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3FB72D-B127-4776-9486-DBBDE4C4949C}"/>
              </a:ext>
            </a:extLst>
          </p:cNvPr>
          <p:cNvCxnSpPr/>
          <p:nvPr/>
        </p:nvCxnSpPr>
        <p:spPr>
          <a:xfrm>
            <a:off x="6746240" y="2534307"/>
            <a:ext cx="1686560" cy="931254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000FC2-9527-4CFD-895C-9F6E5F42BFF7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</p:spTree>
    <p:extLst>
      <p:ext uri="{BB962C8B-B14F-4D97-AF65-F5344CB8AC3E}">
        <p14:creationId xmlns:p14="http://schemas.microsoft.com/office/powerpoint/2010/main" val="37306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3109A7-D0F4-453B-A746-E905361EFB70}"/>
              </a:ext>
            </a:extLst>
          </p:cNvPr>
          <p:cNvSpPr/>
          <p:nvPr/>
        </p:nvSpPr>
        <p:spPr>
          <a:xfrm>
            <a:off x="5108685" y="2814320"/>
            <a:ext cx="1676400" cy="167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803A67A-B859-4743-A8FC-B7A27C35D1B8}"/>
              </a:ext>
            </a:extLst>
          </p:cNvPr>
          <p:cNvSpPr/>
          <p:nvPr/>
        </p:nvSpPr>
        <p:spPr>
          <a:xfrm>
            <a:off x="1522203" y="3446523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23AF76-D9D1-4D02-8A29-6E72BCDF7227}"/>
              </a:ext>
            </a:extLst>
          </p:cNvPr>
          <p:cNvSpPr/>
          <p:nvPr/>
        </p:nvSpPr>
        <p:spPr>
          <a:xfrm>
            <a:off x="2335001" y="3693158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223-59AE-4645-82BC-3D714901C07E}"/>
              </a:ext>
            </a:extLst>
          </p:cNvPr>
          <p:cNvSpPr/>
          <p:nvPr/>
        </p:nvSpPr>
        <p:spPr>
          <a:xfrm>
            <a:off x="10843524" y="2109719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7CB8A82-77DE-4291-A8AD-C0CE7530C032}"/>
              </a:ext>
            </a:extLst>
          </p:cNvPr>
          <p:cNvSpPr/>
          <p:nvPr/>
        </p:nvSpPr>
        <p:spPr>
          <a:xfrm>
            <a:off x="2713693" y="4183157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5D8930A-C193-4F19-9296-8F13C31A8584}"/>
              </a:ext>
            </a:extLst>
          </p:cNvPr>
          <p:cNvSpPr/>
          <p:nvPr/>
        </p:nvSpPr>
        <p:spPr>
          <a:xfrm>
            <a:off x="1522204" y="2655851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46F908-8E7C-4EB1-BB99-3D43D44DED07}"/>
              </a:ext>
            </a:extLst>
          </p:cNvPr>
          <p:cNvSpPr/>
          <p:nvPr/>
        </p:nvSpPr>
        <p:spPr>
          <a:xfrm>
            <a:off x="3201401" y="2807429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505D9F-A5E0-4303-8230-F8500B58AC18}"/>
              </a:ext>
            </a:extLst>
          </p:cNvPr>
          <p:cNvSpPr/>
          <p:nvPr/>
        </p:nvSpPr>
        <p:spPr>
          <a:xfrm>
            <a:off x="9305791" y="2624076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79C3965-9F21-48A2-9BC1-E08075C073E8}"/>
              </a:ext>
            </a:extLst>
          </p:cNvPr>
          <p:cNvSpPr/>
          <p:nvPr/>
        </p:nvSpPr>
        <p:spPr>
          <a:xfrm>
            <a:off x="8776445" y="4514309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D23B3A7-2C92-4A7F-9972-25400A6BEA7A}"/>
              </a:ext>
            </a:extLst>
          </p:cNvPr>
          <p:cNvSpPr/>
          <p:nvPr/>
        </p:nvSpPr>
        <p:spPr>
          <a:xfrm>
            <a:off x="4722556" y="1801765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B00C103-8338-44CC-83CD-C2CC5CB285D3}"/>
              </a:ext>
            </a:extLst>
          </p:cNvPr>
          <p:cNvSpPr/>
          <p:nvPr/>
        </p:nvSpPr>
        <p:spPr>
          <a:xfrm>
            <a:off x="4043634" y="2175361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7545553-B725-4330-A7AB-2433CEE7B0A3}"/>
              </a:ext>
            </a:extLst>
          </p:cNvPr>
          <p:cNvSpPr/>
          <p:nvPr/>
        </p:nvSpPr>
        <p:spPr>
          <a:xfrm>
            <a:off x="6263434" y="1992008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A8F93B2-48E0-46CD-BCA8-762230E74C15}"/>
              </a:ext>
            </a:extLst>
          </p:cNvPr>
          <p:cNvSpPr/>
          <p:nvPr/>
        </p:nvSpPr>
        <p:spPr>
          <a:xfrm>
            <a:off x="2359892" y="1890527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2FFB5B3-4D72-4A49-A041-A231CCB4A395}"/>
              </a:ext>
            </a:extLst>
          </p:cNvPr>
          <p:cNvSpPr/>
          <p:nvPr/>
        </p:nvSpPr>
        <p:spPr>
          <a:xfrm>
            <a:off x="9929114" y="4209035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A25B19-6C8B-4AB2-BC28-9BF8CB2C3EEB}"/>
              </a:ext>
            </a:extLst>
          </p:cNvPr>
          <p:cNvSpPr/>
          <p:nvPr/>
        </p:nvSpPr>
        <p:spPr>
          <a:xfrm>
            <a:off x="4839933" y="5190765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E6BCD5E-1631-4C40-A4D5-577EE4A45C8D}"/>
              </a:ext>
            </a:extLst>
          </p:cNvPr>
          <p:cNvSpPr/>
          <p:nvPr/>
        </p:nvSpPr>
        <p:spPr>
          <a:xfrm>
            <a:off x="9827516" y="2098292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18ABF8-750B-488E-B88E-0D005DD839A1}"/>
              </a:ext>
            </a:extLst>
          </p:cNvPr>
          <p:cNvSpPr/>
          <p:nvPr/>
        </p:nvSpPr>
        <p:spPr>
          <a:xfrm>
            <a:off x="10632569" y="2992078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49F0E7-57A6-4DA7-AE85-9A27EAFD9840}"/>
              </a:ext>
            </a:extLst>
          </p:cNvPr>
          <p:cNvSpPr/>
          <p:nvPr/>
        </p:nvSpPr>
        <p:spPr>
          <a:xfrm>
            <a:off x="3967738" y="4121644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44DBC0-1208-4A34-B87B-141C433895D0}"/>
              </a:ext>
            </a:extLst>
          </p:cNvPr>
          <p:cNvSpPr/>
          <p:nvPr/>
        </p:nvSpPr>
        <p:spPr>
          <a:xfrm>
            <a:off x="3693256" y="3256279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C18CDE-CD11-404B-A8A9-45A1C2C7B3A0}"/>
              </a:ext>
            </a:extLst>
          </p:cNvPr>
          <p:cNvSpPr/>
          <p:nvPr/>
        </p:nvSpPr>
        <p:spPr>
          <a:xfrm>
            <a:off x="7671488" y="3931401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30A2B26-9A6B-48CE-A964-37BFEA78E246}"/>
              </a:ext>
            </a:extLst>
          </p:cNvPr>
          <p:cNvSpPr/>
          <p:nvPr/>
        </p:nvSpPr>
        <p:spPr>
          <a:xfrm>
            <a:off x="7676084" y="2623520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B5FB67C-4B49-448C-B837-5F616BD07E89}"/>
              </a:ext>
            </a:extLst>
          </p:cNvPr>
          <p:cNvSpPr/>
          <p:nvPr/>
        </p:nvSpPr>
        <p:spPr>
          <a:xfrm>
            <a:off x="8583199" y="4002988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461C266-D2D4-4DFB-8153-2489E6BF8B97}"/>
              </a:ext>
            </a:extLst>
          </p:cNvPr>
          <p:cNvSpPr/>
          <p:nvPr/>
        </p:nvSpPr>
        <p:spPr>
          <a:xfrm>
            <a:off x="6826137" y="4898888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F097FD-23DB-42C0-BF35-8B3A21DE0DBB}"/>
              </a:ext>
            </a:extLst>
          </p:cNvPr>
          <p:cNvSpPr/>
          <p:nvPr/>
        </p:nvSpPr>
        <p:spPr>
          <a:xfrm>
            <a:off x="10001215" y="5089130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2F35D6-B016-43C5-9CC7-A4E5A6487D93}"/>
              </a:ext>
            </a:extLst>
          </p:cNvPr>
          <p:cNvSpPr/>
          <p:nvPr/>
        </p:nvSpPr>
        <p:spPr>
          <a:xfrm>
            <a:off x="9549029" y="3530334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44829B-0F96-42B7-97CA-6B9E422B43EC}"/>
              </a:ext>
            </a:extLst>
          </p:cNvPr>
          <p:cNvSpPr/>
          <p:nvPr/>
        </p:nvSpPr>
        <p:spPr>
          <a:xfrm>
            <a:off x="7664100" y="4624739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0C0994B-92A0-4BFA-BE00-25BCB44F00D8}"/>
              </a:ext>
            </a:extLst>
          </p:cNvPr>
          <p:cNvSpPr/>
          <p:nvPr/>
        </p:nvSpPr>
        <p:spPr>
          <a:xfrm>
            <a:off x="7629783" y="3422764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B5D5E21-D36B-4C5E-B15B-E105CD7E96FC}"/>
              </a:ext>
            </a:extLst>
          </p:cNvPr>
          <p:cNvSpPr/>
          <p:nvPr/>
        </p:nvSpPr>
        <p:spPr>
          <a:xfrm>
            <a:off x="7446351" y="1750503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47E702E-E7F4-474C-A995-C4E1A68459E3}"/>
              </a:ext>
            </a:extLst>
          </p:cNvPr>
          <p:cNvSpPr/>
          <p:nvPr/>
        </p:nvSpPr>
        <p:spPr>
          <a:xfrm>
            <a:off x="8432462" y="2066784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32616F0-043A-4364-A497-A7B1F764AD3D}"/>
              </a:ext>
            </a:extLst>
          </p:cNvPr>
          <p:cNvSpPr/>
          <p:nvPr/>
        </p:nvSpPr>
        <p:spPr>
          <a:xfrm>
            <a:off x="4509324" y="2501810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A60B7B-39B4-430B-95E8-AB6C2F8D752E}"/>
              </a:ext>
            </a:extLst>
          </p:cNvPr>
          <p:cNvSpPr/>
          <p:nvPr/>
        </p:nvSpPr>
        <p:spPr>
          <a:xfrm>
            <a:off x="6073190" y="5148321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A9ABA6D-EE04-47A5-BEB9-975F436A567B}"/>
              </a:ext>
            </a:extLst>
          </p:cNvPr>
          <p:cNvSpPr/>
          <p:nvPr/>
        </p:nvSpPr>
        <p:spPr>
          <a:xfrm>
            <a:off x="8051975" y="5089131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4537EDF-C4DB-400C-9E4F-AE44D6502799}"/>
              </a:ext>
            </a:extLst>
          </p:cNvPr>
          <p:cNvSpPr/>
          <p:nvPr/>
        </p:nvSpPr>
        <p:spPr>
          <a:xfrm>
            <a:off x="1246492" y="4899143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599B088-EE6C-4CF1-B612-919034C820FC}"/>
              </a:ext>
            </a:extLst>
          </p:cNvPr>
          <p:cNvSpPr/>
          <p:nvPr/>
        </p:nvSpPr>
        <p:spPr>
          <a:xfrm>
            <a:off x="911187" y="2802506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18091F4-D6EF-46B2-9B05-0F5E282B38B7}"/>
              </a:ext>
            </a:extLst>
          </p:cNvPr>
          <p:cNvSpPr/>
          <p:nvPr/>
        </p:nvSpPr>
        <p:spPr>
          <a:xfrm>
            <a:off x="3497420" y="5148976"/>
            <a:ext cx="380487" cy="3804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517567D-7D2E-4ACA-9FBF-3746CF11A909}"/>
              </a:ext>
            </a:extLst>
          </p:cNvPr>
          <p:cNvCxnSpPr>
            <a:cxnSpLocks/>
          </p:cNvCxnSpPr>
          <p:nvPr/>
        </p:nvCxnSpPr>
        <p:spPr>
          <a:xfrm>
            <a:off x="4073743" y="3451175"/>
            <a:ext cx="1839377" cy="26167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0903371-4C4D-4568-8DDE-15E24161E7D6}"/>
              </a:ext>
            </a:extLst>
          </p:cNvPr>
          <p:cNvCxnSpPr>
            <a:cxnSpLocks/>
          </p:cNvCxnSpPr>
          <p:nvPr/>
        </p:nvCxnSpPr>
        <p:spPr>
          <a:xfrm>
            <a:off x="4834090" y="2831228"/>
            <a:ext cx="1094477" cy="879712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9BC64F-C942-480E-9AE3-10DD86EB49A8}"/>
              </a:ext>
            </a:extLst>
          </p:cNvPr>
          <p:cNvCxnSpPr>
            <a:cxnSpLocks/>
          </p:cNvCxnSpPr>
          <p:nvPr/>
        </p:nvCxnSpPr>
        <p:spPr>
          <a:xfrm flipH="1">
            <a:off x="5928567" y="2377147"/>
            <a:ext cx="525112" cy="1337603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7963146-4D93-4A5B-8B43-AA63E9BE7CA4}"/>
              </a:ext>
            </a:extLst>
          </p:cNvPr>
          <p:cNvCxnSpPr>
            <a:cxnSpLocks/>
          </p:cNvCxnSpPr>
          <p:nvPr/>
        </p:nvCxnSpPr>
        <p:spPr>
          <a:xfrm flipH="1">
            <a:off x="5928567" y="2952938"/>
            <a:ext cx="1803240" cy="754192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64191C2-CAA2-435E-A43E-84891E760755}"/>
              </a:ext>
            </a:extLst>
          </p:cNvPr>
          <p:cNvCxnSpPr>
            <a:cxnSpLocks/>
          </p:cNvCxnSpPr>
          <p:nvPr/>
        </p:nvCxnSpPr>
        <p:spPr>
          <a:xfrm flipH="1">
            <a:off x="5892165" y="3617660"/>
            <a:ext cx="1737618" cy="8015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DF960AB-07A9-44B6-9BA5-75F59AF639F4}"/>
              </a:ext>
            </a:extLst>
          </p:cNvPr>
          <p:cNvCxnSpPr>
            <a:cxnSpLocks/>
          </p:cNvCxnSpPr>
          <p:nvPr/>
        </p:nvCxnSpPr>
        <p:spPr>
          <a:xfrm flipH="1" flipV="1">
            <a:off x="5946885" y="3696455"/>
            <a:ext cx="1780324" cy="564364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B68604-972E-4FAC-95CD-F5F4D17CC3C5}"/>
              </a:ext>
            </a:extLst>
          </p:cNvPr>
          <p:cNvCxnSpPr>
            <a:cxnSpLocks/>
          </p:cNvCxnSpPr>
          <p:nvPr/>
        </p:nvCxnSpPr>
        <p:spPr>
          <a:xfrm flipV="1">
            <a:off x="4292504" y="3722889"/>
            <a:ext cx="1681541" cy="459128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78DDA35-6634-44A1-8600-22250056F632}"/>
              </a:ext>
            </a:extLst>
          </p:cNvPr>
          <p:cNvCxnSpPr>
            <a:cxnSpLocks/>
          </p:cNvCxnSpPr>
          <p:nvPr/>
        </p:nvCxnSpPr>
        <p:spPr>
          <a:xfrm flipV="1">
            <a:off x="5030177" y="3673698"/>
            <a:ext cx="916708" cy="152172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3629BB0-210F-492C-80E0-B9B12E241408}"/>
              </a:ext>
            </a:extLst>
          </p:cNvPr>
          <p:cNvCxnSpPr>
            <a:cxnSpLocks/>
          </p:cNvCxnSpPr>
          <p:nvPr/>
        </p:nvCxnSpPr>
        <p:spPr>
          <a:xfrm flipH="1" flipV="1">
            <a:off x="5952278" y="3739917"/>
            <a:ext cx="311156" cy="1413056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E18D08C-4C48-4701-8F16-25A78C8857B9}"/>
              </a:ext>
            </a:extLst>
          </p:cNvPr>
          <p:cNvCxnSpPr>
            <a:cxnSpLocks/>
          </p:cNvCxnSpPr>
          <p:nvPr/>
        </p:nvCxnSpPr>
        <p:spPr>
          <a:xfrm flipH="1" flipV="1">
            <a:off x="5928567" y="3697810"/>
            <a:ext cx="953292" cy="1261452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C06026E-F6C9-4CC0-B289-7B46C5646A96}"/>
              </a:ext>
            </a:extLst>
          </p:cNvPr>
          <p:cNvCxnSpPr>
            <a:cxnSpLocks/>
          </p:cNvCxnSpPr>
          <p:nvPr/>
        </p:nvCxnSpPr>
        <p:spPr>
          <a:xfrm>
            <a:off x="2740379" y="2085423"/>
            <a:ext cx="1358976" cy="15031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2F0DDAF-1391-4F6F-B51F-2986FC8DB49C}"/>
              </a:ext>
            </a:extLst>
          </p:cNvPr>
          <p:cNvCxnSpPr>
            <a:cxnSpLocks/>
          </p:cNvCxnSpPr>
          <p:nvPr/>
        </p:nvCxnSpPr>
        <p:spPr>
          <a:xfrm>
            <a:off x="4368400" y="2504779"/>
            <a:ext cx="196645" cy="57404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749C382-04BD-4654-BC14-0B796DA0E262}"/>
              </a:ext>
            </a:extLst>
          </p:cNvPr>
          <p:cNvCxnSpPr>
            <a:cxnSpLocks/>
          </p:cNvCxnSpPr>
          <p:nvPr/>
        </p:nvCxnSpPr>
        <p:spPr>
          <a:xfrm flipH="1">
            <a:off x="4834090" y="2186904"/>
            <a:ext cx="78710" cy="37527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2B35975-A879-4C15-800B-49D913776216}"/>
              </a:ext>
            </a:extLst>
          </p:cNvPr>
          <p:cNvCxnSpPr>
            <a:cxnSpLocks/>
          </p:cNvCxnSpPr>
          <p:nvPr/>
        </p:nvCxnSpPr>
        <p:spPr>
          <a:xfrm flipV="1">
            <a:off x="3526167" y="2504779"/>
            <a:ext cx="573188" cy="363024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A2C4895-5C54-4E9B-94C4-E5A5B428F8C0}"/>
              </a:ext>
            </a:extLst>
          </p:cNvPr>
          <p:cNvCxnSpPr>
            <a:cxnSpLocks/>
          </p:cNvCxnSpPr>
          <p:nvPr/>
        </p:nvCxnSpPr>
        <p:spPr>
          <a:xfrm flipV="1">
            <a:off x="2659767" y="3451175"/>
            <a:ext cx="1033489" cy="302356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BFE44DA-1E97-4E27-9194-BFD4F11F0BFE}"/>
              </a:ext>
            </a:extLst>
          </p:cNvPr>
          <p:cNvCxnSpPr>
            <a:cxnSpLocks/>
          </p:cNvCxnSpPr>
          <p:nvPr/>
        </p:nvCxnSpPr>
        <p:spPr>
          <a:xfrm>
            <a:off x="1902690" y="3657172"/>
            <a:ext cx="488032" cy="9635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5BCC66F-3BEA-4E20-BC4F-7836E8C6423B}"/>
              </a:ext>
            </a:extLst>
          </p:cNvPr>
          <p:cNvCxnSpPr>
            <a:cxnSpLocks/>
          </p:cNvCxnSpPr>
          <p:nvPr/>
        </p:nvCxnSpPr>
        <p:spPr>
          <a:xfrm flipH="1">
            <a:off x="1712447" y="3040990"/>
            <a:ext cx="2" cy="410185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4602BA3-1015-4F73-9908-AEFE45155C79}"/>
              </a:ext>
            </a:extLst>
          </p:cNvPr>
          <p:cNvCxnSpPr>
            <a:cxnSpLocks/>
          </p:cNvCxnSpPr>
          <p:nvPr/>
        </p:nvCxnSpPr>
        <p:spPr>
          <a:xfrm>
            <a:off x="1246492" y="3143988"/>
            <a:ext cx="331432" cy="362908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1197CC-C8B1-4A5C-970C-1666ECB6698E}"/>
              </a:ext>
            </a:extLst>
          </p:cNvPr>
          <p:cNvCxnSpPr>
            <a:cxnSpLocks/>
          </p:cNvCxnSpPr>
          <p:nvPr/>
        </p:nvCxnSpPr>
        <p:spPr>
          <a:xfrm flipV="1">
            <a:off x="1571258" y="4022576"/>
            <a:ext cx="819464" cy="93694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474B661-B691-48E8-9702-B2755065FF8B}"/>
              </a:ext>
            </a:extLst>
          </p:cNvPr>
          <p:cNvCxnSpPr>
            <a:cxnSpLocks/>
          </p:cNvCxnSpPr>
          <p:nvPr/>
        </p:nvCxnSpPr>
        <p:spPr>
          <a:xfrm flipV="1">
            <a:off x="3094180" y="4316540"/>
            <a:ext cx="873558" cy="61514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2AC6694-9EA2-4752-A21C-715AEF4A4491}"/>
              </a:ext>
            </a:extLst>
          </p:cNvPr>
          <p:cNvCxnSpPr>
            <a:cxnSpLocks/>
          </p:cNvCxnSpPr>
          <p:nvPr/>
        </p:nvCxnSpPr>
        <p:spPr>
          <a:xfrm flipV="1">
            <a:off x="3822186" y="4506783"/>
            <a:ext cx="335796" cy="702566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AC65EAA-B5EF-4B35-A7F2-B5C4C6E100BA}"/>
              </a:ext>
            </a:extLst>
          </p:cNvPr>
          <p:cNvCxnSpPr>
            <a:cxnSpLocks/>
          </p:cNvCxnSpPr>
          <p:nvPr/>
        </p:nvCxnSpPr>
        <p:spPr>
          <a:xfrm>
            <a:off x="7988866" y="4954157"/>
            <a:ext cx="253353" cy="139626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9CFEEC-5209-4269-B22B-C63FA9051571}"/>
              </a:ext>
            </a:extLst>
          </p:cNvPr>
          <p:cNvCxnSpPr>
            <a:cxnSpLocks/>
          </p:cNvCxnSpPr>
          <p:nvPr/>
        </p:nvCxnSpPr>
        <p:spPr>
          <a:xfrm flipH="1">
            <a:off x="7150903" y="4819635"/>
            <a:ext cx="513198" cy="139626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3D42867-08AB-4357-A861-4488EAA6A900}"/>
              </a:ext>
            </a:extLst>
          </p:cNvPr>
          <p:cNvCxnSpPr>
            <a:cxnSpLocks/>
          </p:cNvCxnSpPr>
          <p:nvPr/>
        </p:nvCxnSpPr>
        <p:spPr>
          <a:xfrm flipH="1" flipV="1">
            <a:off x="7988866" y="4685112"/>
            <a:ext cx="787580" cy="24094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6E24A14-FC1E-4F5F-9B77-C5E7D2CC4BCA}"/>
              </a:ext>
            </a:extLst>
          </p:cNvPr>
          <p:cNvCxnSpPr>
            <a:cxnSpLocks/>
          </p:cNvCxnSpPr>
          <p:nvPr/>
        </p:nvCxnSpPr>
        <p:spPr>
          <a:xfrm>
            <a:off x="7636595" y="2135642"/>
            <a:ext cx="229733" cy="49253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01B041B-57E4-46A0-9914-94BE823E8B92}"/>
              </a:ext>
            </a:extLst>
          </p:cNvPr>
          <p:cNvCxnSpPr>
            <a:cxnSpLocks/>
          </p:cNvCxnSpPr>
          <p:nvPr/>
        </p:nvCxnSpPr>
        <p:spPr>
          <a:xfrm flipH="1">
            <a:off x="7866328" y="2396202"/>
            <a:ext cx="621856" cy="23197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A95A5A5-9FB6-4EA8-A2F8-210246FF9F9B}"/>
              </a:ext>
            </a:extLst>
          </p:cNvPr>
          <p:cNvCxnSpPr>
            <a:cxnSpLocks/>
          </p:cNvCxnSpPr>
          <p:nvPr/>
        </p:nvCxnSpPr>
        <p:spPr>
          <a:xfrm flipH="1" flipV="1">
            <a:off x="8757228" y="2396202"/>
            <a:ext cx="604284" cy="288248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0346ED7-1F54-4807-88FD-76CB2135F2FB}"/>
              </a:ext>
            </a:extLst>
          </p:cNvPr>
          <p:cNvCxnSpPr>
            <a:cxnSpLocks/>
          </p:cNvCxnSpPr>
          <p:nvPr/>
        </p:nvCxnSpPr>
        <p:spPr>
          <a:xfrm flipH="1" flipV="1">
            <a:off x="9496035" y="3009215"/>
            <a:ext cx="243238" cy="525772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9520B37-F3DF-47A2-AB55-8196CF6035C1}"/>
              </a:ext>
            </a:extLst>
          </p:cNvPr>
          <p:cNvCxnSpPr>
            <a:cxnSpLocks/>
          </p:cNvCxnSpPr>
          <p:nvPr/>
        </p:nvCxnSpPr>
        <p:spPr>
          <a:xfrm flipH="1" flipV="1">
            <a:off x="7954549" y="3752182"/>
            <a:ext cx="684372" cy="31118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7F9BB0A-177D-4475-8890-4B48326ED168}"/>
              </a:ext>
            </a:extLst>
          </p:cNvPr>
          <p:cNvCxnSpPr>
            <a:cxnSpLocks/>
          </p:cNvCxnSpPr>
          <p:nvPr/>
        </p:nvCxnSpPr>
        <p:spPr>
          <a:xfrm flipH="1">
            <a:off x="9101211" y="4403931"/>
            <a:ext cx="827904" cy="170751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FC2634D-2BB0-41CA-8BF9-8F86F5E6CEE6}"/>
              </a:ext>
            </a:extLst>
          </p:cNvPr>
          <p:cNvCxnSpPr>
            <a:cxnSpLocks/>
          </p:cNvCxnSpPr>
          <p:nvPr/>
        </p:nvCxnSpPr>
        <p:spPr>
          <a:xfrm flipH="1" flipV="1">
            <a:off x="9101211" y="4843727"/>
            <a:ext cx="900004" cy="44030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73CDFCA-98F3-4F04-B816-C418FE3AE464}"/>
              </a:ext>
            </a:extLst>
          </p:cNvPr>
          <p:cNvCxnSpPr>
            <a:cxnSpLocks/>
          </p:cNvCxnSpPr>
          <p:nvPr/>
        </p:nvCxnSpPr>
        <p:spPr>
          <a:xfrm flipH="1">
            <a:off x="9630557" y="2427710"/>
            <a:ext cx="252680" cy="25673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8AA9382-CF09-44CA-BF47-E716AD768694}"/>
              </a:ext>
            </a:extLst>
          </p:cNvPr>
          <p:cNvCxnSpPr>
            <a:cxnSpLocks/>
          </p:cNvCxnSpPr>
          <p:nvPr/>
        </p:nvCxnSpPr>
        <p:spPr>
          <a:xfrm flipH="1" flipV="1">
            <a:off x="10152282" y="2427710"/>
            <a:ext cx="536008" cy="624742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89ED4AE-4096-48FE-B3B1-0F5031CAB966}"/>
              </a:ext>
            </a:extLst>
          </p:cNvPr>
          <p:cNvCxnSpPr>
            <a:cxnSpLocks/>
          </p:cNvCxnSpPr>
          <p:nvPr/>
        </p:nvCxnSpPr>
        <p:spPr>
          <a:xfrm flipH="1">
            <a:off x="10152282" y="2304615"/>
            <a:ext cx="691242" cy="123095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标题 1">
            <a:extLst>
              <a:ext uri="{FF2B5EF4-FFF2-40B4-BE49-F238E27FC236}">
                <a16:creationId xmlns:a16="http://schemas.microsoft.com/office/drawing/2014/main" id="{98EBC31D-1D14-4A26-8102-93E48DAF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Chain Reaction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F50C04ED-864E-4CBD-AE1E-3AFF469225AD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</p:spTree>
    <p:extLst>
      <p:ext uri="{BB962C8B-B14F-4D97-AF65-F5344CB8AC3E}">
        <p14:creationId xmlns:p14="http://schemas.microsoft.com/office/powerpoint/2010/main" val="34989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EADF58-3F41-4C67-A527-6CC5473886DC}"/>
              </a:ext>
            </a:extLst>
          </p:cNvPr>
          <p:cNvSpPr/>
          <p:nvPr/>
        </p:nvSpPr>
        <p:spPr>
          <a:xfrm>
            <a:off x="328684" y="1955606"/>
            <a:ext cx="11472844" cy="417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B151B6-0095-4FC2-A153-34A469FD6514}"/>
              </a:ext>
            </a:extLst>
          </p:cNvPr>
          <p:cNvSpPr/>
          <p:nvPr/>
        </p:nvSpPr>
        <p:spPr>
          <a:xfrm>
            <a:off x="5061449" y="3219741"/>
            <a:ext cx="16764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B23FF0-29AE-46DC-B250-B0C311DD6E91}"/>
              </a:ext>
            </a:extLst>
          </p:cNvPr>
          <p:cNvSpPr/>
          <p:nvPr/>
        </p:nvSpPr>
        <p:spPr>
          <a:xfrm>
            <a:off x="1474967" y="3851944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989C273-C325-4152-8CED-751D6ABFCE3C}"/>
              </a:ext>
            </a:extLst>
          </p:cNvPr>
          <p:cNvSpPr/>
          <p:nvPr/>
        </p:nvSpPr>
        <p:spPr>
          <a:xfrm>
            <a:off x="2287765" y="4098579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8A5A3F8-70AD-4EED-A29A-52A7D49EC244}"/>
              </a:ext>
            </a:extLst>
          </p:cNvPr>
          <p:cNvSpPr/>
          <p:nvPr/>
        </p:nvSpPr>
        <p:spPr>
          <a:xfrm>
            <a:off x="10796288" y="2515140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4BC5899-9271-4BDA-A12D-D6E2AEE78C32}"/>
              </a:ext>
            </a:extLst>
          </p:cNvPr>
          <p:cNvSpPr/>
          <p:nvPr/>
        </p:nvSpPr>
        <p:spPr>
          <a:xfrm>
            <a:off x="2666457" y="4588578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C04A099-C178-4FFA-8644-0A30B0A691FA}"/>
              </a:ext>
            </a:extLst>
          </p:cNvPr>
          <p:cNvSpPr/>
          <p:nvPr/>
        </p:nvSpPr>
        <p:spPr>
          <a:xfrm>
            <a:off x="1474968" y="3061272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6D5E41-3FD0-4268-B0E5-F0189ACC3675}"/>
              </a:ext>
            </a:extLst>
          </p:cNvPr>
          <p:cNvSpPr/>
          <p:nvPr/>
        </p:nvSpPr>
        <p:spPr>
          <a:xfrm>
            <a:off x="3154165" y="3212850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E0E124-A951-4680-8D31-CC99638EB63A}"/>
              </a:ext>
            </a:extLst>
          </p:cNvPr>
          <p:cNvSpPr/>
          <p:nvPr/>
        </p:nvSpPr>
        <p:spPr>
          <a:xfrm>
            <a:off x="9258555" y="3029497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70018B-65A6-4244-AA06-0BA2048E3E09}"/>
              </a:ext>
            </a:extLst>
          </p:cNvPr>
          <p:cNvSpPr/>
          <p:nvPr/>
        </p:nvSpPr>
        <p:spPr>
          <a:xfrm>
            <a:off x="8729209" y="4919730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EAAD20-0B69-47AA-9FE2-B36E2ED6256B}"/>
              </a:ext>
            </a:extLst>
          </p:cNvPr>
          <p:cNvSpPr/>
          <p:nvPr/>
        </p:nvSpPr>
        <p:spPr>
          <a:xfrm>
            <a:off x="4675320" y="2207186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605C3F5-6873-4A73-96A2-5A110C464404}"/>
              </a:ext>
            </a:extLst>
          </p:cNvPr>
          <p:cNvSpPr/>
          <p:nvPr/>
        </p:nvSpPr>
        <p:spPr>
          <a:xfrm>
            <a:off x="3996398" y="2580782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8DE650-F28D-4B56-854A-7046F8259DC2}"/>
              </a:ext>
            </a:extLst>
          </p:cNvPr>
          <p:cNvSpPr/>
          <p:nvPr/>
        </p:nvSpPr>
        <p:spPr>
          <a:xfrm>
            <a:off x="6216198" y="2397429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130637E-7839-4A31-B1DC-30A09D7DE9D3}"/>
              </a:ext>
            </a:extLst>
          </p:cNvPr>
          <p:cNvSpPr/>
          <p:nvPr/>
        </p:nvSpPr>
        <p:spPr>
          <a:xfrm>
            <a:off x="2312656" y="2295948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58858A-B87D-4C0A-B5CE-01EA2A1171B6}"/>
              </a:ext>
            </a:extLst>
          </p:cNvPr>
          <p:cNvSpPr/>
          <p:nvPr/>
        </p:nvSpPr>
        <p:spPr>
          <a:xfrm>
            <a:off x="9881878" y="4614456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A2BF4B4-475C-4E9E-A985-559EBAE4E4B5}"/>
              </a:ext>
            </a:extLst>
          </p:cNvPr>
          <p:cNvSpPr/>
          <p:nvPr/>
        </p:nvSpPr>
        <p:spPr>
          <a:xfrm>
            <a:off x="4792697" y="5596186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0D9094-B0AB-43ED-9E6F-7ABC1D102E6C}"/>
              </a:ext>
            </a:extLst>
          </p:cNvPr>
          <p:cNvSpPr/>
          <p:nvPr/>
        </p:nvSpPr>
        <p:spPr>
          <a:xfrm>
            <a:off x="9780280" y="2503713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C58750-0D9F-4B24-AA03-A964934BF914}"/>
              </a:ext>
            </a:extLst>
          </p:cNvPr>
          <p:cNvSpPr/>
          <p:nvPr/>
        </p:nvSpPr>
        <p:spPr>
          <a:xfrm>
            <a:off x="10585333" y="3397499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D89A47B-FD35-49A2-96CB-9E69D2313605}"/>
              </a:ext>
            </a:extLst>
          </p:cNvPr>
          <p:cNvSpPr/>
          <p:nvPr/>
        </p:nvSpPr>
        <p:spPr>
          <a:xfrm>
            <a:off x="3920502" y="4527065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E258DB-0927-4E8C-BEA0-2C0C9C8328E3}"/>
              </a:ext>
            </a:extLst>
          </p:cNvPr>
          <p:cNvSpPr/>
          <p:nvPr/>
        </p:nvSpPr>
        <p:spPr>
          <a:xfrm>
            <a:off x="3646020" y="3661700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CAD7F82-2731-4818-9955-F7E921A07523}"/>
              </a:ext>
            </a:extLst>
          </p:cNvPr>
          <p:cNvSpPr/>
          <p:nvPr/>
        </p:nvSpPr>
        <p:spPr>
          <a:xfrm>
            <a:off x="7624252" y="4336822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A2DFB8A-FDD9-4FCB-A648-AD9F565DDDB4}"/>
              </a:ext>
            </a:extLst>
          </p:cNvPr>
          <p:cNvSpPr/>
          <p:nvPr/>
        </p:nvSpPr>
        <p:spPr>
          <a:xfrm>
            <a:off x="7628848" y="3028941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463C77B-B1E8-4B1A-A3AF-23A3021C0A03}"/>
              </a:ext>
            </a:extLst>
          </p:cNvPr>
          <p:cNvSpPr/>
          <p:nvPr/>
        </p:nvSpPr>
        <p:spPr>
          <a:xfrm>
            <a:off x="8535963" y="4408409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ABD0A00-2090-40E6-BDCD-1839C28DD581}"/>
              </a:ext>
            </a:extLst>
          </p:cNvPr>
          <p:cNvSpPr/>
          <p:nvPr/>
        </p:nvSpPr>
        <p:spPr>
          <a:xfrm>
            <a:off x="6778901" y="5304309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70FB4E7-46C1-4579-928E-D66A9FF4B31B}"/>
              </a:ext>
            </a:extLst>
          </p:cNvPr>
          <p:cNvSpPr/>
          <p:nvPr/>
        </p:nvSpPr>
        <p:spPr>
          <a:xfrm>
            <a:off x="9953979" y="5494551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AA76344-5E0E-4AFE-9BCB-4021540BE990}"/>
              </a:ext>
            </a:extLst>
          </p:cNvPr>
          <p:cNvSpPr/>
          <p:nvPr/>
        </p:nvSpPr>
        <p:spPr>
          <a:xfrm>
            <a:off x="9501793" y="3935755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A03E3E2-1464-40B2-A7A1-BE60B0A0B993}"/>
              </a:ext>
            </a:extLst>
          </p:cNvPr>
          <p:cNvSpPr/>
          <p:nvPr/>
        </p:nvSpPr>
        <p:spPr>
          <a:xfrm>
            <a:off x="7616864" y="5030160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3CA812-2411-42E5-81E5-97556DE1FAF5}"/>
              </a:ext>
            </a:extLst>
          </p:cNvPr>
          <p:cNvSpPr/>
          <p:nvPr/>
        </p:nvSpPr>
        <p:spPr>
          <a:xfrm>
            <a:off x="7582547" y="3828185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C01E5D9-48BD-4389-8E86-9C6A2CB5EC21}"/>
              </a:ext>
            </a:extLst>
          </p:cNvPr>
          <p:cNvSpPr/>
          <p:nvPr/>
        </p:nvSpPr>
        <p:spPr>
          <a:xfrm>
            <a:off x="7399115" y="2155924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FCB55FF-5478-4B09-9133-9A26F781C03C}"/>
              </a:ext>
            </a:extLst>
          </p:cNvPr>
          <p:cNvSpPr/>
          <p:nvPr/>
        </p:nvSpPr>
        <p:spPr>
          <a:xfrm>
            <a:off x="8385226" y="2472205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A468FDF-787F-4318-92BD-5CF1A7AD4B10}"/>
              </a:ext>
            </a:extLst>
          </p:cNvPr>
          <p:cNvSpPr/>
          <p:nvPr/>
        </p:nvSpPr>
        <p:spPr>
          <a:xfrm>
            <a:off x="4462088" y="2907231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52A7495-3C64-4018-8327-07FB42DFAEAA}"/>
              </a:ext>
            </a:extLst>
          </p:cNvPr>
          <p:cNvSpPr/>
          <p:nvPr/>
        </p:nvSpPr>
        <p:spPr>
          <a:xfrm>
            <a:off x="6025954" y="5553742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AF1FBBB-35F5-4387-93B7-C40F394F9B55}"/>
              </a:ext>
            </a:extLst>
          </p:cNvPr>
          <p:cNvSpPr/>
          <p:nvPr/>
        </p:nvSpPr>
        <p:spPr>
          <a:xfrm>
            <a:off x="8004739" y="5494552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41F8F9A-F7D5-4B09-BA14-44434C6EA54C}"/>
              </a:ext>
            </a:extLst>
          </p:cNvPr>
          <p:cNvSpPr/>
          <p:nvPr/>
        </p:nvSpPr>
        <p:spPr>
          <a:xfrm>
            <a:off x="1199256" y="5304564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73C4DE7-D962-4935-AC1C-A19BF15F74E9}"/>
              </a:ext>
            </a:extLst>
          </p:cNvPr>
          <p:cNvSpPr/>
          <p:nvPr/>
        </p:nvSpPr>
        <p:spPr>
          <a:xfrm>
            <a:off x="863951" y="3207927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92B42C5-1A71-4343-AACF-4520D8066466}"/>
              </a:ext>
            </a:extLst>
          </p:cNvPr>
          <p:cNvSpPr/>
          <p:nvPr/>
        </p:nvSpPr>
        <p:spPr>
          <a:xfrm>
            <a:off x="3450184" y="5554397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B6A218-789D-4300-9531-5D13EC681AD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026507" y="3851944"/>
            <a:ext cx="1821820" cy="25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8D3F166-17A8-41F8-8AB3-2B0AC90F7E32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786854" y="3231997"/>
            <a:ext cx="946720" cy="86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B624213-CF4E-4BC0-9AB9-05054A385A9C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5804527" y="2777916"/>
            <a:ext cx="601915" cy="128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C25014E-86C4-4BA4-80EC-23AEC0493092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5609897" y="3353707"/>
            <a:ext cx="2074672" cy="53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3E060B-4F9D-48AE-AF05-E51B34C874F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664935" y="4018429"/>
            <a:ext cx="1917612" cy="7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9A117E8-8C4C-4771-9061-B5F41321FBE1}"/>
              </a:ext>
            </a:extLst>
          </p:cNvPr>
          <p:cNvCxnSpPr>
            <a:stCxn id="24" idx="3"/>
          </p:cNvCxnSpPr>
          <p:nvPr/>
        </p:nvCxnSpPr>
        <p:spPr>
          <a:xfrm flipH="1" flipV="1">
            <a:off x="5899649" y="4097224"/>
            <a:ext cx="1780324" cy="56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3A793CE-163A-4409-B6D6-2385CDA58E00}"/>
              </a:ext>
            </a:extLst>
          </p:cNvPr>
          <p:cNvCxnSpPr>
            <a:stCxn id="22" idx="7"/>
          </p:cNvCxnSpPr>
          <p:nvPr/>
        </p:nvCxnSpPr>
        <p:spPr>
          <a:xfrm flipV="1">
            <a:off x="4245268" y="4123658"/>
            <a:ext cx="1681541" cy="45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D60188-382D-4A7C-AE35-E7BA5AA5AF1F}"/>
              </a:ext>
            </a:extLst>
          </p:cNvPr>
          <p:cNvCxnSpPr>
            <a:stCxn id="19" idx="0"/>
          </p:cNvCxnSpPr>
          <p:nvPr/>
        </p:nvCxnSpPr>
        <p:spPr>
          <a:xfrm flipV="1">
            <a:off x="4982941" y="4074467"/>
            <a:ext cx="916708" cy="15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BA946C-5F68-4DAD-A236-13D3534E3BCB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905042" y="4140686"/>
            <a:ext cx="311156" cy="141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00593BC-9766-4517-8EBE-62FC8EE2AA8C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5972809" y="4242575"/>
            <a:ext cx="861813" cy="111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3981C7B-118F-415F-830B-0FB60474056E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2693143" y="2486192"/>
            <a:ext cx="1358976" cy="15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EC3DBA6-73B9-4114-B5D0-5B64FC73CB83}"/>
              </a:ext>
            </a:extLst>
          </p:cNvPr>
          <p:cNvCxnSpPr>
            <a:cxnSpLocks/>
            <a:stCxn id="15" idx="5"/>
            <a:endCxn id="34" idx="1"/>
          </p:cNvCxnSpPr>
          <p:nvPr/>
        </p:nvCxnSpPr>
        <p:spPr>
          <a:xfrm>
            <a:off x="4321164" y="2905548"/>
            <a:ext cx="196645" cy="5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282B8B6-E133-4C2C-A970-3BB40EF9DAB2}"/>
              </a:ext>
            </a:extLst>
          </p:cNvPr>
          <p:cNvCxnSpPr>
            <a:cxnSpLocks/>
            <a:stCxn id="14" idx="4"/>
            <a:endCxn id="34" idx="7"/>
          </p:cNvCxnSpPr>
          <p:nvPr/>
        </p:nvCxnSpPr>
        <p:spPr>
          <a:xfrm flipH="1">
            <a:off x="4786854" y="2587673"/>
            <a:ext cx="78710" cy="37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1D1FB40-0859-4514-8865-3E6E7E00CF14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3478931" y="2905548"/>
            <a:ext cx="573188" cy="36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F2865D4-1A45-41CF-B997-52AFFFBCCAA5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2612531" y="3851944"/>
            <a:ext cx="1033489" cy="30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AA5281-13A5-4FCF-9C1E-DE674CDE02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55454" y="4057941"/>
            <a:ext cx="488032" cy="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7FDD159-B6F5-47E6-99EF-41BFF5DBE3C2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flipH="1">
            <a:off x="1665211" y="3441759"/>
            <a:ext cx="1" cy="41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265B63C-E8E3-443C-ACB6-CD63C6C54FE9}"/>
              </a:ext>
            </a:extLst>
          </p:cNvPr>
          <p:cNvCxnSpPr>
            <a:endCxn id="6" idx="1"/>
          </p:cNvCxnSpPr>
          <p:nvPr/>
        </p:nvCxnSpPr>
        <p:spPr>
          <a:xfrm>
            <a:off x="1199256" y="3544757"/>
            <a:ext cx="331432" cy="36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E670A80-25D6-4129-B375-83FADFD88D4B}"/>
              </a:ext>
            </a:extLst>
          </p:cNvPr>
          <p:cNvCxnSpPr>
            <a:stCxn id="37" idx="7"/>
            <a:endCxn id="7" idx="3"/>
          </p:cNvCxnSpPr>
          <p:nvPr/>
        </p:nvCxnSpPr>
        <p:spPr>
          <a:xfrm flipV="1">
            <a:off x="1524022" y="4423345"/>
            <a:ext cx="819464" cy="93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0AE93C-FB9D-49F7-B1DD-FC44FBE981C8}"/>
              </a:ext>
            </a:extLst>
          </p:cNvPr>
          <p:cNvCxnSpPr>
            <a:stCxn id="9" idx="6"/>
            <a:endCxn id="22" idx="2"/>
          </p:cNvCxnSpPr>
          <p:nvPr/>
        </p:nvCxnSpPr>
        <p:spPr>
          <a:xfrm flipV="1">
            <a:off x="3046944" y="4717309"/>
            <a:ext cx="873558" cy="6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49B1F76-FD97-417A-B7D1-49F6444BAB20}"/>
              </a:ext>
            </a:extLst>
          </p:cNvPr>
          <p:cNvCxnSpPr>
            <a:stCxn id="39" idx="7"/>
            <a:endCxn id="22" idx="4"/>
          </p:cNvCxnSpPr>
          <p:nvPr/>
        </p:nvCxnSpPr>
        <p:spPr>
          <a:xfrm flipV="1">
            <a:off x="3774950" y="4907552"/>
            <a:ext cx="335796" cy="70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E69F648-4A20-4EAF-BB0E-AD76748F9D9E}"/>
              </a:ext>
            </a:extLst>
          </p:cNvPr>
          <p:cNvCxnSpPr>
            <a:stCxn id="30" idx="5"/>
            <a:endCxn id="36" idx="0"/>
          </p:cNvCxnSpPr>
          <p:nvPr/>
        </p:nvCxnSpPr>
        <p:spPr>
          <a:xfrm>
            <a:off x="7941630" y="5354926"/>
            <a:ext cx="253353" cy="13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75C78C4-9081-48CA-BD5D-AC41491B8213}"/>
              </a:ext>
            </a:extLst>
          </p:cNvPr>
          <p:cNvCxnSpPr>
            <a:stCxn id="30" idx="2"/>
            <a:endCxn id="27" idx="7"/>
          </p:cNvCxnSpPr>
          <p:nvPr/>
        </p:nvCxnSpPr>
        <p:spPr>
          <a:xfrm flipH="1">
            <a:off x="7103667" y="5220404"/>
            <a:ext cx="513197" cy="13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314A315-E7F5-484A-872D-E2EAED842BB0}"/>
              </a:ext>
            </a:extLst>
          </p:cNvPr>
          <p:cNvCxnSpPr>
            <a:stCxn id="13" idx="2"/>
            <a:endCxn id="30" idx="7"/>
          </p:cNvCxnSpPr>
          <p:nvPr/>
        </p:nvCxnSpPr>
        <p:spPr>
          <a:xfrm flipH="1" flipV="1">
            <a:off x="7941630" y="5085881"/>
            <a:ext cx="787579" cy="2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78D138E-E628-4F49-9422-8EC20D5A4621}"/>
              </a:ext>
            </a:extLst>
          </p:cNvPr>
          <p:cNvCxnSpPr>
            <a:stCxn id="32" idx="4"/>
            <a:endCxn id="25" idx="0"/>
          </p:cNvCxnSpPr>
          <p:nvPr/>
        </p:nvCxnSpPr>
        <p:spPr>
          <a:xfrm>
            <a:off x="7589359" y="2536411"/>
            <a:ext cx="229733" cy="49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37AC9F3-3B95-4514-B89B-E0E01540C4E5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7819092" y="2796971"/>
            <a:ext cx="621855" cy="23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28FD8D0-BB59-413B-B91D-DA998F9ED561}"/>
              </a:ext>
            </a:extLst>
          </p:cNvPr>
          <p:cNvCxnSpPr>
            <a:stCxn id="12" idx="1"/>
            <a:endCxn id="33" idx="5"/>
          </p:cNvCxnSpPr>
          <p:nvPr/>
        </p:nvCxnSpPr>
        <p:spPr>
          <a:xfrm flipH="1" flipV="1">
            <a:off x="8709992" y="2796971"/>
            <a:ext cx="604284" cy="28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CE677A3-A593-4B32-BFBE-9987A8ECF4D0}"/>
              </a:ext>
            </a:extLst>
          </p:cNvPr>
          <p:cNvCxnSpPr>
            <a:cxnSpLocks/>
            <a:stCxn id="29" idx="0"/>
            <a:endCxn id="12" idx="4"/>
          </p:cNvCxnSpPr>
          <p:nvPr/>
        </p:nvCxnSpPr>
        <p:spPr>
          <a:xfrm flipH="1" flipV="1">
            <a:off x="9448799" y="3409984"/>
            <a:ext cx="243238" cy="52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D473EFE-CF36-419C-975A-2D210B5F9AD0}"/>
              </a:ext>
            </a:extLst>
          </p:cNvPr>
          <p:cNvCxnSpPr>
            <a:stCxn id="26" idx="1"/>
            <a:endCxn id="31" idx="5"/>
          </p:cNvCxnSpPr>
          <p:nvPr/>
        </p:nvCxnSpPr>
        <p:spPr>
          <a:xfrm flipH="1" flipV="1">
            <a:off x="7907313" y="4152951"/>
            <a:ext cx="684371" cy="31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7427DD6-5021-4F48-91E4-E5EA91470078}"/>
              </a:ext>
            </a:extLst>
          </p:cNvPr>
          <p:cNvCxnSpPr>
            <a:cxnSpLocks/>
            <a:stCxn id="18" idx="2"/>
            <a:endCxn id="13" idx="7"/>
          </p:cNvCxnSpPr>
          <p:nvPr/>
        </p:nvCxnSpPr>
        <p:spPr>
          <a:xfrm flipH="1">
            <a:off x="9053975" y="4804700"/>
            <a:ext cx="827903" cy="17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9EC30BC-A2B5-4B17-969D-01F18187989D}"/>
              </a:ext>
            </a:extLst>
          </p:cNvPr>
          <p:cNvCxnSpPr>
            <a:stCxn id="28" idx="2"/>
            <a:endCxn id="13" idx="5"/>
          </p:cNvCxnSpPr>
          <p:nvPr/>
        </p:nvCxnSpPr>
        <p:spPr>
          <a:xfrm flipH="1" flipV="1">
            <a:off x="9053975" y="5244496"/>
            <a:ext cx="900004" cy="44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63419C-2909-4CD2-87CC-83E2708B267E}"/>
              </a:ext>
            </a:extLst>
          </p:cNvPr>
          <p:cNvCxnSpPr>
            <a:stCxn id="20" idx="3"/>
            <a:endCxn id="12" idx="7"/>
          </p:cNvCxnSpPr>
          <p:nvPr/>
        </p:nvCxnSpPr>
        <p:spPr>
          <a:xfrm flipH="1">
            <a:off x="9583321" y="2828479"/>
            <a:ext cx="252680" cy="25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64BF952-BAD7-4B8B-B068-348C893F363C}"/>
              </a:ext>
            </a:extLst>
          </p:cNvPr>
          <p:cNvCxnSpPr>
            <a:stCxn id="21" idx="1"/>
            <a:endCxn id="20" idx="5"/>
          </p:cNvCxnSpPr>
          <p:nvPr/>
        </p:nvCxnSpPr>
        <p:spPr>
          <a:xfrm flipH="1" flipV="1">
            <a:off x="10105046" y="2828479"/>
            <a:ext cx="536008" cy="62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4A1DBA9-5551-4F54-BCDB-2DAC50F5BDE0}"/>
              </a:ext>
            </a:extLst>
          </p:cNvPr>
          <p:cNvCxnSpPr>
            <a:stCxn id="8" idx="2"/>
            <a:endCxn id="20" idx="5"/>
          </p:cNvCxnSpPr>
          <p:nvPr/>
        </p:nvCxnSpPr>
        <p:spPr>
          <a:xfrm flipH="1">
            <a:off x="10105046" y="2705384"/>
            <a:ext cx="691242" cy="12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F1A4B09-6C53-4411-8E7D-7AE7FB3C55F6}"/>
              </a:ext>
            </a:extLst>
          </p:cNvPr>
          <p:cNvSpPr/>
          <p:nvPr/>
        </p:nvSpPr>
        <p:spPr>
          <a:xfrm>
            <a:off x="386022" y="6278582"/>
            <a:ext cx="380487" cy="380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7CDDC17-AD13-45C5-897B-D42CF56DE7E1}"/>
              </a:ext>
            </a:extLst>
          </p:cNvPr>
          <p:cNvSpPr/>
          <p:nvPr/>
        </p:nvSpPr>
        <p:spPr>
          <a:xfrm>
            <a:off x="3357923" y="6278583"/>
            <a:ext cx="380487" cy="3804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6E780ED-5A7E-406E-9DC4-7C00DF28354F}"/>
              </a:ext>
            </a:extLst>
          </p:cNvPr>
          <p:cNvSpPr/>
          <p:nvPr/>
        </p:nvSpPr>
        <p:spPr>
          <a:xfrm>
            <a:off x="6091452" y="6286927"/>
            <a:ext cx="380487" cy="3804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EF762E4-6B5C-43DA-89CB-18EC9078782F}"/>
              </a:ext>
            </a:extLst>
          </p:cNvPr>
          <p:cNvSpPr/>
          <p:nvPr/>
        </p:nvSpPr>
        <p:spPr>
          <a:xfrm>
            <a:off x="8863731" y="6327602"/>
            <a:ext cx="380487" cy="3804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9AF9108-DB65-4CD2-ABEA-A6E2440CA244}"/>
              </a:ext>
            </a:extLst>
          </p:cNvPr>
          <p:cNvSpPr txBox="1"/>
          <p:nvPr/>
        </p:nvSpPr>
        <p:spPr>
          <a:xfrm>
            <a:off x="778369" y="6297264"/>
            <a:ext cx="259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Company 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BC5227-7CD4-451D-B054-211D7EAA1960}"/>
              </a:ext>
            </a:extLst>
          </p:cNvPr>
          <p:cNvSpPr txBox="1"/>
          <p:nvPr/>
        </p:nvSpPr>
        <p:spPr>
          <a:xfrm>
            <a:off x="3728954" y="6297143"/>
            <a:ext cx="259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Company 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B186A6E-73D5-4C0D-A64C-25B0EA814C86}"/>
              </a:ext>
            </a:extLst>
          </p:cNvPr>
          <p:cNvSpPr txBox="1"/>
          <p:nvPr/>
        </p:nvSpPr>
        <p:spPr>
          <a:xfrm>
            <a:off x="6483689" y="6297143"/>
            <a:ext cx="259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Company C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559D017-9A67-4CD8-9489-32571C65B55A}"/>
              </a:ext>
            </a:extLst>
          </p:cNvPr>
          <p:cNvSpPr txBox="1"/>
          <p:nvPr/>
        </p:nvSpPr>
        <p:spPr>
          <a:xfrm>
            <a:off x="9314276" y="6297265"/>
            <a:ext cx="259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Company 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66B53CFD-212E-41C2-85E2-458FEF51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99" y="35150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Protocol of Standardization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62E612-1C30-40DD-B6A2-414F850C3BB6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  <p:sp>
        <p:nvSpPr>
          <p:cNvPr id="82" name="圆: 空心 81">
            <a:extLst>
              <a:ext uri="{FF2B5EF4-FFF2-40B4-BE49-F238E27FC236}">
                <a16:creationId xmlns:a16="http://schemas.microsoft.com/office/drawing/2014/main" id="{EDC09039-73F0-4EEC-B004-019D3FDB6883}"/>
              </a:ext>
            </a:extLst>
          </p:cNvPr>
          <p:cNvSpPr/>
          <p:nvPr/>
        </p:nvSpPr>
        <p:spPr>
          <a:xfrm>
            <a:off x="4006248" y="2127768"/>
            <a:ext cx="3916680" cy="3711715"/>
          </a:xfrm>
          <a:prstGeom prst="donut">
            <a:avLst>
              <a:gd name="adj" fmla="val 10941"/>
            </a:avLst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6021D9D-88FD-44D2-A013-2078806FB6B6}"/>
              </a:ext>
            </a:extLst>
          </p:cNvPr>
          <p:cNvSpPr txBox="1"/>
          <p:nvPr/>
        </p:nvSpPr>
        <p:spPr>
          <a:xfrm>
            <a:off x="4470694" y="3568235"/>
            <a:ext cx="300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Protocols</a:t>
            </a:r>
            <a:endParaRPr lang="zh-CN" altLang="en-US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3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7BD4-1648-4388-94BF-D67E0250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866A5-0FD4-4001-932E-CEABC563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BFA9561-4E2A-46B3-9A6B-BC1E902FF6D9}"/>
              </a:ext>
            </a:extLst>
          </p:cNvPr>
          <p:cNvSpPr txBox="1">
            <a:spLocks/>
          </p:cNvSpPr>
          <p:nvPr/>
        </p:nvSpPr>
        <p:spPr>
          <a:xfrm>
            <a:off x="8001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10555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28B29-8644-46C2-83FD-0FF28709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Storage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56C30-E33A-45D2-92BB-73684F8A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6C495-BEDB-403E-8B57-218BE4C87FC5}"/>
              </a:ext>
            </a:extLst>
          </p:cNvPr>
          <p:cNvPicPr/>
          <p:nvPr/>
        </p:nvPicPr>
        <p:blipFill rotWithShape="1">
          <a:blip r:embed="rId2"/>
          <a:srcRect t="2858" r="1658" b="1692"/>
          <a:stretch/>
        </p:blipFill>
        <p:spPr>
          <a:xfrm>
            <a:off x="6899969" y="1631278"/>
            <a:ext cx="5096523" cy="5081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991B10-CE6B-4AA6-8272-1FF8B33CA3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44372" y="1616127"/>
            <a:ext cx="2760293" cy="2518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FA1EE3-382E-4759-8912-B2806D95E1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44372" y="4170499"/>
            <a:ext cx="2760293" cy="2562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04ECE8-A9AE-48CD-B851-6F31D17DE35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50136" y="2398240"/>
            <a:ext cx="2974382" cy="572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9F1CF6-4FFB-4A29-89E2-AEEF1CA47DF6}"/>
              </a:ext>
            </a:extLst>
          </p:cNvPr>
          <p:cNvCxnSpPr>
            <a:cxnSpLocks/>
          </p:cNvCxnSpPr>
          <p:nvPr/>
        </p:nvCxnSpPr>
        <p:spPr>
          <a:xfrm>
            <a:off x="2425720" y="2750487"/>
            <a:ext cx="2866312" cy="253378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CCF8C58-62AF-4312-8765-C1D8EA344BA4}"/>
              </a:ext>
            </a:extLst>
          </p:cNvPr>
          <p:cNvSpPr txBox="1"/>
          <p:nvPr/>
        </p:nvSpPr>
        <p:spPr>
          <a:xfrm>
            <a:off x="2595862" y="1573731"/>
            <a:ext cx="24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High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80981-8FD4-4B92-8D4F-B2311C87C017}"/>
              </a:ext>
            </a:extLst>
          </p:cNvPr>
          <p:cNvSpPr txBox="1"/>
          <p:nvPr/>
        </p:nvSpPr>
        <p:spPr>
          <a:xfrm rot="2155248">
            <a:off x="2430877" y="2793848"/>
            <a:ext cx="231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</a:rPr>
              <a:t>Normal</a:t>
            </a:r>
            <a:endParaRPr lang="zh-CN" altLang="en-US" sz="4400" dirty="0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14AEE4-89B4-4FAB-A390-F3266D96A99A}"/>
              </a:ext>
            </a:extLst>
          </p:cNvPr>
          <p:cNvSpPr txBox="1"/>
          <p:nvPr/>
        </p:nvSpPr>
        <p:spPr>
          <a:xfrm>
            <a:off x="502465" y="1921186"/>
            <a:ext cx="1947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Privacy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 Leakage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CF868E-1AA7-4383-B672-B016D93AC5D6}"/>
              </a:ext>
            </a:extLst>
          </p:cNvPr>
          <p:cNvSpPr txBox="1"/>
          <p:nvPr/>
        </p:nvSpPr>
        <p:spPr>
          <a:xfrm>
            <a:off x="502464" y="4878784"/>
            <a:ext cx="1947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Physical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Damage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D4D5FC-43A1-4FBE-A8CE-0F37FA301752}"/>
              </a:ext>
            </a:extLst>
          </p:cNvPr>
          <p:cNvCxnSpPr>
            <a:cxnSpLocks/>
          </p:cNvCxnSpPr>
          <p:nvPr/>
        </p:nvCxnSpPr>
        <p:spPr>
          <a:xfrm flipV="1">
            <a:off x="2474550" y="3875520"/>
            <a:ext cx="6865393" cy="148850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DF621F-5FAE-43ED-B94F-9E1C5A7C7C93}"/>
              </a:ext>
            </a:extLst>
          </p:cNvPr>
          <p:cNvCxnSpPr>
            <a:cxnSpLocks/>
          </p:cNvCxnSpPr>
          <p:nvPr/>
        </p:nvCxnSpPr>
        <p:spPr>
          <a:xfrm>
            <a:off x="2474550" y="5352989"/>
            <a:ext cx="2933565" cy="2207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F7A209B-D879-4CF1-93D5-867FB7BB55F7}"/>
              </a:ext>
            </a:extLst>
          </p:cNvPr>
          <p:cNvSpPr txBox="1"/>
          <p:nvPr/>
        </p:nvSpPr>
        <p:spPr>
          <a:xfrm rot="20894644">
            <a:off x="5281443" y="3809566"/>
            <a:ext cx="24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</a:rPr>
              <a:t>Normal</a:t>
            </a:r>
            <a:endParaRPr lang="zh-CN" altLang="en-US" sz="4400" dirty="0">
              <a:solidFill>
                <a:srgbClr val="FFC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350146-147A-4529-9A82-9812CB7180F2}"/>
              </a:ext>
            </a:extLst>
          </p:cNvPr>
          <p:cNvSpPr txBox="1"/>
          <p:nvPr/>
        </p:nvSpPr>
        <p:spPr>
          <a:xfrm>
            <a:off x="2834391" y="5318949"/>
            <a:ext cx="24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</a:rPr>
              <a:t>Normal</a:t>
            </a:r>
            <a:endParaRPr lang="zh-CN" altLang="en-US" sz="4400" dirty="0">
              <a:solidFill>
                <a:srgbClr val="FFC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3A9761-6CC4-426C-99CC-9D451CB5980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50135" y="2991399"/>
            <a:ext cx="2933565" cy="23644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42D89EF-502B-4453-8354-119E5364984A}"/>
              </a:ext>
            </a:extLst>
          </p:cNvPr>
          <p:cNvSpPr txBox="1"/>
          <p:nvPr/>
        </p:nvSpPr>
        <p:spPr>
          <a:xfrm rot="19282677">
            <a:off x="2199158" y="3662499"/>
            <a:ext cx="24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/>
                </a:solidFill>
              </a:rPr>
              <a:t>Seldom</a:t>
            </a:r>
            <a:endParaRPr lang="zh-CN" altLang="en-US" sz="4400" dirty="0">
              <a:solidFill>
                <a:schemeClr val="accent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830E79-FC5B-49B4-A3A4-A8CB1F80F141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</p:spTree>
    <p:extLst>
      <p:ext uri="{BB962C8B-B14F-4D97-AF65-F5344CB8AC3E}">
        <p14:creationId xmlns:p14="http://schemas.microsoft.com/office/powerpoint/2010/main" val="30939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7" grpId="0"/>
      <p:bldP spid="20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AA174-7148-4D05-A1CD-297D0763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Storage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73AE1-62BF-4EDB-A3BD-C1F7E14F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2565"/>
            <a:ext cx="6096000" cy="5395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92D229-E95C-4B8D-A4DB-A1B154E4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Data Exposure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Thousand nodes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Decentralized structure</a:t>
            </a:r>
          </a:p>
          <a:p>
            <a:pPr lvl="1"/>
            <a:endParaRPr lang="en-US" b="1" dirty="0">
              <a:solidFill>
                <a:srgbClr val="FFC000"/>
              </a:solidFill>
            </a:endParaRPr>
          </a:p>
          <a:p>
            <a:pPr lvl="1"/>
            <a:endParaRPr lang="en-US" b="1" dirty="0">
              <a:solidFill>
                <a:srgbClr val="FFC0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It’s </a:t>
            </a:r>
            <a:r>
              <a:rPr lang="en-US" sz="2400" b="1" dirty="0">
                <a:solidFill>
                  <a:srgbClr val="FFC000"/>
                </a:solidFill>
              </a:rPr>
              <a:t>easy</a:t>
            </a:r>
            <a:r>
              <a:rPr lang="en-US" sz="2400" b="1" dirty="0">
                <a:solidFill>
                  <a:schemeClr val="bg1"/>
                </a:solidFill>
              </a:rPr>
              <a:t> to get information from a single device from Linda, who also has thousands of similar devices to take care of. This causes data exposure.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20E9DE-252B-4C13-A4AB-4573EEC6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199" y="5984428"/>
            <a:ext cx="525369" cy="588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C21872-77B2-44F9-AEE1-7F7B07D5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470" y="5191432"/>
            <a:ext cx="464860" cy="571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45BF3E0-1786-4591-B0AA-5C46DB69A52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848600" y="6176963"/>
            <a:ext cx="1240599" cy="1015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55E1B6FA-D374-46E5-8492-8BDA6B2F7F53}"/>
              </a:ext>
            </a:extLst>
          </p:cNvPr>
          <p:cNvSpPr/>
          <p:nvPr/>
        </p:nvSpPr>
        <p:spPr>
          <a:xfrm>
            <a:off x="5045102" y="5077503"/>
            <a:ext cx="3408799" cy="178049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Exposure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66A23C-307B-4397-8381-2A09371D6849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</p:spTree>
    <p:extLst>
      <p:ext uri="{BB962C8B-B14F-4D97-AF65-F5344CB8AC3E}">
        <p14:creationId xmlns:p14="http://schemas.microsoft.com/office/powerpoint/2010/main" val="11246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7BD4-1648-4388-94BF-D67E0250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866A5-0FD4-4001-932E-CEABC563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BFA9561-4E2A-46B3-9A6B-BC1E902FF6D9}"/>
              </a:ext>
            </a:extLst>
          </p:cNvPr>
          <p:cNvSpPr txBox="1">
            <a:spLocks/>
          </p:cNvSpPr>
          <p:nvPr/>
        </p:nvSpPr>
        <p:spPr>
          <a:xfrm>
            <a:off x="8001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2343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AB428-FD8F-488A-967B-862F70EB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Structure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AC3C5-5D6F-412A-B5F7-84A92403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Future expectations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Why do we need to talk about </a:t>
            </a:r>
            <a:r>
              <a:rPr lang="en-US" sz="2800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What is the future expectations of </a:t>
            </a:r>
            <a:r>
              <a:rPr lang="en-US" sz="2800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</a:p>
          <a:p>
            <a:pPr lvl="1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Challenges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Why do we need to talk about the challenges of </a:t>
            </a:r>
            <a:r>
              <a:rPr lang="en-US" sz="2800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What are the challenges of </a:t>
            </a:r>
            <a:r>
              <a:rPr lang="en-US" sz="2800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</a:p>
          <a:p>
            <a:pPr lvl="1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016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82944-713A-4B1B-8B5A-B1C59F1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Data Processing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E5F30-7341-4F3E-865D-553511CC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dirty="0">
                <a:solidFill>
                  <a:schemeClr val="bg1"/>
                </a:solidFill>
              </a:rPr>
              <a:t>Privileges Scalation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User gain illegal rights to disturb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Abusing of Privileges Scalation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Manager abuses of his rights to disturb the Service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AiC</a:t>
            </a:r>
            <a:r>
              <a:rPr lang="en-US" altLang="zh-CN" dirty="0">
                <a:solidFill>
                  <a:schemeClr val="bg1"/>
                </a:solidFill>
              </a:rPr>
              <a:t> shares almost the same challenges in data processing.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CCE7E5-1301-4EAF-87A2-1A2F838B1B09}"/>
              </a:ext>
            </a:extLst>
          </p:cNvPr>
          <p:cNvSpPr/>
          <p:nvPr/>
        </p:nvSpPr>
        <p:spPr>
          <a:xfrm>
            <a:off x="838200" y="211236"/>
            <a:ext cx="14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Challenges of AiC</a:t>
            </a:r>
          </a:p>
        </p:txBody>
      </p:sp>
    </p:spTree>
    <p:extLst>
      <p:ext uri="{BB962C8B-B14F-4D97-AF65-F5344CB8AC3E}">
        <p14:creationId xmlns:p14="http://schemas.microsoft.com/office/powerpoint/2010/main" val="1558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B645-4D05-41F3-9ABA-A3D83EDE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4A5D8-98D3-444F-9177-BFD96A7F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EA33D81-C9D2-471E-9C94-D9442DEE51E5}"/>
              </a:ext>
            </a:extLst>
          </p:cNvPr>
          <p:cNvSpPr txBox="1">
            <a:spLocks/>
          </p:cNvSpPr>
          <p:nvPr/>
        </p:nvSpPr>
        <p:spPr>
          <a:xfrm>
            <a:off x="8001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844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177B3-A121-4CA8-8572-A265643D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Conclusion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43B63-C028-4D86-9986-42A70024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structure is the </a:t>
            </a:r>
            <a:r>
              <a:rPr lang="en-US" b="1" dirty="0">
                <a:solidFill>
                  <a:srgbClr val="FFC000"/>
                </a:solidFill>
              </a:rPr>
              <a:t>extension</a:t>
            </a:r>
            <a:r>
              <a:rPr lang="en-US" dirty="0">
                <a:solidFill>
                  <a:schemeClr val="bg1"/>
                </a:solidFill>
              </a:rPr>
              <a:t> of the edge computing and cloud computing.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change of </a:t>
            </a:r>
            <a:r>
              <a:rPr lang="en-US" b="1" dirty="0">
                <a:solidFill>
                  <a:srgbClr val="FFC000"/>
                </a:solidFill>
              </a:rPr>
              <a:t>quantity</a:t>
            </a:r>
            <a:r>
              <a:rPr lang="en-US" dirty="0">
                <a:solidFill>
                  <a:schemeClr val="bg1"/>
                </a:solidFill>
              </a:rPr>
              <a:t> will cause the change of </a:t>
            </a:r>
            <a:r>
              <a:rPr lang="en-US" b="1" dirty="0">
                <a:solidFill>
                  <a:srgbClr val="FFC000"/>
                </a:solidFill>
              </a:rPr>
              <a:t>quality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Focusing on new challenges helps researchers find direction in future area of the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34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0CEF-79B5-4A74-BD86-3A09111F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578" y="3004797"/>
            <a:ext cx="10444843" cy="848406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All-in-Cloud:challenges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and future expectations of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AiC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AB58AC-E3F3-4C28-A64D-30F4D3484DAE}"/>
              </a:ext>
            </a:extLst>
          </p:cNvPr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32275C32-ABF0-4AFD-8FB3-B0D690AD5004}"/>
              </a:ext>
            </a:extLst>
          </p:cNvPr>
          <p:cNvSpPr txBox="1">
            <a:spLocks/>
          </p:cNvSpPr>
          <p:nvPr/>
        </p:nvSpPr>
        <p:spPr>
          <a:xfrm>
            <a:off x="873578" y="302133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Professional Research English 2019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C3614F-8406-4F31-8A26-2A769682F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/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DF9044-3CF9-43FD-A511-3DFE2565B4C9}"/>
              </a:ext>
            </a:extLst>
          </p:cNvPr>
          <p:cNvSpPr txBox="1"/>
          <p:nvPr/>
        </p:nvSpPr>
        <p:spPr>
          <a:xfrm>
            <a:off x="3305093" y="45119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Chenghao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 Li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56670E-8BAE-4143-AB70-461455311654}"/>
              </a:ext>
            </a:extLst>
          </p:cNvPr>
          <p:cNvSpPr txBox="1"/>
          <p:nvPr/>
        </p:nvSpPr>
        <p:spPr>
          <a:xfrm>
            <a:off x="5428185" y="45119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Yanqi Pan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2D05CB-AC18-42C5-9782-698F0991718B}"/>
              </a:ext>
            </a:extLst>
          </p:cNvPr>
          <p:cNvSpPr txBox="1"/>
          <p:nvPr/>
        </p:nvSpPr>
        <p:spPr>
          <a:xfrm>
            <a:off x="7219012" y="45119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Yunqing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 He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Picture 2" descr="查看源图像">
            <a:extLst>
              <a:ext uri="{FF2B5EF4-FFF2-40B4-BE49-F238E27FC236}">
                <a16:creationId xmlns:a16="http://schemas.microsoft.com/office/drawing/2014/main" id="{AB03E2E2-F09F-4DAF-9F5E-6A598167B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77" y="114560"/>
            <a:ext cx="1832674" cy="10284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EF44EA4-2A4C-4A16-8E82-97216A30E112}"/>
              </a:ext>
            </a:extLst>
          </p:cNvPr>
          <p:cNvSpPr txBox="1"/>
          <p:nvPr/>
        </p:nvSpPr>
        <p:spPr>
          <a:xfrm>
            <a:off x="93510" y="6403533"/>
            <a:ext cx="11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Group4</a:t>
            </a:r>
          </a:p>
        </p:txBody>
      </p:sp>
    </p:spTree>
    <p:extLst>
      <p:ext uri="{BB962C8B-B14F-4D97-AF65-F5344CB8AC3E}">
        <p14:creationId xmlns:p14="http://schemas.microsoft.com/office/powerpoint/2010/main" val="21653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E22C-2125-466A-8E09-3FF48B1B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C8249-B2B8-4C3D-A210-482237B0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1CD8C76-6BE2-46E6-AF0A-377331EDA021}"/>
              </a:ext>
            </a:extLst>
          </p:cNvPr>
          <p:cNvSpPr txBox="1">
            <a:spLocks/>
          </p:cNvSpPr>
          <p:nvPr/>
        </p:nvSpPr>
        <p:spPr>
          <a:xfrm>
            <a:off x="9906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Future expectations of </a:t>
            </a:r>
            <a:r>
              <a:rPr lang="en-US" sz="48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AiC</a:t>
            </a:r>
            <a:endParaRPr lang="en-US" sz="4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8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F6B1F-6AFC-48B2-8AF4-488065AC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Why do we need to talk about </a:t>
            </a:r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9583D-2360-4DF6-9E25-9523E3D3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err="1">
                <a:solidFill>
                  <a:schemeClr val="bg1"/>
                </a:solidFill>
              </a:rPr>
              <a:t>AiC</a:t>
            </a:r>
            <a:r>
              <a:rPr lang="en-US" sz="2800" dirty="0">
                <a:solidFill>
                  <a:schemeClr val="bg1"/>
                </a:solidFill>
              </a:rPr>
              <a:t> is becoming a trend of the way the data works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B36BD81-7351-4E08-837E-F78479851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53702"/>
              </p:ext>
            </p:extLst>
          </p:nvPr>
        </p:nvGraphicFramePr>
        <p:xfrm>
          <a:off x="388259" y="2746054"/>
          <a:ext cx="5301342" cy="414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B9565EE-808D-48A5-80DF-F324479C0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090930"/>
              </p:ext>
            </p:extLst>
          </p:nvPr>
        </p:nvGraphicFramePr>
        <p:xfrm>
          <a:off x="6384471" y="2774311"/>
          <a:ext cx="5546871" cy="4083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172CC64-3286-4315-85A2-EA979C32B409}"/>
              </a:ext>
            </a:extLst>
          </p:cNvPr>
          <p:cNvSpPr/>
          <p:nvPr/>
        </p:nvSpPr>
        <p:spPr>
          <a:xfrm>
            <a:off x="192736" y="6467867"/>
            <a:ext cx="2664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Source: BI Intelligence estimates, 2016</a:t>
            </a:r>
            <a:r>
              <a:rPr lang="fr-FR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74DB6-8128-4BFA-A04A-BFB4B00D705B}"/>
              </a:ext>
            </a:extLst>
          </p:cNvPr>
          <p:cNvSpPr/>
          <p:nvPr/>
        </p:nvSpPr>
        <p:spPr>
          <a:xfrm>
            <a:off x="6371771" y="6555921"/>
            <a:ext cx="129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Source: IDC 2019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8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9326-49BC-4741-8B6A-765C8350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Why do we need to talk about </a:t>
            </a:r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7078-CE91-40D2-919C-619A1007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 companies have put all the data in the cloud already because </a:t>
            </a:r>
            <a:r>
              <a:rPr lang="en-US" dirty="0" err="1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makes it possible for further demand for data in a way that is more </a:t>
            </a:r>
            <a:r>
              <a:rPr lang="en-US" b="1" dirty="0">
                <a:solidFill>
                  <a:srgbClr val="FFC000"/>
                </a:solidFill>
              </a:rPr>
              <a:t>efficient</a:t>
            </a:r>
            <a:r>
              <a:rPr lang="en-US" dirty="0">
                <a:solidFill>
                  <a:schemeClr val="bg1"/>
                </a:solidFill>
              </a:rPr>
              <a:t>, more </a:t>
            </a:r>
            <a:r>
              <a:rPr lang="en-US" b="1" dirty="0">
                <a:solidFill>
                  <a:srgbClr val="FFC000"/>
                </a:solidFill>
              </a:rPr>
              <a:t>powerful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FFC000"/>
                </a:solidFill>
              </a:rPr>
              <a:t>cheaper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b="1" dirty="0">
                <a:solidFill>
                  <a:srgbClr val="FFC000"/>
                </a:solidFill>
              </a:rPr>
              <a:t>Netflix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Alibaba Cloud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115 Tech</a:t>
            </a:r>
          </a:p>
          <a:p>
            <a:pPr lvl="2"/>
            <a:r>
              <a:rPr lang="en-US" b="1" dirty="0" err="1">
                <a:solidFill>
                  <a:schemeClr val="bg1"/>
                </a:solidFill>
              </a:rPr>
              <a:t>Yintai</a:t>
            </a:r>
            <a:r>
              <a:rPr lang="en-US" b="1" dirty="0">
                <a:solidFill>
                  <a:schemeClr val="bg1"/>
                </a:solidFill>
              </a:rPr>
              <a:t> Holdings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9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F6B1F-6AFC-48B2-8AF4-488065AC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What is the future expectations of </a:t>
            </a:r>
            <a:r>
              <a:rPr lang="en-US" b="1" dirty="0" err="1">
                <a:solidFill>
                  <a:schemeClr val="bg1"/>
                </a:solidFill>
                <a:cs typeface="+mn-ea"/>
                <a:sym typeface="+mn-lt"/>
              </a:rPr>
              <a:t>AiC</a:t>
            </a: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9583D-2360-4DF6-9E25-9523E3D3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 err="1">
                <a:solidFill>
                  <a:schemeClr val="bg1"/>
                </a:solidFill>
              </a:rPr>
              <a:t>AiC</a:t>
            </a:r>
            <a:r>
              <a:rPr lang="en-US" sz="3200" dirty="0">
                <a:solidFill>
                  <a:schemeClr val="bg1"/>
                </a:solidFill>
              </a:rPr>
              <a:t> structure is the extension of the edge network. In this section, we show the overview and basic structure of </a:t>
            </a:r>
            <a:r>
              <a:rPr lang="en-US" sz="3200" dirty="0" err="1">
                <a:solidFill>
                  <a:schemeClr val="bg1"/>
                </a:solidFill>
              </a:rPr>
              <a:t>AiC</a:t>
            </a:r>
            <a:r>
              <a:rPr lang="en-US" sz="3200" dirty="0">
                <a:solidFill>
                  <a:schemeClr val="bg1"/>
                </a:solidFill>
              </a:rPr>
              <a:t>, which helps form the understanding of </a:t>
            </a:r>
            <a:r>
              <a:rPr lang="en-US" sz="3200" dirty="0" err="1">
                <a:solidFill>
                  <a:schemeClr val="bg1"/>
                </a:solidFill>
              </a:rPr>
              <a:t>AiC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Development of the cloud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Cloud period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Edge period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All-in-Cloud(</a:t>
            </a:r>
            <a:r>
              <a:rPr lang="en-US" sz="2800" dirty="0" err="1">
                <a:solidFill>
                  <a:schemeClr val="bg1"/>
                </a:solidFill>
              </a:rPr>
              <a:t>AiC</a:t>
            </a:r>
            <a:r>
              <a:rPr lang="en-US" sz="2800" dirty="0">
                <a:solidFill>
                  <a:schemeClr val="bg1"/>
                </a:solidFill>
              </a:rPr>
              <a:t>) period</a:t>
            </a:r>
          </a:p>
        </p:txBody>
      </p:sp>
    </p:spTree>
    <p:extLst>
      <p:ext uri="{BB962C8B-B14F-4D97-AF65-F5344CB8AC3E}">
        <p14:creationId xmlns:p14="http://schemas.microsoft.com/office/powerpoint/2010/main" val="25062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85B40-8658-47D6-9A09-34C3CA8F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Usually, cloud computing is based on huge number of machines built together with powerful performance to provide data service to users.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FD848FB-21BF-41FF-87EC-E5B7DF09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Cloud period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D8B07F4C-A0B9-413C-BFAD-C247B361B61D}"/>
              </a:ext>
            </a:extLst>
          </p:cNvPr>
          <p:cNvSpPr/>
          <p:nvPr/>
        </p:nvSpPr>
        <p:spPr>
          <a:xfrm>
            <a:off x="8814351" y="4375355"/>
            <a:ext cx="3072849" cy="211752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 Server</a:t>
            </a:r>
            <a:endParaRPr lang="zh-CN" altLang="en-US" sz="3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91376E-F365-45FD-9ADD-7DB26D7D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55" y="4142652"/>
            <a:ext cx="953245" cy="12282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029F85-8108-47DB-BFFF-7B6E409A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334" y="5429907"/>
            <a:ext cx="949404" cy="1223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97967F-B3CD-4C81-9FF3-FEC461A0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10" y="3567016"/>
            <a:ext cx="949404" cy="1223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">
            <a:extLst>
              <a:ext uri="{FF2B5EF4-FFF2-40B4-BE49-F238E27FC236}">
                <a16:creationId xmlns:a16="http://schemas.microsoft.com/office/drawing/2014/main" id="{D0D91B98-8889-4B21-8EC2-F04643C8EF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480677" y="4611142"/>
            <a:ext cx="1917516" cy="179144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">
            <a:extLst>
              <a:ext uri="{FF2B5EF4-FFF2-40B4-BE49-F238E27FC236}">
                <a16:creationId xmlns:a16="http://schemas.microsoft.com/office/drawing/2014/main" id="{0FF41FF0-F9F3-4E76-B3B1-0C2897ACF6E6}"/>
              </a:ext>
            </a:extLst>
          </p:cNvPr>
          <p:cNvCxnSpPr>
            <a:cxnSpLocks/>
            <a:stCxn id="6" idx="5"/>
            <a:endCxn id="5" idx="2"/>
          </p:cNvCxnSpPr>
          <p:nvPr/>
        </p:nvCxnSpPr>
        <p:spPr>
          <a:xfrm>
            <a:off x="5956401" y="5191002"/>
            <a:ext cx="2867482" cy="243113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">
            <a:extLst>
              <a:ext uri="{FF2B5EF4-FFF2-40B4-BE49-F238E27FC236}">
                <a16:creationId xmlns:a16="http://schemas.microsoft.com/office/drawing/2014/main" id="{66D1B8D7-75D3-4666-A412-AA35AAF4532E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6440738" y="6041542"/>
            <a:ext cx="3910038" cy="449078"/>
          </a:xfrm>
          <a:prstGeom prst="straightConnector1">
            <a:avLst/>
          </a:prstGeom>
          <a:ln w="38100">
            <a:solidFill>
              <a:srgbClr val="AFABAB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DD44122-D1C4-4CDE-B392-768E00710365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B8928-3994-4E8C-86FD-F53CB6DB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Big data center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Powerful and flexible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Secure and systematic management system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Far from end devices, end users and some sensors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Latency/Jitter/Packet Loss: high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Centralization</a:t>
            </a:r>
          </a:p>
          <a:p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5B6ECBA-38E2-407E-8866-E78A4EEA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Cloud period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1E5A46-A903-44EF-92F2-525CA5403334}"/>
              </a:ext>
            </a:extLst>
          </p:cNvPr>
          <p:cNvSpPr/>
          <p:nvPr/>
        </p:nvSpPr>
        <p:spPr>
          <a:xfrm>
            <a:off x="838200" y="211236"/>
            <a:ext cx="210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Future expectations of AiC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ncezyj2">
      <a:majorFont>
        <a:latin typeface="Arial" panose="020F0302020204030204"/>
        <a:ea typeface="等线"/>
        <a:cs typeface=""/>
      </a:majorFont>
      <a:minorFont>
        <a:latin typeface="Arial" panose="020F0502020204030204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963</Words>
  <Application>Microsoft Office PowerPoint</Application>
  <PresentationFormat>宽屏</PresentationFormat>
  <Paragraphs>217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主题​​</vt:lpstr>
      <vt:lpstr>All-in-Cloud:challenges and future expectations of AiC </vt:lpstr>
      <vt:lpstr>AiC(All-in-Cloud)</vt:lpstr>
      <vt:lpstr>Structure </vt:lpstr>
      <vt:lpstr>PowerPoint 演示文稿</vt:lpstr>
      <vt:lpstr>Why do we need to talk about AiC?</vt:lpstr>
      <vt:lpstr>Why do we need to talk about AiC?</vt:lpstr>
      <vt:lpstr>What is the future expectations of AiC?</vt:lpstr>
      <vt:lpstr>Cloud period</vt:lpstr>
      <vt:lpstr>Cloud period</vt:lpstr>
      <vt:lpstr>Edge period</vt:lpstr>
      <vt:lpstr>Edge period</vt:lpstr>
      <vt:lpstr>PowerPoint 演示文稿</vt:lpstr>
      <vt:lpstr>PowerPoint 演示文稿</vt:lpstr>
      <vt:lpstr>PowerPoint 演示文稿</vt:lpstr>
      <vt:lpstr>PowerPoint 演示文稿</vt:lpstr>
      <vt:lpstr>Future expectations of AiC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Chain Reaction</vt:lpstr>
      <vt:lpstr>Chain Reaction</vt:lpstr>
      <vt:lpstr>Chain Reaction</vt:lpstr>
      <vt:lpstr>Protocol of Standardization</vt:lpstr>
      <vt:lpstr>PowerPoint 演示文稿</vt:lpstr>
      <vt:lpstr>Data Storage </vt:lpstr>
      <vt:lpstr>Data Storage </vt:lpstr>
      <vt:lpstr>PowerPoint 演示文稿</vt:lpstr>
      <vt:lpstr>Data Processing</vt:lpstr>
      <vt:lpstr>PowerPoint 演示文稿</vt:lpstr>
      <vt:lpstr>Conclusion</vt:lpstr>
      <vt:lpstr>All-in-Cloud:challenges and future expectations of AiC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All-in-Cloud:challenges and future expectations of AiC</dc:title>
  <dc:creator>李 程浩</dc:creator>
  <cp:lastModifiedBy>李 程浩</cp:lastModifiedBy>
  <cp:revision>48</cp:revision>
  <dcterms:created xsi:type="dcterms:W3CDTF">2019-10-30T01:24:26Z</dcterms:created>
  <dcterms:modified xsi:type="dcterms:W3CDTF">2019-11-01T07:41:16Z</dcterms:modified>
</cp:coreProperties>
</file>