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heme/themeOverride24.xml" ContentType="application/vnd.openxmlformats-officedocument.themeOverr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333" r:id="rId3"/>
    <p:sldId id="258" r:id="rId4"/>
    <p:sldId id="270" r:id="rId5"/>
    <p:sldId id="309" r:id="rId6"/>
    <p:sldId id="273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11" r:id="rId17"/>
    <p:sldId id="322" r:id="rId18"/>
    <p:sldId id="323" r:id="rId19"/>
    <p:sldId id="334" r:id="rId20"/>
    <p:sldId id="310" r:id="rId21"/>
    <p:sldId id="325" r:id="rId22"/>
    <p:sldId id="326" r:id="rId23"/>
    <p:sldId id="327" r:id="rId24"/>
    <p:sldId id="328" r:id="rId25"/>
    <p:sldId id="331" r:id="rId26"/>
    <p:sldId id="332" r:id="rId27"/>
    <p:sldId id="261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40FA"/>
    <a:srgbClr val="FFAA1F"/>
    <a:srgbClr val="F77627"/>
    <a:srgbClr val="D266A0"/>
    <a:srgbClr val="E11411"/>
    <a:srgbClr val="1F1F44"/>
    <a:srgbClr val="000000"/>
    <a:srgbClr val="000019"/>
    <a:srgbClr val="EBC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49" autoAdjust="0"/>
    <p:restoredTop sz="95503" autoAdjust="0"/>
  </p:normalViewPr>
  <p:slideViewPr>
    <p:cSldViewPr snapToGrid="0">
      <p:cViewPr varScale="1">
        <p:scale>
          <a:sx n="107" d="100"/>
          <a:sy n="107" d="100"/>
        </p:scale>
        <p:origin x="120" y="294"/>
      </p:cViewPr>
      <p:guideLst>
        <p:guide pos="416"/>
        <p:guide pos="7287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0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这样的解决方案，实际上还是略显单薄的。为了进一步</a:t>
            </a:r>
            <a:r>
              <a:rPr lang="en-US" altLang="zh-CN" dirty="0"/>
              <a:t>……</a:t>
            </a:r>
            <a:r>
              <a:rPr lang="zh-CN" altLang="en-US" dirty="0"/>
              <a:t>我们引入了智能问答系统，我们称她为希塔。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9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刚才我们提到，所谓的信息整合平台就像是一个信息超市。而我们的希塔，相当于是超市的导购员（这个比喻不太恰当，感觉可以改成跑腿人什么的？）她接受用户的指令，跑到相应的货架，帮用户购买商品，交付给用户。用户只需要告诉希塔想要购买的商品，不需要关心这个商品需不需要过秤这种细节。</a:t>
            </a:r>
            <a:endParaRPr lang="en-US" altLang="zh-CN" dirty="0"/>
          </a:p>
          <a:p>
            <a:r>
              <a:rPr lang="zh-CN" altLang="en-US" dirty="0"/>
              <a:t>希塔可以作为用户访问整个平台的唯一桥梁。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8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我们采用端云结合的方案部署希塔系统的逻辑。我们在</a:t>
            </a:r>
            <a:r>
              <a:rPr lang="en-US" altLang="zh-CN" dirty="0"/>
              <a:t>HITA</a:t>
            </a:r>
            <a:r>
              <a:rPr lang="zh-CN" altLang="en-US" dirty="0"/>
              <a:t>的客户端</a:t>
            </a:r>
            <a:r>
              <a:rPr lang="en-US" altLang="zh-CN" dirty="0"/>
              <a:t>HITSZ</a:t>
            </a:r>
            <a:r>
              <a:rPr lang="zh-CN" altLang="en-US" dirty="0"/>
              <a:t>助手部署分词模型，直接在手机上进行自然语言的中文分词和词性标注。</a:t>
            </a:r>
            <a:endParaRPr lang="en-US" altLang="zh-CN" dirty="0"/>
          </a:p>
          <a:p>
            <a:r>
              <a:rPr lang="zh-CN" altLang="en-US" dirty="0"/>
              <a:t>对于一些较为简单、需求较大的问答场景，例如查课表，我们直接在手机上离线完成，通过基于规则的槽填充，我们实现了时间和空间开销都极小的、精确到分钟的自然语言课表查询。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00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我们将开销较大的逻辑部署在服务端。服务端不仅支持了大量基于规则的语义槽填充查询，例如</a:t>
            </a:r>
            <a:r>
              <a:rPr lang="en-US" altLang="zh-CN" dirty="0"/>
              <a:t>…</a:t>
            </a:r>
            <a:r>
              <a:rPr lang="zh-CN" altLang="en-US" dirty="0"/>
              <a:t>，我们还尝试了基于</a:t>
            </a:r>
            <a:r>
              <a:rPr lang="en-US" altLang="zh-CN" dirty="0"/>
              <a:t>RNN</a:t>
            </a:r>
            <a:r>
              <a:rPr lang="zh-CN" altLang="en-US" dirty="0"/>
              <a:t>的可扩展槽填充（这个技术搞不懂，不太敢讲），例如</a:t>
            </a:r>
            <a:r>
              <a:rPr lang="en-US" altLang="zh-CN" dirty="0"/>
              <a:t>…</a:t>
            </a:r>
            <a:r>
              <a:rPr lang="zh-CN" altLang="en-US" dirty="0"/>
              <a:t>此外，我们基于开源语料和</a:t>
            </a:r>
            <a:r>
              <a:rPr lang="en-US" altLang="zh-CN" dirty="0"/>
              <a:t>LSTM</a:t>
            </a:r>
            <a:r>
              <a:rPr lang="zh-CN" altLang="en-US" dirty="0"/>
              <a:t>构建开放式闲聊模型，能够实现较为合理的自然语言对话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3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所谓端云结合，就是根据作业的开销特性，合理地利用端侧和云端算力。希塔在移动端和云端的共同支持下承担着智能问答任务，这是我们对</a:t>
            </a:r>
            <a:r>
              <a:rPr lang="en-US" altLang="zh-CN" dirty="0"/>
              <a:t>ALL IN ONE</a:t>
            </a:r>
            <a:r>
              <a:rPr lang="zh-CN" altLang="en-US" dirty="0"/>
              <a:t>给出的一份较为优雅的答卷。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35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Θ</a:t>
            </a:r>
            <a:r>
              <a:rPr lang="zh-CN" altLang="en-US" dirty="0"/>
              <a:t>社区是我们</a:t>
            </a:r>
            <a:r>
              <a:rPr lang="en-US" altLang="zh-CN" dirty="0"/>
              <a:t>…</a:t>
            </a:r>
            <a:r>
              <a:rPr lang="zh-CN" altLang="en-US" dirty="0"/>
              <a:t>用户可以</a:t>
            </a:r>
            <a:r>
              <a:rPr lang="en-US" altLang="zh-CN" dirty="0"/>
              <a:t>…</a:t>
            </a:r>
            <a:r>
              <a:rPr lang="zh-CN" altLang="en-US" dirty="0"/>
              <a:t>在态度墙上发表自己对任意问题的态度</a:t>
            </a:r>
            <a:r>
              <a:rPr lang="en-US" altLang="zh-CN" dirty="0"/>
              <a:t>…..</a:t>
            </a:r>
            <a:r>
              <a:rPr lang="zh-CN" altLang="en-US" dirty="0"/>
              <a:t>往话题社区贴图文。有充分的发言自由性</a:t>
            </a:r>
            <a:endParaRPr lang="en-US" altLang="zh-CN" dirty="0"/>
          </a:p>
          <a:p>
            <a:r>
              <a:rPr lang="zh-CN" altLang="en-US" dirty="0"/>
              <a:t>需要防止敏感信息出现在公共区域。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9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既然是一个信息平台，而且针对的是校园场景的学生用户，必然对不良信息是敏感的。如何保证</a:t>
            </a:r>
            <a:r>
              <a:rPr lang="en-US" altLang="zh-CN" dirty="0"/>
              <a:t>…?</a:t>
            </a:r>
            <a:r>
              <a:rPr lang="zh-CN" altLang="en-US" dirty="0"/>
              <a:t>，我们将加入文本、图像的敏感过滤系统，并利用</a:t>
            </a:r>
            <a:r>
              <a:rPr lang="en-US" altLang="zh-CN" dirty="0"/>
              <a:t>AI</a:t>
            </a:r>
            <a:r>
              <a:rPr lang="zh-CN" altLang="en-US" dirty="0"/>
              <a:t>实现全自动、高精度的敏感过滤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75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我们加入自动的敏感屏蔽机制</a:t>
            </a:r>
            <a:r>
              <a:rPr lang="en-US" altLang="zh-CN" dirty="0"/>
              <a:t>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首先是文字敏感屏蔽，其逻辑同样同时部署在端云两侧。手机端基于静态的小规模敏感词库标记敏感，服务端则采用动态的大规模敏感词库，在去歧义机制的辅助下完成敏感判定。经过测试，我们在文字方面的自动敏感判定严格程度高过微博等社交平台，但仍具有较低的误判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7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我们同样需要对图片进中的敏感信息进行自动监测。我们选取了基于</a:t>
            </a:r>
            <a:r>
              <a:rPr lang="en-US" altLang="zh-CN" dirty="0"/>
              <a:t>CNN</a:t>
            </a:r>
            <a:r>
              <a:rPr lang="zh-CN" altLang="en-US" dirty="0"/>
              <a:t>、采用大规模数据集分布式训练的</a:t>
            </a:r>
            <a:r>
              <a:rPr lang="en-US" altLang="zh-CN" dirty="0"/>
              <a:t>NSFW</a:t>
            </a:r>
            <a:r>
              <a:rPr lang="zh-CN" altLang="en-US" dirty="0"/>
              <a:t>模型，该模型对敏感图片的判定准确率可达</a:t>
            </a:r>
            <a:r>
              <a:rPr lang="en-US" altLang="zh-CN" dirty="0"/>
              <a:t>90%</a:t>
            </a:r>
            <a:r>
              <a:rPr lang="zh-CN" altLang="en-US" dirty="0"/>
              <a:t>以上。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7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4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所有的创新创业项目，面临的最大灵魂拷问就是：为什么人们要使用这个平台？没有足够的日活用户量，这个平台的意义还有多少？</a:t>
            </a:r>
            <a:endParaRPr lang="en-US" altLang="zh-CN" dirty="0"/>
          </a:p>
          <a:p>
            <a:r>
              <a:rPr lang="zh-CN" altLang="en-US" dirty="0"/>
              <a:t>因此经过调研和设计，我们决定根据哈工大深圳学生的几大刚需，设计本平台客户端的基本功能</a:t>
            </a:r>
            <a:r>
              <a:rPr lang="en-US" altLang="zh-CN" dirty="0"/>
              <a:t>——</a:t>
            </a:r>
            <a:r>
              <a:rPr lang="zh-CN" altLang="en-US" dirty="0"/>
              <a:t>课表和掌上教务。课表在所有校园信息中，“被接触”的频率是最高的。我们有意地加强了这些基本功能模块的</a:t>
            </a:r>
            <a:r>
              <a:rPr lang="en-US" altLang="zh-CN" dirty="0"/>
              <a:t>UI</a:t>
            </a:r>
            <a:r>
              <a:rPr lang="zh-CN" altLang="en-US" dirty="0"/>
              <a:t>美观性，和在日常交互上的便捷性和舒适性，以此来保证项目初期的较高</a:t>
            </a:r>
            <a:r>
              <a:rPr lang="en-US" altLang="zh-CN" dirty="0"/>
              <a:t>DAU</a:t>
            </a:r>
            <a:r>
              <a:rPr lang="zh-CN" altLang="en-US" dirty="0"/>
              <a:t>增长率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48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40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21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40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18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8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4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大学生面临的一个很主要的问题就是信息分散，比如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9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那么相信不止我们团队，很多学校的项目组都会有一个朴素的想法，就是搭建一个“信息整合”平台。</a:t>
            </a:r>
            <a:r>
              <a:rPr lang="en-US" altLang="zh-CN" dirty="0"/>
              <a:t>All in one</a:t>
            </a:r>
            <a:r>
              <a:rPr lang="zh-CN" altLang="en-US" dirty="0"/>
              <a:t>，以一个校内黄页的方式给同学们提供一触即达的服务。</a:t>
            </a:r>
            <a:r>
              <a:rPr lang="en-US" altLang="zh-CN" dirty="0"/>
              <a:t>…</a:t>
            </a:r>
            <a:r>
              <a:rPr lang="zh-CN" altLang="en-US" dirty="0"/>
              <a:t>但这实际上仍是一个比较宽泛模糊的概念，有的同学可能想做一个网址导航页，或是一个校内搜索引擎，或是一个校内黄页小程序，都可以称作所谓信息整合平台</a:t>
            </a:r>
            <a:r>
              <a:rPr lang="en-US" altLang="zh-CN" dirty="0"/>
              <a:t>….</a:t>
            </a:r>
            <a:r>
              <a:rPr lang="zh-CN" altLang="en-US" dirty="0"/>
              <a:t>在这些项目中，“信息整合”具体体现在哪些方面，不同来源的信息聚合程度如何，是存在比较大的差异的。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All in one</a:t>
            </a:r>
            <a:r>
              <a:rPr lang="zh-CN" altLang="en-US" dirty="0"/>
              <a:t>这个朴素的想法，我们先提出了几个问题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4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信息整合平台，就是把所有信息放在一个页面上吗？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聚合与程序逻辑聚合是传统的工程问题，比较容易解决，用户理解自己的需求很容易，但是程序理解用户却很难。「整合」应该以提高用户的信息获取效率为目的，为此，我们使用了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AI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技术，来实现人与信息的精准连接。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认为，把所有信息放在一个页面上，这属于单纯的导航页，相当于一个信息超市。不同类别的信息摆在不同区域的货架上，且有不同的“结账方式”，比如有些直接取得，而有些需要“过秤”，导航页的信息整合体现在</a:t>
            </a:r>
            <a:r>
              <a:rPr lang="en-US" altLang="zh-CN" dirty="0"/>
              <a:t>UI</a:t>
            </a:r>
            <a:r>
              <a:rPr lang="zh-CN" altLang="en-US" dirty="0"/>
              <a:t>上，相同类别的被聚合、不同类别的也可以一起陈列。这当然是一种很好的方式，但我们认为这是不完美的，用户仍然需要花费精力去不同的区域找到不同类别的信息，也需要花费精力适应不同类信息之间的差异性。当类别增多、差异趋于复杂时，这对用户获取信息的效率而言是一场灾难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因此，我们想要构建的信息整合平台，需要以提高用户获取信息的效率为目的，在</a:t>
            </a:r>
            <a:r>
              <a:rPr lang="en-US" altLang="zh-CN" dirty="0"/>
              <a:t>UI</a:t>
            </a:r>
            <a:r>
              <a:rPr lang="zh-CN" altLang="en-US" dirty="0"/>
              <a:t>上、程序逻辑上、用户理解上，都要是聚合的，用户只需要学习一种方式，便能很好地管理所有种类的信息。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3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4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本项目首先要提供的是多方位的“信息整合”，不仅停留在</a:t>
            </a:r>
            <a:r>
              <a:rPr lang="en-US" altLang="zh-CN" dirty="0"/>
              <a:t>UI</a:t>
            </a:r>
            <a:r>
              <a:rPr lang="zh-CN" altLang="en-US" dirty="0"/>
              <a:t>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9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截至目前，</a:t>
            </a:r>
            <a:r>
              <a:rPr lang="en-US" altLang="zh-CN" dirty="0"/>
              <a:t>HITA</a:t>
            </a:r>
            <a:r>
              <a:rPr lang="zh-CN" altLang="en-US" dirty="0"/>
              <a:t>平台已整合了教务网、教师空间、新闻中心等校内渠道信息，这些来源不同、格式不同、交互逻辑不同的信息，经过高度模块化、高度可拓展的</a:t>
            </a:r>
            <a:r>
              <a:rPr lang="en-US" altLang="zh-CN" dirty="0"/>
              <a:t>HITA</a:t>
            </a:r>
            <a:r>
              <a:rPr lang="zh-CN" altLang="en-US" dirty="0"/>
              <a:t>平台的处理，将以相同的格式、相同的交互逻辑呈现给用户。在我们的客户端</a:t>
            </a:r>
            <a:r>
              <a:rPr lang="en-US" altLang="zh-CN" dirty="0"/>
              <a:t>HITSZ</a:t>
            </a:r>
            <a:r>
              <a:rPr lang="zh-CN" altLang="en-US" dirty="0"/>
              <a:t>助手上，用户可以像刷微博、刷头条一样，以较低的成本、相同的姿势浏览来自新闻网、教师空间、学校官网的不同信息。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0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íṩľïḍé">
            <a:extLst>
              <a:ext uri="{FF2B5EF4-FFF2-40B4-BE49-F238E27FC236}">
                <a16:creationId xmlns:a16="http://schemas.microsoft.com/office/drawing/2014/main" id="{2BF7CF62-A59A-4F55-A404-323FC19F75E8}"/>
              </a:ext>
            </a:extLst>
          </p:cNvPr>
          <p:cNvSpPr/>
          <p:nvPr userDrawn="1"/>
        </p:nvSpPr>
        <p:spPr>
          <a:xfrm>
            <a:off x="7170283" y="0"/>
            <a:ext cx="43978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CD76-B51F-4D6A-9702-4C00A15FA0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221" y="1130300"/>
            <a:ext cx="5913006" cy="2675265"/>
          </a:xfrm>
          <a:noFill/>
          <a:effectLst/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3600" b="1" i="0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99724E-690E-47CA-AE72-73BDB06968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222" y="3936129"/>
            <a:ext cx="2995408" cy="490727"/>
          </a:xfrm>
          <a:solidFill>
            <a:schemeClr val="accent1"/>
          </a:solidFill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edit master subtitle style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32F361E-A87D-4B65-B862-6B2D60D81181}"/>
              </a:ext>
            </a:extLst>
          </p:cNvPr>
          <p:cNvSpPr/>
          <p:nvPr userDrawn="1"/>
        </p:nvSpPr>
        <p:spPr>
          <a:xfrm>
            <a:off x="7980675" y="1994446"/>
            <a:ext cx="2869107" cy="28691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65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236172-4E39-4824-B043-AA33279F9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66" y="1470743"/>
            <a:ext cx="3916512" cy="39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12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B5CECF-2488-4965-9150-1362DC0122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3" b="5627"/>
          <a:stretch/>
        </p:blipFill>
        <p:spPr>
          <a:xfrm rot="5400000">
            <a:off x="-705069" y="705071"/>
            <a:ext cx="6857998" cy="5447857"/>
          </a:xfrm>
          <a:prstGeom prst="rect">
            <a:avLst/>
          </a:prstGeom>
        </p:spPr>
      </p:pic>
      <p:sp>
        <p:nvSpPr>
          <p:cNvPr id="4" name="ïṣ1îḍê">
            <a:extLst>
              <a:ext uri="{FF2B5EF4-FFF2-40B4-BE49-F238E27FC236}">
                <a16:creationId xmlns:a16="http://schemas.microsoft.com/office/drawing/2014/main" id="{A6A528B4-E5DA-4C56-B9AA-A396F44E8F4F}"/>
              </a:ext>
            </a:extLst>
          </p:cNvPr>
          <p:cNvSpPr/>
          <p:nvPr userDrawn="1"/>
        </p:nvSpPr>
        <p:spPr>
          <a:xfrm>
            <a:off x="4066281" y="1926077"/>
            <a:ext cx="1381577" cy="2373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标题 19"/>
          <p:cNvSpPr>
            <a:spLocks noGrp="1"/>
          </p:cNvSpPr>
          <p:nvPr userDrawn="1">
            <p:ph type="title" hasCustomPrompt="1"/>
          </p:nvPr>
        </p:nvSpPr>
        <p:spPr>
          <a:xfrm>
            <a:off x="5715000" y="2697795"/>
            <a:ext cx="5853113" cy="8953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 hasCustomPrompt="1"/>
          </p:nvPr>
        </p:nvSpPr>
        <p:spPr>
          <a:xfrm>
            <a:off x="5715000" y="3802695"/>
            <a:ext cx="5853113" cy="1015623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en-US" altLang="zh-CN" sz="1600" b="0" i="0" dirty="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Edit Master text styles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52690A-5E56-467D-AEBD-1E5FAF0EDD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843986">
            <a:off x="1520016" y="4216493"/>
            <a:ext cx="1998897" cy="19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C6F7D-182D-429A-8212-1CBEF0967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0C78B-7046-4C9D-967A-00F9487A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DBBED-DD09-4C69-A0D9-2548B042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924" y="6240463"/>
            <a:ext cx="2909888" cy="206381"/>
          </a:xfrm>
        </p:spPr>
        <p:txBody>
          <a:bodyPr/>
          <a:lstStyle>
            <a:lvl1pPr algn="l">
              <a:defRPr/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464547" y="2254635"/>
            <a:ext cx="5103566" cy="1983066"/>
          </a:xfr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i="0" dirty="0">
                <a:ln w="12700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64547" y="4814487"/>
            <a:ext cx="5103566" cy="31087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>
              <a:buNone/>
              <a:defRPr lang="en-US" altLang="zh-CN" sz="1600" b="0" i="0" dirty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0" lvl="0" indent="0">
              <a:buNone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64547" y="4518216"/>
            <a:ext cx="5103566" cy="29627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>
              <a:buNone/>
              <a:defRPr lang="en-US" altLang="zh-CN" sz="1600" b="0" i="0" dirty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marL="0" lvl="0" indent="0">
              <a:buNone/>
            </a:pPr>
            <a:r>
              <a:rPr lang="en-US" altLang="zh-CN" dirty="0"/>
              <a:t>Signature</a:t>
            </a:r>
          </a:p>
        </p:txBody>
      </p:sp>
      <p:sp>
        <p:nvSpPr>
          <p:cNvPr id="7" name="íS1ídè">
            <a:extLst>
              <a:ext uri="{FF2B5EF4-FFF2-40B4-BE49-F238E27FC236}">
                <a16:creationId xmlns:a16="http://schemas.microsoft.com/office/drawing/2014/main" id="{95F88774-8A41-49B1-801A-223F6A86BF89}"/>
              </a:ext>
            </a:extLst>
          </p:cNvPr>
          <p:cNvSpPr/>
          <p:nvPr userDrawn="1"/>
        </p:nvSpPr>
        <p:spPr>
          <a:xfrm>
            <a:off x="1059769" y="0"/>
            <a:ext cx="43978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îṥḻîḑé">
            <a:extLst>
              <a:ext uri="{FF2B5EF4-FFF2-40B4-BE49-F238E27FC236}">
                <a16:creationId xmlns:a16="http://schemas.microsoft.com/office/drawing/2014/main" id="{04BC7511-A62B-4946-A3FA-992C70CAC0AE}"/>
              </a:ext>
            </a:extLst>
          </p:cNvPr>
          <p:cNvSpPr/>
          <p:nvPr userDrawn="1"/>
        </p:nvSpPr>
        <p:spPr>
          <a:xfrm>
            <a:off x="803666" y="2164959"/>
            <a:ext cx="5103566" cy="2960399"/>
          </a:xfrm>
          <a:custGeom>
            <a:avLst/>
            <a:gdLst>
              <a:gd name="connsiteX0" fmla="*/ 3692092 w 5404778"/>
              <a:gd name="connsiteY0" fmla="*/ 0 h 3463471"/>
              <a:gd name="connsiteX1" fmla="*/ 5404778 w 5404778"/>
              <a:gd name="connsiteY1" fmla="*/ 0 h 3463471"/>
              <a:gd name="connsiteX2" fmla="*/ 5404778 w 5404778"/>
              <a:gd name="connsiteY2" fmla="*/ 3463471 h 3463471"/>
              <a:gd name="connsiteX3" fmla="*/ 3692092 w 5404778"/>
              <a:gd name="connsiteY3" fmla="*/ 3463471 h 3463471"/>
              <a:gd name="connsiteX4" fmla="*/ 1846046 w 5404778"/>
              <a:gd name="connsiteY4" fmla="*/ 0 h 3463471"/>
              <a:gd name="connsiteX5" fmla="*/ 3558732 w 5404778"/>
              <a:gd name="connsiteY5" fmla="*/ 0 h 3463471"/>
              <a:gd name="connsiteX6" fmla="*/ 3558732 w 5404778"/>
              <a:gd name="connsiteY6" fmla="*/ 3463471 h 3463471"/>
              <a:gd name="connsiteX7" fmla="*/ 1846046 w 5404778"/>
              <a:gd name="connsiteY7" fmla="*/ 3463471 h 3463471"/>
              <a:gd name="connsiteX8" fmla="*/ 0 w 5404778"/>
              <a:gd name="connsiteY8" fmla="*/ 0 h 3463471"/>
              <a:gd name="connsiteX9" fmla="*/ 1712686 w 5404778"/>
              <a:gd name="connsiteY9" fmla="*/ 0 h 3463471"/>
              <a:gd name="connsiteX10" fmla="*/ 1712686 w 5404778"/>
              <a:gd name="connsiteY10" fmla="*/ 3463471 h 3463471"/>
              <a:gd name="connsiteX11" fmla="*/ 0 w 5404778"/>
              <a:gd name="connsiteY11" fmla="*/ 3463471 h 346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4778" h="3463471">
                <a:moveTo>
                  <a:pt x="3692092" y="0"/>
                </a:moveTo>
                <a:lnTo>
                  <a:pt x="5404778" y="0"/>
                </a:lnTo>
                <a:lnTo>
                  <a:pt x="5404778" y="3463471"/>
                </a:lnTo>
                <a:lnTo>
                  <a:pt x="3692092" y="3463471"/>
                </a:lnTo>
                <a:close/>
                <a:moveTo>
                  <a:pt x="1846046" y="0"/>
                </a:moveTo>
                <a:lnTo>
                  <a:pt x="3558732" y="0"/>
                </a:lnTo>
                <a:lnTo>
                  <a:pt x="3558732" y="3463471"/>
                </a:lnTo>
                <a:lnTo>
                  <a:pt x="1846046" y="3463471"/>
                </a:lnTo>
                <a:close/>
                <a:moveTo>
                  <a:pt x="0" y="0"/>
                </a:moveTo>
                <a:lnTo>
                  <a:pt x="1712686" y="0"/>
                </a:lnTo>
                <a:lnTo>
                  <a:pt x="1712686" y="3463471"/>
                </a:lnTo>
                <a:lnTo>
                  <a:pt x="0" y="3463471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contrast="12000"/>
                      </a14:imgEffect>
                    </a14:imgLayer>
                  </a14:imgProps>
                </a:ext>
              </a:extLst>
            </a:blip>
            <a:stretch>
              <a:fillRect t="-38445" r="-2070" b="-209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2451A-7352-4BAA-9A72-6D1989FD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8360A-426D-4832-BDD1-D4A83802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2E3DA-E103-4BF2-B65E-F230607900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992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îšḻïḑe">
            <a:extLst>
              <a:ext uri="{FF2B5EF4-FFF2-40B4-BE49-F238E27FC236}">
                <a16:creationId xmlns:a16="http://schemas.microsoft.com/office/drawing/2014/main" id="{1D92C4BC-9686-44FD-A161-B88FFCA9EEC3}"/>
              </a:ext>
            </a:extLst>
          </p:cNvPr>
          <p:cNvSpPr/>
          <p:nvPr userDrawn="1"/>
        </p:nvSpPr>
        <p:spPr>
          <a:xfrm rot="5400000">
            <a:off x="325437" y="693739"/>
            <a:ext cx="504823" cy="165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1" r:id="rId3"/>
    <p:sldLayoutId id="2147483663" r:id="rId4"/>
    <p:sldLayoutId id="2147483655" r:id="rId5"/>
    <p:sldLayoutId id="2147483661" r:id="rId6"/>
    <p:sldLayoutId id="214748366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9.xml"/><Relationship Id="rId6" Type="http://schemas.microsoft.com/office/2007/relationships/hdphoto" Target="../media/hdphoto4.wdp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0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5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6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7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g"/><Relationship Id="rId10" Type="http://schemas.microsoft.com/office/2007/relationships/hdphoto" Target="../media/hdphoto3.wdp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0.jpeg"/><Relationship Id="rId2" Type="http://schemas.openxmlformats.org/officeDocument/2006/relationships/tags" Target="../tags/tag2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0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5.jpeg"/><Relationship Id="rId2" Type="http://schemas.openxmlformats.org/officeDocument/2006/relationships/tags" Target="../tags/tag25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2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23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li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îḍê">
            <a:extLst>
              <a:ext uri="{FF2B5EF4-FFF2-40B4-BE49-F238E27FC236}">
                <a16:creationId xmlns:a16="http://schemas.microsoft.com/office/drawing/2014/main" id="{5AF24602-030D-4483-A040-777528E17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221" y="1130300"/>
            <a:ext cx="5913006" cy="2675265"/>
          </a:xfrm>
        </p:spPr>
        <p:txBody>
          <a:bodyPr/>
          <a:lstStyle/>
          <a:p>
            <a:r>
              <a:rPr lang="en-US" altLang="zh-CN" dirty="0"/>
              <a:t>HITA</a:t>
            </a:r>
          </a:p>
          <a:p>
            <a:r>
              <a:rPr lang="zh-CN" altLang="en-US" dirty="0"/>
              <a:t>智能校园信息平台</a:t>
            </a:r>
            <a:endParaRPr lang="en-US" altLang="zh-CN" dirty="0"/>
          </a:p>
        </p:txBody>
      </p:sp>
      <p:sp>
        <p:nvSpPr>
          <p:cNvPr id="3" name="îś1îḋè">
            <a:extLst>
              <a:ext uri="{FF2B5EF4-FFF2-40B4-BE49-F238E27FC236}">
                <a16:creationId xmlns:a16="http://schemas.microsoft.com/office/drawing/2014/main" id="{C23168E9-F6CE-4983-BC66-C227542A35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295" y="3966059"/>
            <a:ext cx="2995408" cy="490727"/>
          </a:xfrm>
        </p:spPr>
        <p:txBody>
          <a:bodyPr/>
          <a:lstStyle/>
          <a:p>
            <a:r>
              <a:rPr lang="zh-CN" altLang="en-US" dirty="0"/>
              <a:t>哈尔滨工业大学（深圳）</a:t>
            </a:r>
          </a:p>
        </p:txBody>
      </p:sp>
      <p:sp>
        <p:nvSpPr>
          <p:cNvPr id="13" name="ïṩļiḍê">
            <a:extLst>
              <a:ext uri="{FF2B5EF4-FFF2-40B4-BE49-F238E27FC236}">
                <a16:creationId xmlns:a16="http://schemas.microsoft.com/office/drawing/2014/main" id="{F543032A-055D-4ADD-AF96-33EFCDA1EA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1295" y="4862347"/>
            <a:ext cx="2995408" cy="4907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alpha val="90000"/>
                  </a:schemeClr>
                </a:solidFill>
              </a:rPr>
              <a:t>主讲人：李程浩</a:t>
            </a:r>
            <a:endParaRPr lang="en-US" altLang="zh-CN" b="1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6" name="î$ľíḍé">
            <a:extLst>
              <a:ext uri="{FF2B5EF4-FFF2-40B4-BE49-F238E27FC236}">
                <a16:creationId xmlns:a16="http://schemas.microsoft.com/office/drawing/2014/main" id="{C8209ECF-9DA9-4D3D-8146-1FBE63BB8475}"/>
              </a:ext>
            </a:extLst>
          </p:cNvPr>
          <p:cNvSpPr txBox="1"/>
          <p:nvPr/>
        </p:nvSpPr>
        <p:spPr>
          <a:xfrm>
            <a:off x="660400" y="6004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热气球团队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8871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信息整合</a:t>
            </a:r>
          </a:p>
        </p:txBody>
      </p:sp>
      <p:sp>
        <p:nvSpPr>
          <p:cNvPr id="4" name="íSļïḍe">
            <a:extLst>
              <a:ext uri="{FF2B5EF4-FFF2-40B4-BE49-F238E27FC236}">
                <a16:creationId xmlns:a16="http://schemas.microsoft.com/office/drawing/2014/main" id="{2A3E2055-98EB-4E32-BF3D-A919DA9B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36" y="6367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1" name="íSļïḍe">
            <a:extLst>
              <a:ext uri="{FF2B5EF4-FFF2-40B4-BE49-F238E27FC236}">
                <a16:creationId xmlns:a16="http://schemas.microsoft.com/office/drawing/2014/main" id="{B3AE16F1-D057-4219-BE25-F667D0972063}"/>
              </a:ext>
            </a:extLst>
          </p:cNvPr>
          <p:cNvSpPr txBox="1">
            <a:spLocks/>
          </p:cNvSpPr>
          <p:nvPr/>
        </p:nvSpPr>
        <p:spPr>
          <a:xfrm>
            <a:off x="1056336" y="6367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8B735E-6CB4-4EEE-9ECC-AA4039C64907}"/>
              </a:ext>
            </a:extLst>
          </p:cNvPr>
          <p:cNvGrpSpPr/>
          <p:nvPr/>
        </p:nvGrpSpPr>
        <p:grpSpPr>
          <a:xfrm>
            <a:off x="1946561" y="1611655"/>
            <a:ext cx="1557047" cy="2085520"/>
            <a:chOff x="2641604" y="2242169"/>
            <a:chExt cx="1557047" cy="208552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5487838-F9DB-4FBB-B7D9-4D16141321AE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hand-holding-up-a-book_64882">
              <a:extLst>
                <a:ext uri="{FF2B5EF4-FFF2-40B4-BE49-F238E27FC236}">
                  <a16:creationId xmlns:a16="http://schemas.microsoft.com/office/drawing/2014/main" id="{CB991E2C-B81E-4D65-9771-CF2BEE481EBE}"/>
                </a:ext>
              </a:extLst>
            </p:cNvPr>
            <p:cNvSpPr/>
            <p:nvPr/>
          </p:nvSpPr>
          <p:spPr>
            <a:xfrm>
              <a:off x="3120302" y="2715849"/>
              <a:ext cx="599650" cy="609685"/>
            </a:xfrm>
            <a:custGeom>
              <a:avLst/>
              <a:gdLst>
                <a:gd name="connsiteX0" fmla="*/ 390561 w 593058"/>
                <a:gd name="connsiteY0" fmla="*/ 335047 h 602982"/>
                <a:gd name="connsiteX1" fmla="*/ 365616 w 593058"/>
                <a:gd name="connsiteY1" fmla="*/ 411759 h 602982"/>
                <a:gd name="connsiteX2" fmla="*/ 288670 w 593058"/>
                <a:gd name="connsiteY2" fmla="*/ 435306 h 602982"/>
                <a:gd name="connsiteX3" fmla="*/ 428041 w 593058"/>
                <a:gd name="connsiteY3" fmla="*/ 430472 h 602982"/>
                <a:gd name="connsiteX4" fmla="*/ 553636 w 593058"/>
                <a:gd name="connsiteY4" fmla="*/ 373217 h 602982"/>
                <a:gd name="connsiteX5" fmla="*/ 592606 w 593058"/>
                <a:gd name="connsiteY5" fmla="*/ 404075 h 602982"/>
                <a:gd name="connsiteX6" fmla="*/ 405702 w 593058"/>
                <a:gd name="connsiteY6" fmla="*/ 524039 h 602982"/>
                <a:gd name="connsiteX7" fmla="*/ 353578 w 593058"/>
                <a:gd name="connsiteY7" fmla="*/ 532466 h 602982"/>
                <a:gd name="connsiteX8" fmla="*/ 207505 w 593058"/>
                <a:gd name="connsiteY8" fmla="*/ 537176 h 602982"/>
                <a:gd name="connsiteX9" fmla="*/ 107972 w 593058"/>
                <a:gd name="connsiteY9" fmla="*/ 602982 h 602982"/>
                <a:gd name="connsiteX10" fmla="*/ 0 w 593058"/>
                <a:gd name="connsiteY10" fmla="*/ 498510 h 602982"/>
                <a:gd name="connsiteX11" fmla="*/ 113309 w 593058"/>
                <a:gd name="connsiteY11" fmla="*/ 370491 h 602982"/>
                <a:gd name="connsiteX12" fmla="*/ 262236 w 593058"/>
                <a:gd name="connsiteY12" fmla="*/ 354132 h 602982"/>
                <a:gd name="connsiteX13" fmla="*/ 390561 w 593058"/>
                <a:gd name="connsiteY13" fmla="*/ 335047 h 602982"/>
                <a:gd name="connsiteX14" fmla="*/ 204069 w 593058"/>
                <a:gd name="connsiteY14" fmla="*/ 224034 h 602982"/>
                <a:gd name="connsiteX15" fmla="*/ 124155 w 593058"/>
                <a:gd name="connsiteY15" fmla="*/ 239771 h 602982"/>
                <a:gd name="connsiteX16" fmla="*/ 124155 w 593058"/>
                <a:gd name="connsiteY16" fmla="*/ 273228 h 602982"/>
                <a:gd name="connsiteX17" fmla="*/ 205186 w 593058"/>
                <a:gd name="connsiteY17" fmla="*/ 258110 h 602982"/>
                <a:gd name="connsiteX18" fmla="*/ 296516 w 593058"/>
                <a:gd name="connsiteY18" fmla="*/ 277441 h 602982"/>
                <a:gd name="connsiteX19" fmla="*/ 387846 w 593058"/>
                <a:gd name="connsiteY19" fmla="*/ 258110 h 602982"/>
                <a:gd name="connsiteX20" fmla="*/ 468877 w 593058"/>
                <a:gd name="connsiteY20" fmla="*/ 273228 h 602982"/>
                <a:gd name="connsiteX21" fmla="*/ 468877 w 593058"/>
                <a:gd name="connsiteY21" fmla="*/ 239771 h 602982"/>
                <a:gd name="connsiteX22" fmla="*/ 388963 w 593058"/>
                <a:gd name="connsiteY22" fmla="*/ 224034 h 602982"/>
                <a:gd name="connsiteX23" fmla="*/ 298626 w 593058"/>
                <a:gd name="connsiteY23" fmla="*/ 244108 h 602982"/>
                <a:gd name="connsiteX24" fmla="*/ 294407 w 593058"/>
                <a:gd name="connsiteY24" fmla="*/ 244108 h 602982"/>
                <a:gd name="connsiteX25" fmla="*/ 204069 w 593058"/>
                <a:gd name="connsiteY25" fmla="*/ 224034 h 602982"/>
                <a:gd name="connsiteX26" fmla="*/ 204069 w 593058"/>
                <a:gd name="connsiteY26" fmla="*/ 0 h 602982"/>
                <a:gd name="connsiteX27" fmla="*/ 287458 w 593058"/>
                <a:gd name="connsiteY27" fmla="*/ 16356 h 602982"/>
                <a:gd name="connsiteX28" fmla="*/ 287458 w 593058"/>
                <a:gd name="connsiteY28" fmla="*/ 143119 h 602982"/>
                <a:gd name="connsiteX29" fmla="*/ 296516 w 593058"/>
                <a:gd name="connsiteY29" fmla="*/ 152165 h 602982"/>
                <a:gd name="connsiteX30" fmla="*/ 305575 w 593058"/>
                <a:gd name="connsiteY30" fmla="*/ 143119 h 602982"/>
                <a:gd name="connsiteX31" fmla="*/ 305575 w 593058"/>
                <a:gd name="connsiteY31" fmla="*/ 16356 h 602982"/>
                <a:gd name="connsiteX32" fmla="*/ 388963 w 593058"/>
                <a:gd name="connsiteY32" fmla="*/ 0 h 602982"/>
                <a:gd name="connsiteX33" fmla="*/ 483520 w 593058"/>
                <a:gd name="connsiteY33" fmla="*/ 20941 h 602982"/>
                <a:gd name="connsiteX34" fmla="*/ 489724 w 593058"/>
                <a:gd name="connsiteY34" fmla="*/ 30483 h 602982"/>
                <a:gd name="connsiteX35" fmla="*/ 489724 w 593058"/>
                <a:gd name="connsiteY35" fmla="*/ 288717 h 602982"/>
                <a:gd name="connsiteX36" fmla="*/ 485009 w 593058"/>
                <a:gd name="connsiteY36" fmla="*/ 297514 h 602982"/>
                <a:gd name="connsiteX37" fmla="*/ 479301 w 593058"/>
                <a:gd name="connsiteY37" fmla="*/ 299125 h 602982"/>
                <a:gd name="connsiteX38" fmla="*/ 475082 w 593058"/>
                <a:gd name="connsiteY38" fmla="*/ 298258 h 602982"/>
                <a:gd name="connsiteX39" fmla="*/ 300735 w 593058"/>
                <a:gd name="connsiteY39" fmla="*/ 298258 h 602982"/>
                <a:gd name="connsiteX40" fmla="*/ 292297 w 593058"/>
                <a:gd name="connsiteY40" fmla="*/ 298258 h 602982"/>
                <a:gd name="connsiteX41" fmla="*/ 117951 w 593058"/>
                <a:gd name="connsiteY41" fmla="*/ 298258 h 602982"/>
                <a:gd name="connsiteX42" fmla="*/ 108148 w 593058"/>
                <a:gd name="connsiteY42" fmla="*/ 297514 h 602982"/>
                <a:gd name="connsiteX43" fmla="*/ 103308 w 593058"/>
                <a:gd name="connsiteY43" fmla="*/ 288717 h 602982"/>
                <a:gd name="connsiteX44" fmla="*/ 103308 w 593058"/>
                <a:gd name="connsiteY44" fmla="*/ 30483 h 602982"/>
                <a:gd name="connsiteX45" fmla="*/ 109513 w 593058"/>
                <a:gd name="connsiteY45" fmla="*/ 20941 h 602982"/>
                <a:gd name="connsiteX46" fmla="*/ 204069 w 593058"/>
                <a:gd name="connsiteY46" fmla="*/ 0 h 6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93058" h="602982">
                  <a:moveTo>
                    <a:pt x="390561" y="335047"/>
                  </a:moveTo>
                  <a:cubicBezTo>
                    <a:pt x="417741" y="334551"/>
                    <a:pt x="422581" y="386725"/>
                    <a:pt x="365616" y="411759"/>
                  </a:cubicBezTo>
                  <a:cubicBezTo>
                    <a:pt x="354943" y="416468"/>
                    <a:pt x="301702" y="429109"/>
                    <a:pt x="288670" y="435306"/>
                  </a:cubicBezTo>
                  <a:cubicBezTo>
                    <a:pt x="288670" y="435306"/>
                    <a:pt x="373435" y="455010"/>
                    <a:pt x="428041" y="430472"/>
                  </a:cubicBezTo>
                  <a:cubicBezTo>
                    <a:pt x="472471" y="410272"/>
                    <a:pt x="518639" y="375324"/>
                    <a:pt x="553636" y="373217"/>
                  </a:cubicBezTo>
                  <a:cubicBezTo>
                    <a:pt x="572128" y="371978"/>
                    <a:pt x="596701" y="381644"/>
                    <a:pt x="592606" y="404075"/>
                  </a:cubicBezTo>
                  <a:cubicBezTo>
                    <a:pt x="590868" y="413742"/>
                    <a:pt x="494934" y="493924"/>
                    <a:pt x="405702" y="524039"/>
                  </a:cubicBezTo>
                  <a:cubicBezTo>
                    <a:pt x="388948" y="529740"/>
                    <a:pt x="382867" y="530979"/>
                    <a:pt x="353578" y="532466"/>
                  </a:cubicBezTo>
                  <a:cubicBezTo>
                    <a:pt x="284699" y="536184"/>
                    <a:pt x="281721" y="537176"/>
                    <a:pt x="207505" y="537176"/>
                  </a:cubicBezTo>
                  <a:cubicBezTo>
                    <a:pt x="174990" y="537176"/>
                    <a:pt x="107972" y="602982"/>
                    <a:pt x="107972" y="602982"/>
                  </a:cubicBezTo>
                  <a:lnTo>
                    <a:pt x="0" y="498510"/>
                  </a:lnTo>
                  <a:cubicBezTo>
                    <a:pt x="0" y="498510"/>
                    <a:pt x="69871" y="387097"/>
                    <a:pt x="113309" y="370491"/>
                  </a:cubicBezTo>
                  <a:cubicBezTo>
                    <a:pt x="143963" y="358841"/>
                    <a:pt x="208126" y="361568"/>
                    <a:pt x="262236" y="354132"/>
                  </a:cubicBezTo>
                  <a:cubicBezTo>
                    <a:pt x="333721" y="344465"/>
                    <a:pt x="354819" y="335666"/>
                    <a:pt x="390561" y="335047"/>
                  </a:cubicBezTo>
                  <a:close/>
                  <a:moveTo>
                    <a:pt x="204069" y="224034"/>
                  </a:moveTo>
                  <a:cubicBezTo>
                    <a:pt x="177390" y="224034"/>
                    <a:pt x="150462" y="229239"/>
                    <a:pt x="124155" y="239771"/>
                  </a:cubicBezTo>
                  <a:lnTo>
                    <a:pt x="124155" y="273228"/>
                  </a:lnTo>
                  <a:cubicBezTo>
                    <a:pt x="150835" y="263191"/>
                    <a:pt x="178010" y="258110"/>
                    <a:pt x="205186" y="258110"/>
                  </a:cubicBezTo>
                  <a:cubicBezTo>
                    <a:pt x="235836" y="258110"/>
                    <a:pt x="266486" y="264554"/>
                    <a:pt x="296516" y="277441"/>
                  </a:cubicBezTo>
                  <a:cubicBezTo>
                    <a:pt x="326546" y="264554"/>
                    <a:pt x="357196" y="258110"/>
                    <a:pt x="387846" y="258110"/>
                  </a:cubicBezTo>
                  <a:cubicBezTo>
                    <a:pt x="415022" y="258110"/>
                    <a:pt x="442198" y="263191"/>
                    <a:pt x="468877" y="273228"/>
                  </a:cubicBezTo>
                  <a:lnTo>
                    <a:pt x="468877" y="239771"/>
                  </a:lnTo>
                  <a:cubicBezTo>
                    <a:pt x="442570" y="229239"/>
                    <a:pt x="415643" y="224034"/>
                    <a:pt x="388963" y="224034"/>
                  </a:cubicBezTo>
                  <a:cubicBezTo>
                    <a:pt x="358685" y="224034"/>
                    <a:pt x="328283" y="230726"/>
                    <a:pt x="298626" y="244108"/>
                  </a:cubicBezTo>
                  <a:cubicBezTo>
                    <a:pt x="297261" y="244728"/>
                    <a:pt x="295772" y="244728"/>
                    <a:pt x="294407" y="244108"/>
                  </a:cubicBezTo>
                  <a:cubicBezTo>
                    <a:pt x="264749" y="230726"/>
                    <a:pt x="234347" y="224034"/>
                    <a:pt x="204069" y="224034"/>
                  </a:cubicBezTo>
                  <a:close/>
                  <a:moveTo>
                    <a:pt x="204069" y="0"/>
                  </a:moveTo>
                  <a:cubicBezTo>
                    <a:pt x="231989" y="0"/>
                    <a:pt x="260034" y="5452"/>
                    <a:pt x="287458" y="16356"/>
                  </a:cubicBezTo>
                  <a:lnTo>
                    <a:pt x="287458" y="143119"/>
                  </a:lnTo>
                  <a:cubicBezTo>
                    <a:pt x="287458" y="148076"/>
                    <a:pt x="291553" y="152165"/>
                    <a:pt x="296516" y="152165"/>
                  </a:cubicBezTo>
                  <a:cubicBezTo>
                    <a:pt x="301480" y="152165"/>
                    <a:pt x="305575" y="148076"/>
                    <a:pt x="305575" y="143119"/>
                  </a:cubicBezTo>
                  <a:lnTo>
                    <a:pt x="305575" y="16356"/>
                  </a:lnTo>
                  <a:cubicBezTo>
                    <a:pt x="332999" y="5452"/>
                    <a:pt x="361043" y="0"/>
                    <a:pt x="388963" y="0"/>
                  </a:cubicBezTo>
                  <a:cubicBezTo>
                    <a:pt x="420730" y="0"/>
                    <a:pt x="452497" y="7063"/>
                    <a:pt x="483520" y="20941"/>
                  </a:cubicBezTo>
                  <a:cubicBezTo>
                    <a:pt x="483644" y="21065"/>
                    <a:pt x="489724" y="23420"/>
                    <a:pt x="489724" y="30483"/>
                  </a:cubicBezTo>
                  <a:lnTo>
                    <a:pt x="489724" y="288717"/>
                  </a:lnTo>
                  <a:cubicBezTo>
                    <a:pt x="489724" y="292310"/>
                    <a:pt x="487863" y="295532"/>
                    <a:pt x="485009" y="297514"/>
                  </a:cubicBezTo>
                  <a:cubicBezTo>
                    <a:pt x="483272" y="298630"/>
                    <a:pt x="481286" y="299125"/>
                    <a:pt x="479301" y="299125"/>
                  </a:cubicBezTo>
                  <a:cubicBezTo>
                    <a:pt x="477812" y="299125"/>
                    <a:pt x="476447" y="298878"/>
                    <a:pt x="475082" y="298258"/>
                  </a:cubicBezTo>
                  <a:cubicBezTo>
                    <a:pt x="417256" y="272236"/>
                    <a:pt x="358561" y="272236"/>
                    <a:pt x="300735" y="298258"/>
                  </a:cubicBezTo>
                  <a:cubicBezTo>
                    <a:pt x="298129" y="299373"/>
                    <a:pt x="295027" y="299373"/>
                    <a:pt x="292297" y="298258"/>
                  </a:cubicBezTo>
                  <a:cubicBezTo>
                    <a:pt x="234471" y="272236"/>
                    <a:pt x="175777" y="272236"/>
                    <a:pt x="117951" y="298258"/>
                  </a:cubicBezTo>
                  <a:cubicBezTo>
                    <a:pt x="114849" y="299621"/>
                    <a:pt x="111126" y="299373"/>
                    <a:pt x="108148" y="297514"/>
                  </a:cubicBezTo>
                  <a:cubicBezTo>
                    <a:pt x="105170" y="295532"/>
                    <a:pt x="103308" y="292310"/>
                    <a:pt x="103308" y="288717"/>
                  </a:cubicBezTo>
                  <a:lnTo>
                    <a:pt x="103308" y="30483"/>
                  </a:lnTo>
                  <a:cubicBezTo>
                    <a:pt x="103308" y="24163"/>
                    <a:pt x="109389" y="21065"/>
                    <a:pt x="109513" y="20941"/>
                  </a:cubicBezTo>
                  <a:cubicBezTo>
                    <a:pt x="140535" y="7063"/>
                    <a:pt x="172426" y="0"/>
                    <a:pt x="204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AFA5F99-87F4-4872-BFD9-D5AD69D6B27C}"/>
                </a:ext>
              </a:extLst>
            </p:cNvPr>
            <p:cNvSpPr txBox="1"/>
            <p:nvPr/>
          </p:nvSpPr>
          <p:spPr>
            <a:xfrm>
              <a:off x="2891529" y="39583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教务系统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4489787-6922-4055-AA43-0747FE550A02}"/>
              </a:ext>
            </a:extLst>
          </p:cNvPr>
          <p:cNvGrpSpPr/>
          <p:nvPr/>
        </p:nvGrpSpPr>
        <p:grpSpPr>
          <a:xfrm>
            <a:off x="7429585" y="1006991"/>
            <a:ext cx="1557047" cy="2085520"/>
            <a:chOff x="5317477" y="1463645"/>
            <a:chExt cx="1557047" cy="208552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A470CE2-8E85-44D7-8E46-8899753470F2}"/>
                </a:ext>
              </a:extLst>
            </p:cNvPr>
            <p:cNvSpPr/>
            <p:nvPr/>
          </p:nvSpPr>
          <p:spPr>
            <a:xfrm>
              <a:off x="5317477" y="1463645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hand-holding-up-a-book_64882">
              <a:extLst>
                <a:ext uri="{FF2B5EF4-FFF2-40B4-BE49-F238E27FC236}">
                  <a16:creationId xmlns:a16="http://schemas.microsoft.com/office/drawing/2014/main" id="{DCD123A0-2987-42EB-A0A9-7C1A4E946095}"/>
                </a:ext>
              </a:extLst>
            </p:cNvPr>
            <p:cNvSpPr/>
            <p:nvPr/>
          </p:nvSpPr>
          <p:spPr>
            <a:xfrm>
              <a:off x="5791157" y="1948592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C38A783-D324-49FE-9D75-A3384FFF7D06}"/>
                </a:ext>
              </a:extLst>
            </p:cNvPr>
            <p:cNvSpPr txBox="1"/>
            <p:nvPr/>
          </p:nvSpPr>
          <p:spPr>
            <a:xfrm>
              <a:off x="5567402" y="31798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学校物业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9A49044-5847-4BBD-BFE9-FF8191931119}"/>
              </a:ext>
            </a:extLst>
          </p:cNvPr>
          <p:cNvGrpSpPr/>
          <p:nvPr/>
        </p:nvGrpSpPr>
        <p:grpSpPr>
          <a:xfrm>
            <a:off x="9420313" y="2516076"/>
            <a:ext cx="1557047" cy="2085520"/>
            <a:chOff x="8192477" y="2024569"/>
            <a:chExt cx="1557047" cy="208552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5E548C7-0EE7-4892-B9A0-BB7C357C4C79}"/>
                </a:ext>
              </a:extLst>
            </p:cNvPr>
            <p:cNvSpPr/>
            <p:nvPr/>
          </p:nvSpPr>
          <p:spPr>
            <a:xfrm>
              <a:off x="8192477" y="20245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hand-holding-up-a-book_64882">
              <a:extLst>
                <a:ext uri="{FF2B5EF4-FFF2-40B4-BE49-F238E27FC236}">
                  <a16:creationId xmlns:a16="http://schemas.microsoft.com/office/drawing/2014/main" id="{27FFA7FB-93FF-482E-9CA8-612F5A618F45}"/>
                </a:ext>
              </a:extLst>
            </p:cNvPr>
            <p:cNvSpPr/>
            <p:nvPr/>
          </p:nvSpPr>
          <p:spPr>
            <a:xfrm>
              <a:off x="8666157" y="2535743"/>
              <a:ext cx="609685" cy="534698"/>
            </a:xfrm>
            <a:custGeom>
              <a:avLst/>
              <a:gdLst>
                <a:gd name="connsiteX0" fmla="*/ 0 w 599329"/>
                <a:gd name="connsiteY0" fmla="*/ 344319 h 525616"/>
                <a:gd name="connsiteX1" fmla="*/ 599329 w 599329"/>
                <a:gd name="connsiteY1" fmla="*/ 344319 h 525616"/>
                <a:gd name="connsiteX2" fmla="*/ 599329 w 599329"/>
                <a:gd name="connsiteY2" fmla="*/ 525616 h 525616"/>
                <a:gd name="connsiteX3" fmla="*/ 0 w 599329"/>
                <a:gd name="connsiteY3" fmla="*/ 525616 h 525616"/>
                <a:gd name="connsiteX4" fmla="*/ 398781 w 599329"/>
                <a:gd name="connsiteY4" fmla="*/ 309473 h 525616"/>
                <a:gd name="connsiteX5" fmla="*/ 537800 w 599329"/>
                <a:gd name="connsiteY5" fmla="*/ 309473 h 525616"/>
                <a:gd name="connsiteX6" fmla="*/ 537800 w 599329"/>
                <a:gd name="connsiteY6" fmla="*/ 334450 h 525616"/>
                <a:gd name="connsiteX7" fmla="*/ 398781 w 599329"/>
                <a:gd name="connsiteY7" fmla="*/ 334450 h 525616"/>
                <a:gd name="connsiteX8" fmla="*/ 49345 w 599329"/>
                <a:gd name="connsiteY8" fmla="*/ 309473 h 525616"/>
                <a:gd name="connsiteX9" fmla="*/ 189095 w 599329"/>
                <a:gd name="connsiteY9" fmla="*/ 309473 h 525616"/>
                <a:gd name="connsiteX10" fmla="*/ 189095 w 599329"/>
                <a:gd name="connsiteY10" fmla="*/ 334450 h 525616"/>
                <a:gd name="connsiteX11" fmla="*/ 49345 w 599329"/>
                <a:gd name="connsiteY11" fmla="*/ 334450 h 525616"/>
                <a:gd name="connsiteX12" fmla="*/ 250638 w 599329"/>
                <a:gd name="connsiteY12" fmla="*/ 11370 h 525616"/>
                <a:gd name="connsiteX13" fmla="*/ 203555 w 599329"/>
                <a:gd name="connsiteY13" fmla="*/ 43207 h 525616"/>
                <a:gd name="connsiteX14" fmla="*/ 208871 w 599329"/>
                <a:gd name="connsiteY14" fmla="*/ 52304 h 525616"/>
                <a:gd name="connsiteX15" fmla="*/ 208871 w 599329"/>
                <a:gd name="connsiteY15" fmla="*/ 56852 h 525616"/>
                <a:gd name="connsiteX16" fmla="*/ 257473 w 599329"/>
                <a:gd name="connsiteY16" fmla="*/ 31079 h 525616"/>
                <a:gd name="connsiteX17" fmla="*/ 291646 w 599329"/>
                <a:gd name="connsiteY17" fmla="*/ 56852 h 525616"/>
                <a:gd name="connsiteX18" fmla="*/ 291646 w 599329"/>
                <a:gd name="connsiteY18" fmla="*/ 52304 h 525616"/>
                <a:gd name="connsiteX19" fmla="*/ 296961 w 599329"/>
                <a:gd name="connsiteY19" fmla="*/ 43207 h 525616"/>
                <a:gd name="connsiteX20" fmla="*/ 250638 w 599329"/>
                <a:gd name="connsiteY20" fmla="*/ 11370 h 525616"/>
                <a:gd name="connsiteX21" fmla="*/ 369506 w 599329"/>
                <a:gd name="connsiteY21" fmla="*/ 8093 h 525616"/>
                <a:gd name="connsiteX22" fmla="*/ 406358 w 599329"/>
                <a:gd name="connsiteY22" fmla="*/ 42438 h 525616"/>
                <a:gd name="connsiteX23" fmla="*/ 334198 w 599329"/>
                <a:gd name="connsiteY23" fmla="*/ 185791 h 525616"/>
                <a:gd name="connsiteX24" fmla="*/ 330400 w 599329"/>
                <a:gd name="connsiteY24" fmla="*/ 189583 h 525616"/>
                <a:gd name="connsiteX25" fmla="*/ 334198 w 599329"/>
                <a:gd name="connsiteY25" fmla="*/ 327627 h 525616"/>
                <a:gd name="connsiteX26" fmla="*/ 233934 w 599329"/>
                <a:gd name="connsiteY26" fmla="*/ 326869 h 525616"/>
                <a:gd name="connsiteX27" fmla="*/ 229376 w 599329"/>
                <a:gd name="connsiteY27" fmla="*/ 232058 h 525616"/>
                <a:gd name="connsiteX28" fmla="*/ 210387 w 599329"/>
                <a:gd name="connsiteY28" fmla="*/ 248745 h 525616"/>
                <a:gd name="connsiteX29" fmla="*/ 166332 w 599329"/>
                <a:gd name="connsiteY29" fmla="*/ 222957 h 525616"/>
                <a:gd name="connsiteX30" fmla="*/ 176966 w 599329"/>
                <a:gd name="connsiteY30" fmla="*/ 153176 h 525616"/>
                <a:gd name="connsiteX31" fmla="*/ 228617 w 599329"/>
                <a:gd name="connsiteY31" fmla="*/ 160003 h 525616"/>
                <a:gd name="connsiteX32" fmla="*/ 230136 w 599329"/>
                <a:gd name="connsiteY32" fmla="*/ 157727 h 525616"/>
                <a:gd name="connsiteX33" fmla="*/ 233934 w 599329"/>
                <a:gd name="connsiteY33" fmla="*/ 154693 h 525616"/>
                <a:gd name="connsiteX34" fmla="*/ 284826 w 599329"/>
                <a:gd name="connsiteY34" fmla="*/ 122837 h 525616"/>
                <a:gd name="connsiteX35" fmla="*/ 307613 w 599329"/>
                <a:gd name="connsiteY35" fmla="*/ 131181 h 525616"/>
                <a:gd name="connsiteX36" fmla="*/ 356226 w 599329"/>
                <a:gd name="connsiteY36" fmla="*/ 23476 h 525616"/>
                <a:gd name="connsiteX37" fmla="*/ 369506 w 599329"/>
                <a:gd name="connsiteY37" fmla="*/ 8093 h 525616"/>
                <a:gd name="connsiteX38" fmla="*/ 250638 w 599329"/>
                <a:gd name="connsiteY38" fmla="*/ 0 h 525616"/>
                <a:gd name="connsiteX39" fmla="*/ 309112 w 599329"/>
                <a:gd name="connsiteY39" fmla="*/ 42449 h 525616"/>
                <a:gd name="connsiteX40" fmla="*/ 315187 w 599329"/>
                <a:gd name="connsiteY40" fmla="*/ 52304 h 525616"/>
                <a:gd name="connsiteX41" fmla="*/ 315187 w 599329"/>
                <a:gd name="connsiteY41" fmla="*/ 53062 h 525616"/>
                <a:gd name="connsiteX42" fmla="*/ 322022 w 599329"/>
                <a:gd name="connsiteY42" fmla="*/ 60642 h 525616"/>
                <a:gd name="connsiteX43" fmla="*/ 322022 w 599329"/>
                <a:gd name="connsiteY43" fmla="*/ 90205 h 525616"/>
                <a:gd name="connsiteX44" fmla="*/ 315187 w 599329"/>
                <a:gd name="connsiteY44" fmla="*/ 97786 h 525616"/>
                <a:gd name="connsiteX45" fmla="*/ 303796 w 599329"/>
                <a:gd name="connsiteY45" fmla="*/ 109156 h 525616"/>
                <a:gd name="connsiteX46" fmla="*/ 292405 w 599329"/>
                <a:gd name="connsiteY46" fmla="*/ 98544 h 525616"/>
                <a:gd name="connsiteX47" fmla="*/ 243803 w 599329"/>
                <a:gd name="connsiteY47" fmla="*/ 123559 h 525616"/>
                <a:gd name="connsiteX48" fmla="*/ 208871 w 599329"/>
                <a:gd name="connsiteY48" fmla="*/ 98544 h 525616"/>
                <a:gd name="connsiteX49" fmla="*/ 197480 w 599329"/>
                <a:gd name="connsiteY49" fmla="*/ 109156 h 525616"/>
                <a:gd name="connsiteX50" fmla="*/ 186089 w 599329"/>
                <a:gd name="connsiteY50" fmla="*/ 97786 h 525616"/>
                <a:gd name="connsiteX51" fmla="*/ 178495 w 599329"/>
                <a:gd name="connsiteY51" fmla="*/ 90205 h 525616"/>
                <a:gd name="connsiteX52" fmla="*/ 178495 w 599329"/>
                <a:gd name="connsiteY52" fmla="*/ 60642 h 525616"/>
                <a:gd name="connsiteX53" fmla="*/ 186089 w 599329"/>
                <a:gd name="connsiteY53" fmla="*/ 53062 h 525616"/>
                <a:gd name="connsiteX54" fmla="*/ 186089 w 599329"/>
                <a:gd name="connsiteY54" fmla="*/ 52304 h 525616"/>
                <a:gd name="connsiteX55" fmla="*/ 191405 w 599329"/>
                <a:gd name="connsiteY55" fmla="*/ 42449 h 525616"/>
                <a:gd name="connsiteX56" fmla="*/ 250638 w 599329"/>
                <a:gd name="connsiteY56" fmla="*/ 0 h 52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99329" h="525616">
                  <a:moveTo>
                    <a:pt x="0" y="344319"/>
                  </a:moveTo>
                  <a:lnTo>
                    <a:pt x="599329" y="344319"/>
                  </a:lnTo>
                  <a:lnTo>
                    <a:pt x="599329" y="525616"/>
                  </a:lnTo>
                  <a:lnTo>
                    <a:pt x="0" y="525616"/>
                  </a:lnTo>
                  <a:close/>
                  <a:moveTo>
                    <a:pt x="398781" y="309473"/>
                  </a:moveTo>
                  <a:lnTo>
                    <a:pt x="537800" y="309473"/>
                  </a:lnTo>
                  <a:lnTo>
                    <a:pt x="537800" y="334450"/>
                  </a:lnTo>
                  <a:lnTo>
                    <a:pt x="398781" y="334450"/>
                  </a:lnTo>
                  <a:close/>
                  <a:moveTo>
                    <a:pt x="49345" y="309473"/>
                  </a:moveTo>
                  <a:lnTo>
                    <a:pt x="189095" y="309473"/>
                  </a:lnTo>
                  <a:lnTo>
                    <a:pt x="189095" y="334450"/>
                  </a:lnTo>
                  <a:lnTo>
                    <a:pt x="49345" y="334450"/>
                  </a:lnTo>
                  <a:close/>
                  <a:moveTo>
                    <a:pt x="250638" y="11370"/>
                  </a:moveTo>
                  <a:cubicBezTo>
                    <a:pt x="229375" y="11370"/>
                    <a:pt x="211149" y="25015"/>
                    <a:pt x="203555" y="43207"/>
                  </a:cubicBezTo>
                  <a:cubicBezTo>
                    <a:pt x="206593" y="45482"/>
                    <a:pt x="208871" y="48514"/>
                    <a:pt x="208871" y="52304"/>
                  </a:cubicBezTo>
                  <a:lnTo>
                    <a:pt x="208871" y="56852"/>
                  </a:lnTo>
                  <a:cubicBezTo>
                    <a:pt x="217224" y="38659"/>
                    <a:pt x="236969" y="28047"/>
                    <a:pt x="257473" y="31079"/>
                  </a:cubicBezTo>
                  <a:cubicBezTo>
                    <a:pt x="272661" y="33353"/>
                    <a:pt x="285570" y="43207"/>
                    <a:pt x="291646" y="56852"/>
                  </a:cubicBezTo>
                  <a:lnTo>
                    <a:pt x="291646" y="52304"/>
                  </a:lnTo>
                  <a:cubicBezTo>
                    <a:pt x="291646" y="48514"/>
                    <a:pt x="293924" y="45482"/>
                    <a:pt x="296961" y="43207"/>
                  </a:cubicBezTo>
                  <a:cubicBezTo>
                    <a:pt x="289367" y="25015"/>
                    <a:pt x="271142" y="11370"/>
                    <a:pt x="250638" y="11370"/>
                  </a:cubicBezTo>
                  <a:close/>
                  <a:moveTo>
                    <a:pt x="369506" y="8093"/>
                  </a:moveTo>
                  <a:cubicBezTo>
                    <a:pt x="387131" y="1196"/>
                    <a:pt x="413194" y="17977"/>
                    <a:pt x="406358" y="42438"/>
                  </a:cubicBezTo>
                  <a:cubicBezTo>
                    <a:pt x="391166" y="94015"/>
                    <a:pt x="366860" y="142558"/>
                    <a:pt x="334198" y="185791"/>
                  </a:cubicBezTo>
                  <a:cubicBezTo>
                    <a:pt x="332679" y="187308"/>
                    <a:pt x="331919" y="188066"/>
                    <a:pt x="330400" y="189583"/>
                  </a:cubicBezTo>
                  <a:cubicBezTo>
                    <a:pt x="328881" y="229783"/>
                    <a:pt x="332679" y="310182"/>
                    <a:pt x="334198" y="327627"/>
                  </a:cubicBezTo>
                  <a:lnTo>
                    <a:pt x="233934" y="326869"/>
                  </a:lnTo>
                  <a:cubicBezTo>
                    <a:pt x="233174" y="324593"/>
                    <a:pt x="230136" y="278326"/>
                    <a:pt x="229376" y="232058"/>
                  </a:cubicBezTo>
                  <a:cubicBezTo>
                    <a:pt x="223300" y="237368"/>
                    <a:pt x="216464" y="242677"/>
                    <a:pt x="210387" y="248745"/>
                  </a:cubicBezTo>
                  <a:cubicBezTo>
                    <a:pt x="189119" y="266948"/>
                    <a:pt x="162534" y="248745"/>
                    <a:pt x="166332" y="222957"/>
                  </a:cubicBezTo>
                  <a:cubicBezTo>
                    <a:pt x="169370" y="199444"/>
                    <a:pt x="170130" y="175931"/>
                    <a:pt x="176966" y="153176"/>
                  </a:cubicBezTo>
                  <a:cubicBezTo>
                    <a:pt x="185321" y="123596"/>
                    <a:pt x="228617" y="132697"/>
                    <a:pt x="228617" y="160003"/>
                  </a:cubicBezTo>
                  <a:cubicBezTo>
                    <a:pt x="229376" y="159244"/>
                    <a:pt x="230136" y="158486"/>
                    <a:pt x="230136" y="157727"/>
                  </a:cubicBezTo>
                  <a:cubicBezTo>
                    <a:pt x="231655" y="156969"/>
                    <a:pt x="232415" y="155452"/>
                    <a:pt x="233934" y="154693"/>
                  </a:cubicBezTo>
                  <a:cubicBezTo>
                    <a:pt x="241530" y="134973"/>
                    <a:pt x="262038" y="121320"/>
                    <a:pt x="284826" y="122837"/>
                  </a:cubicBezTo>
                  <a:cubicBezTo>
                    <a:pt x="293181" y="123596"/>
                    <a:pt x="301536" y="126630"/>
                    <a:pt x="307613" y="131181"/>
                  </a:cubicBezTo>
                  <a:cubicBezTo>
                    <a:pt x="329641" y="97807"/>
                    <a:pt x="345592" y="62159"/>
                    <a:pt x="356226" y="23476"/>
                  </a:cubicBezTo>
                  <a:cubicBezTo>
                    <a:pt x="358694" y="15323"/>
                    <a:pt x="363632" y="10393"/>
                    <a:pt x="369506" y="8093"/>
                  </a:cubicBezTo>
                  <a:close/>
                  <a:moveTo>
                    <a:pt x="250638" y="0"/>
                  </a:moveTo>
                  <a:cubicBezTo>
                    <a:pt x="277217" y="0"/>
                    <a:pt x="300758" y="18192"/>
                    <a:pt x="309112" y="42449"/>
                  </a:cubicBezTo>
                  <a:cubicBezTo>
                    <a:pt x="312150" y="44724"/>
                    <a:pt x="315187" y="48514"/>
                    <a:pt x="315187" y="52304"/>
                  </a:cubicBezTo>
                  <a:lnTo>
                    <a:pt x="315187" y="53062"/>
                  </a:lnTo>
                  <a:cubicBezTo>
                    <a:pt x="318984" y="53062"/>
                    <a:pt x="322022" y="56094"/>
                    <a:pt x="322022" y="60642"/>
                  </a:cubicBezTo>
                  <a:lnTo>
                    <a:pt x="322022" y="90205"/>
                  </a:lnTo>
                  <a:cubicBezTo>
                    <a:pt x="322022" y="93995"/>
                    <a:pt x="318984" y="97786"/>
                    <a:pt x="315187" y="97786"/>
                  </a:cubicBezTo>
                  <a:cubicBezTo>
                    <a:pt x="315187" y="104608"/>
                    <a:pt x="309871" y="109156"/>
                    <a:pt x="303796" y="109156"/>
                  </a:cubicBezTo>
                  <a:cubicBezTo>
                    <a:pt x="296961" y="109156"/>
                    <a:pt x="292405" y="104608"/>
                    <a:pt x="292405" y="98544"/>
                  </a:cubicBezTo>
                  <a:cubicBezTo>
                    <a:pt x="283292" y="115978"/>
                    <a:pt x="263548" y="126591"/>
                    <a:pt x="243803" y="123559"/>
                  </a:cubicBezTo>
                  <a:cubicBezTo>
                    <a:pt x="227856" y="121285"/>
                    <a:pt x="214946" y="111430"/>
                    <a:pt x="208871" y="98544"/>
                  </a:cubicBezTo>
                  <a:cubicBezTo>
                    <a:pt x="208111" y="104608"/>
                    <a:pt x="203555" y="109156"/>
                    <a:pt x="197480" y="109156"/>
                  </a:cubicBezTo>
                  <a:cubicBezTo>
                    <a:pt x="190645" y="109156"/>
                    <a:pt x="186089" y="104608"/>
                    <a:pt x="186089" y="97786"/>
                  </a:cubicBezTo>
                  <a:cubicBezTo>
                    <a:pt x="181532" y="97786"/>
                    <a:pt x="178495" y="93995"/>
                    <a:pt x="178495" y="90205"/>
                  </a:cubicBezTo>
                  <a:lnTo>
                    <a:pt x="178495" y="60642"/>
                  </a:lnTo>
                  <a:cubicBezTo>
                    <a:pt x="178495" y="56094"/>
                    <a:pt x="181532" y="53062"/>
                    <a:pt x="186089" y="53062"/>
                  </a:cubicBezTo>
                  <a:lnTo>
                    <a:pt x="186089" y="52304"/>
                  </a:lnTo>
                  <a:cubicBezTo>
                    <a:pt x="186089" y="48514"/>
                    <a:pt x="188367" y="44724"/>
                    <a:pt x="191405" y="42449"/>
                  </a:cubicBezTo>
                  <a:cubicBezTo>
                    <a:pt x="199758" y="18192"/>
                    <a:pt x="223299" y="0"/>
                    <a:pt x="2506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A9F2744-D150-4368-8ED6-7757B142347E}"/>
                </a:ext>
              </a:extLst>
            </p:cNvPr>
            <p:cNvSpPr txBox="1"/>
            <p:nvPr/>
          </p:nvSpPr>
          <p:spPr>
            <a:xfrm>
              <a:off x="8442402" y="37407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学生社团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B45ADE6-2A53-42E4-B9C0-D7B45543605D}"/>
              </a:ext>
            </a:extLst>
          </p:cNvPr>
          <p:cNvGrpSpPr/>
          <p:nvPr/>
        </p:nvGrpSpPr>
        <p:grpSpPr>
          <a:xfrm>
            <a:off x="8397979" y="4468449"/>
            <a:ext cx="1557047" cy="2085520"/>
            <a:chOff x="6700797" y="4327689"/>
            <a:chExt cx="1557047" cy="208552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B0196FE-24B5-400B-B82F-AD8DE0E4C497}"/>
                </a:ext>
              </a:extLst>
            </p:cNvPr>
            <p:cNvSpPr/>
            <p:nvPr/>
          </p:nvSpPr>
          <p:spPr>
            <a:xfrm>
              <a:off x="6700797" y="432768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hand-holding-up-a-book_64882">
              <a:extLst>
                <a:ext uri="{FF2B5EF4-FFF2-40B4-BE49-F238E27FC236}">
                  <a16:creationId xmlns:a16="http://schemas.microsoft.com/office/drawing/2014/main" id="{A9B7381A-8C9F-4DC5-93E4-9569920E86B8}"/>
                </a:ext>
              </a:extLst>
            </p:cNvPr>
            <p:cNvSpPr/>
            <p:nvPr/>
          </p:nvSpPr>
          <p:spPr>
            <a:xfrm>
              <a:off x="7149078" y="4826589"/>
              <a:ext cx="609685" cy="559245"/>
            </a:xfrm>
            <a:custGeom>
              <a:avLst/>
              <a:gdLst>
                <a:gd name="T0" fmla="*/ 5053 w 11230"/>
                <a:gd name="T1" fmla="*/ 0 h 10301"/>
                <a:gd name="T2" fmla="*/ 4492 w 11230"/>
                <a:gd name="T3" fmla="*/ 1684 h 10301"/>
                <a:gd name="T4" fmla="*/ 0 w 11230"/>
                <a:gd name="T5" fmla="*/ 2806 h 10301"/>
                <a:gd name="T6" fmla="*/ 1123 w 11230"/>
                <a:gd name="T7" fmla="*/ 8420 h 10301"/>
                <a:gd name="T8" fmla="*/ 1938 w 11230"/>
                <a:gd name="T9" fmla="*/ 8701 h 10301"/>
                <a:gd name="T10" fmla="*/ 2555 w 11230"/>
                <a:gd name="T11" fmla="*/ 9964 h 10301"/>
                <a:gd name="T12" fmla="*/ 5643 w 11230"/>
                <a:gd name="T13" fmla="*/ 8447 h 10301"/>
                <a:gd name="T14" fmla="*/ 9012 w 11230"/>
                <a:gd name="T15" fmla="*/ 7325 h 10301"/>
                <a:gd name="T16" fmla="*/ 9208 w 11230"/>
                <a:gd name="T17" fmla="*/ 5557 h 10301"/>
                <a:gd name="T18" fmla="*/ 10107 w 11230"/>
                <a:gd name="T19" fmla="*/ 5334 h 10301"/>
                <a:gd name="T20" fmla="*/ 10669 w 11230"/>
                <a:gd name="T21" fmla="*/ 5052 h 10301"/>
                <a:gd name="T22" fmla="*/ 11230 w 11230"/>
                <a:gd name="T23" fmla="*/ 561 h 10301"/>
                <a:gd name="T24" fmla="*/ 8422 w 11230"/>
                <a:gd name="T25" fmla="*/ 7297 h 10301"/>
                <a:gd name="T26" fmla="*/ 5474 w 11230"/>
                <a:gd name="T27" fmla="*/ 7859 h 10301"/>
                <a:gd name="T28" fmla="*/ 2610 w 11230"/>
                <a:gd name="T29" fmla="*/ 9319 h 10301"/>
                <a:gd name="T30" fmla="*/ 2610 w 11230"/>
                <a:gd name="T31" fmla="*/ 8420 h 10301"/>
                <a:gd name="T32" fmla="*/ 1123 w 11230"/>
                <a:gd name="T33" fmla="*/ 7859 h 10301"/>
                <a:gd name="T34" fmla="*/ 562 w 11230"/>
                <a:gd name="T35" fmla="*/ 2806 h 10301"/>
                <a:gd name="T36" fmla="*/ 7860 w 11230"/>
                <a:gd name="T37" fmla="*/ 2245 h 10301"/>
                <a:gd name="T38" fmla="*/ 8422 w 11230"/>
                <a:gd name="T39" fmla="*/ 7297 h 10301"/>
                <a:gd name="T40" fmla="*/ 10385 w 11230"/>
                <a:gd name="T41" fmla="*/ 4491 h 10301"/>
                <a:gd name="T42" fmla="*/ 9543 w 11230"/>
                <a:gd name="T43" fmla="*/ 5052 h 10301"/>
                <a:gd name="T44" fmla="*/ 9318 w 11230"/>
                <a:gd name="T45" fmla="*/ 5024 h 10301"/>
                <a:gd name="T46" fmla="*/ 8982 w 11230"/>
                <a:gd name="T47" fmla="*/ 2806 h 10301"/>
                <a:gd name="T48" fmla="*/ 5052 w 11230"/>
                <a:gd name="T49" fmla="*/ 1684 h 10301"/>
                <a:gd name="T50" fmla="*/ 5333 w 11230"/>
                <a:gd name="T51" fmla="*/ 560 h 10301"/>
                <a:gd name="T52" fmla="*/ 10667 w 11230"/>
                <a:gd name="T53" fmla="*/ 841 h 10301"/>
                <a:gd name="T54" fmla="*/ 5333 w 11230"/>
                <a:gd name="T55" fmla="*/ 5614 h 10301"/>
                <a:gd name="T56" fmla="*/ 1684 w 11230"/>
                <a:gd name="T57" fmla="*/ 5895 h 10301"/>
                <a:gd name="T58" fmla="*/ 5334 w 11230"/>
                <a:gd name="T59" fmla="*/ 6176 h 10301"/>
                <a:gd name="T60" fmla="*/ 5333 w 11230"/>
                <a:gd name="T61" fmla="*/ 5614 h 10301"/>
                <a:gd name="T62" fmla="*/ 1965 w 11230"/>
                <a:gd name="T63" fmla="*/ 3930 h 10301"/>
                <a:gd name="T64" fmla="*/ 1965 w 11230"/>
                <a:gd name="T65" fmla="*/ 4492 h 10301"/>
                <a:gd name="T66" fmla="*/ 7299 w 11230"/>
                <a:gd name="T67" fmla="*/ 4211 h 10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30" h="10301">
                  <a:moveTo>
                    <a:pt x="10667" y="0"/>
                  </a:moveTo>
                  <a:lnTo>
                    <a:pt x="5053" y="0"/>
                  </a:lnTo>
                  <a:cubicBezTo>
                    <a:pt x="4744" y="0"/>
                    <a:pt x="4492" y="252"/>
                    <a:pt x="4492" y="561"/>
                  </a:cubicBezTo>
                  <a:lnTo>
                    <a:pt x="4492" y="1684"/>
                  </a:lnTo>
                  <a:lnTo>
                    <a:pt x="1123" y="1684"/>
                  </a:lnTo>
                  <a:cubicBezTo>
                    <a:pt x="505" y="1684"/>
                    <a:pt x="0" y="2188"/>
                    <a:pt x="0" y="2806"/>
                  </a:cubicBezTo>
                  <a:lnTo>
                    <a:pt x="0" y="7297"/>
                  </a:lnTo>
                  <a:cubicBezTo>
                    <a:pt x="0" y="7915"/>
                    <a:pt x="505" y="8420"/>
                    <a:pt x="1123" y="8420"/>
                  </a:cubicBezTo>
                  <a:lnTo>
                    <a:pt x="1713" y="8420"/>
                  </a:lnTo>
                  <a:cubicBezTo>
                    <a:pt x="1881" y="8420"/>
                    <a:pt x="1965" y="8532"/>
                    <a:pt x="1938" y="8701"/>
                  </a:cubicBezTo>
                  <a:lnTo>
                    <a:pt x="1798" y="9459"/>
                  </a:lnTo>
                  <a:cubicBezTo>
                    <a:pt x="1685" y="10076"/>
                    <a:pt x="2023" y="10301"/>
                    <a:pt x="2555" y="9964"/>
                  </a:cubicBezTo>
                  <a:lnTo>
                    <a:pt x="4604" y="8729"/>
                  </a:lnTo>
                  <a:cubicBezTo>
                    <a:pt x="4885" y="8560"/>
                    <a:pt x="5334" y="8447"/>
                    <a:pt x="5643" y="8447"/>
                  </a:cubicBezTo>
                  <a:lnTo>
                    <a:pt x="7889" y="8447"/>
                  </a:lnTo>
                  <a:cubicBezTo>
                    <a:pt x="8507" y="8447"/>
                    <a:pt x="9012" y="7942"/>
                    <a:pt x="9012" y="7325"/>
                  </a:cubicBezTo>
                  <a:lnTo>
                    <a:pt x="9012" y="5417"/>
                  </a:lnTo>
                  <a:lnTo>
                    <a:pt x="9208" y="5557"/>
                  </a:lnTo>
                  <a:cubicBezTo>
                    <a:pt x="9685" y="5894"/>
                    <a:pt x="10107" y="5670"/>
                    <a:pt x="10107" y="5052"/>
                  </a:cubicBezTo>
                  <a:lnTo>
                    <a:pt x="10107" y="5334"/>
                  </a:lnTo>
                  <a:cubicBezTo>
                    <a:pt x="10107" y="5193"/>
                    <a:pt x="10219" y="5052"/>
                    <a:pt x="10388" y="5052"/>
                  </a:cubicBezTo>
                  <a:lnTo>
                    <a:pt x="10669" y="5052"/>
                  </a:lnTo>
                  <a:cubicBezTo>
                    <a:pt x="10978" y="5052"/>
                    <a:pt x="11230" y="4800"/>
                    <a:pt x="11230" y="4491"/>
                  </a:cubicBezTo>
                  <a:lnTo>
                    <a:pt x="11230" y="561"/>
                  </a:lnTo>
                  <a:cubicBezTo>
                    <a:pt x="11228" y="252"/>
                    <a:pt x="10975" y="0"/>
                    <a:pt x="10667" y="0"/>
                  </a:cubicBezTo>
                  <a:close/>
                  <a:moveTo>
                    <a:pt x="8422" y="7297"/>
                  </a:moveTo>
                  <a:cubicBezTo>
                    <a:pt x="8422" y="7606"/>
                    <a:pt x="8169" y="7859"/>
                    <a:pt x="7860" y="7859"/>
                  </a:cubicBezTo>
                  <a:lnTo>
                    <a:pt x="5474" y="7859"/>
                  </a:lnTo>
                  <a:cubicBezTo>
                    <a:pt x="5165" y="7859"/>
                    <a:pt x="4688" y="7999"/>
                    <a:pt x="4435" y="8167"/>
                  </a:cubicBezTo>
                  <a:lnTo>
                    <a:pt x="2610" y="9319"/>
                  </a:lnTo>
                  <a:cubicBezTo>
                    <a:pt x="2470" y="9402"/>
                    <a:pt x="2385" y="9346"/>
                    <a:pt x="2442" y="9206"/>
                  </a:cubicBezTo>
                  <a:lnTo>
                    <a:pt x="2610" y="8420"/>
                  </a:lnTo>
                  <a:cubicBezTo>
                    <a:pt x="2667" y="8111"/>
                    <a:pt x="2470" y="7859"/>
                    <a:pt x="2162" y="7859"/>
                  </a:cubicBezTo>
                  <a:lnTo>
                    <a:pt x="1123" y="7859"/>
                  </a:lnTo>
                  <a:cubicBezTo>
                    <a:pt x="814" y="7859"/>
                    <a:pt x="562" y="7606"/>
                    <a:pt x="562" y="7297"/>
                  </a:cubicBezTo>
                  <a:lnTo>
                    <a:pt x="562" y="2806"/>
                  </a:lnTo>
                  <a:cubicBezTo>
                    <a:pt x="562" y="2497"/>
                    <a:pt x="814" y="2245"/>
                    <a:pt x="1123" y="2245"/>
                  </a:cubicBezTo>
                  <a:lnTo>
                    <a:pt x="7860" y="2245"/>
                  </a:lnTo>
                  <a:cubicBezTo>
                    <a:pt x="8169" y="2245"/>
                    <a:pt x="8422" y="2497"/>
                    <a:pt x="8422" y="2806"/>
                  </a:cubicBezTo>
                  <a:lnTo>
                    <a:pt x="8422" y="7297"/>
                  </a:lnTo>
                  <a:close/>
                  <a:moveTo>
                    <a:pt x="10667" y="4210"/>
                  </a:moveTo>
                  <a:cubicBezTo>
                    <a:pt x="10667" y="4379"/>
                    <a:pt x="10554" y="4491"/>
                    <a:pt x="10385" y="4491"/>
                  </a:cubicBezTo>
                  <a:lnTo>
                    <a:pt x="10104" y="4491"/>
                  </a:lnTo>
                  <a:cubicBezTo>
                    <a:pt x="9795" y="4491"/>
                    <a:pt x="9543" y="4744"/>
                    <a:pt x="9543" y="5052"/>
                  </a:cubicBezTo>
                  <a:lnTo>
                    <a:pt x="9543" y="4884"/>
                  </a:lnTo>
                  <a:cubicBezTo>
                    <a:pt x="9543" y="5052"/>
                    <a:pt x="9430" y="5109"/>
                    <a:pt x="9318" y="5024"/>
                  </a:cubicBezTo>
                  <a:lnTo>
                    <a:pt x="8982" y="4799"/>
                  </a:lnTo>
                  <a:lnTo>
                    <a:pt x="8982" y="2806"/>
                  </a:lnTo>
                  <a:cubicBezTo>
                    <a:pt x="8982" y="2189"/>
                    <a:pt x="8477" y="1684"/>
                    <a:pt x="7859" y="1684"/>
                  </a:cubicBezTo>
                  <a:lnTo>
                    <a:pt x="5052" y="1684"/>
                  </a:lnTo>
                  <a:lnTo>
                    <a:pt x="5052" y="841"/>
                  </a:lnTo>
                  <a:cubicBezTo>
                    <a:pt x="5052" y="701"/>
                    <a:pt x="5192" y="560"/>
                    <a:pt x="5333" y="560"/>
                  </a:cubicBezTo>
                  <a:lnTo>
                    <a:pt x="10385" y="560"/>
                  </a:lnTo>
                  <a:cubicBezTo>
                    <a:pt x="10525" y="560"/>
                    <a:pt x="10667" y="700"/>
                    <a:pt x="10667" y="841"/>
                  </a:cubicBezTo>
                  <a:lnTo>
                    <a:pt x="10667" y="4210"/>
                  </a:lnTo>
                  <a:close/>
                  <a:moveTo>
                    <a:pt x="5333" y="5614"/>
                  </a:moveTo>
                  <a:lnTo>
                    <a:pt x="1965" y="5614"/>
                  </a:lnTo>
                  <a:cubicBezTo>
                    <a:pt x="1797" y="5614"/>
                    <a:pt x="1684" y="5726"/>
                    <a:pt x="1684" y="5895"/>
                  </a:cubicBezTo>
                  <a:cubicBezTo>
                    <a:pt x="1684" y="6064"/>
                    <a:pt x="1824" y="6176"/>
                    <a:pt x="1965" y="6176"/>
                  </a:cubicBezTo>
                  <a:lnTo>
                    <a:pt x="5334" y="6176"/>
                  </a:lnTo>
                  <a:cubicBezTo>
                    <a:pt x="5503" y="6176"/>
                    <a:pt x="5615" y="6064"/>
                    <a:pt x="5615" y="5895"/>
                  </a:cubicBezTo>
                  <a:cubicBezTo>
                    <a:pt x="5614" y="5726"/>
                    <a:pt x="5474" y="5614"/>
                    <a:pt x="5333" y="5614"/>
                  </a:cubicBezTo>
                  <a:close/>
                  <a:moveTo>
                    <a:pt x="7018" y="3930"/>
                  </a:moveTo>
                  <a:lnTo>
                    <a:pt x="1965" y="3930"/>
                  </a:lnTo>
                  <a:cubicBezTo>
                    <a:pt x="1825" y="3930"/>
                    <a:pt x="1684" y="4042"/>
                    <a:pt x="1684" y="4211"/>
                  </a:cubicBezTo>
                  <a:cubicBezTo>
                    <a:pt x="1684" y="4380"/>
                    <a:pt x="1797" y="4492"/>
                    <a:pt x="1965" y="4492"/>
                  </a:cubicBezTo>
                  <a:lnTo>
                    <a:pt x="7018" y="4492"/>
                  </a:lnTo>
                  <a:cubicBezTo>
                    <a:pt x="7158" y="4492"/>
                    <a:pt x="7299" y="4380"/>
                    <a:pt x="7299" y="4211"/>
                  </a:cubicBezTo>
                  <a:cubicBezTo>
                    <a:pt x="7299" y="4042"/>
                    <a:pt x="7186" y="3930"/>
                    <a:pt x="7018" y="39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809EE44-EFA8-4DC4-A3C6-038D10811472}"/>
                </a:ext>
              </a:extLst>
            </p:cNvPr>
            <p:cNvSpPr txBox="1"/>
            <p:nvPr/>
          </p:nvSpPr>
          <p:spPr>
            <a:xfrm>
              <a:off x="6925323" y="6043877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学生论坛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185A783-A27D-4DAD-B962-0579FE09242A}"/>
              </a:ext>
            </a:extLst>
          </p:cNvPr>
          <p:cNvGrpSpPr/>
          <p:nvPr/>
        </p:nvGrpSpPr>
        <p:grpSpPr>
          <a:xfrm>
            <a:off x="1892764" y="4282596"/>
            <a:ext cx="1557047" cy="2085520"/>
            <a:chOff x="4234110" y="4327689"/>
            <a:chExt cx="1557047" cy="208552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896E7C9-D0FD-4164-B75F-293EBD4853D8}"/>
                </a:ext>
              </a:extLst>
            </p:cNvPr>
            <p:cNvSpPr/>
            <p:nvPr/>
          </p:nvSpPr>
          <p:spPr>
            <a:xfrm>
              <a:off x="4234110" y="432768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hand-holding-up-a-book_64882">
              <a:extLst>
                <a:ext uri="{FF2B5EF4-FFF2-40B4-BE49-F238E27FC236}">
                  <a16:creationId xmlns:a16="http://schemas.microsoft.com/office/drawing/2014/main" id="{14F67508-DC05-44B5-9099-D33961F39938}"/>
                </a:ext>
              </a:extLst>
            </p:cNvPr>
            <p:cNvSpPr/>
            <p:nvPr/>
          </p:nvSpPr>
          <p:spPr>
            <a:xfrm>
              <a:off x="4753603" y="4801369"/>
              <a:ext cx="518060" cy="609685"/>
            </a:xfrm>
            <a:custGeom>
              <a:avLst/>
              <a:gdLst>
                <a:gd name="T0" fmla="*/ 7439 w 8482"/>
                <a:gd name="T1" fmla="*/ 9980 h 9980"/>
                <a:gd name="T2" fmla="*/ 6736 w 8482"/>
                <a:gd name="T3" fmla="*/ 9482 h 9980"/>
                <a:gd name="T4" fmla="*/ 6034 w 8482"/>
                <a:gd name="T5" fmla="*/ 9980 h 9980"/>
                <a:gd name="T6" fmla="*/ 4944 w 8482"/>
                <a:gd name="T7" fmla="*/ 9980 h 9980"/>
                <a:gd name="T8" fmla="*/ 4241 w 8482"/>
                <a:gd name="T9" fmla="*/ 9482 h 9980"/>
                <a:gd name="T10" fmla="*/ 3539 w 8482"/>
                <a:gd name="T11" fmla="*/ 9980 h 9980"/>
                <a:gd name="T12" fmla="*/ 2449 w 8482"/>
                <a:gd name="T13" fmla="*/ 9980 h 9980"/>
                <a:gd name="T14" fmla="*/ 1746 w 8482"/>
                <a:gd name="T15" fmla="*/ 9482 h 9980"/>
                <a:gd name="T16" fmla="*/ 1044 w 8482"/>
                <a:gd name="T17" fmla="*/ 9980 h 9980"/>
                <a:gd name="T18" fmla="*/ 0 w 8482"/>
                <a:gd name="T19" fmla="*/ 9980 h 9980"/>
                <a:gd name="T20" fmla="*/ 0 w 8482"/>
                <a:gd name="T21" fmla="*/ 499 h 9980"/>
                <a:gd name="T22" fmla="*/ 499 w 8482"/>
                <a:gd name="T23" fmla="*/ 0 h 9980"/>
                <a:gd name="T24" fmla="*/ 7984 w 8482"/>
                <a:gd name="T25" fmla="*/ 0 h 9980"/>
                <a:gd name="T26" fmla="*/ 8482 w 8482"/>
                <a:gd name="T27" fmla="*/ 499 h 9980"/>
                <a:gd name="T28" fmla="*/ 8482 w 8482"/>
                <a:gd name="T29" fmla="*/ 9980 h 9980"/>
                <a:gd name="T30" fmla="*/ 7439 w 8482"/>
                <a:gd name="T31" fmla="*/ 9980 h 9980"/>
                <a:gd name="T32" fmla="*/ 1248 w 8482"/>
                <a:gd name="T33" fmla="*/ 7734 h 9980"/>
                <a:gd name="T34" fmla="*/ 3492 w 8482"/>
                <a:gd name="T35" fmla="*/ 7734 h 9980"/>
                <a:gd name="T36" fmla="*/ 3492 w 8482"/>
                <a:gd name="T37" fmla="*/ 3493 h 9980"/>
                <a:gd name="T38" fmla="*/ 1248 w 8482"/>
                <a:gd name="T39" fmla="*/ 3493 h 9980"/>
                <a:gd name="T40" fmla="*/ 1248 w 8482"/>
                <a:gd name="T41" fmla="*/ 7734 h 9980"/>
                <a:gd name="T42" fmla="*/ 7235 w 8482"/>
                <a:gd name="T43" fmla="*/ 1747 h 9980"/>
                <a:gd name="T44" fmla="*/ 1248 w 8482"/>
                <a:gd name="T45" fmla="*/ 1747 h 9980"/>
                <a:gd name="T46" fmla="*/ 1248 w 8482"/>
                <a:gd name="T47" fmla="*/ 2495 h 9980"/>
                <a:gd name="T48" fmla="*/ 7235 w 8482"/>
                <a:gd name="T49" fmla="*/ 2495 h 9980"/>
                <a:gd name="T50" fmla="*/ 7235 w 8482"/>
                <a:gd name="T51" fmla="*/ 1747 h 9980"/>
                <a:gd name="T52" fmla="*/ 7235 w 8482"/>
                <a:gd name="T53" fmla="*/ 3493 h 9980"/>
                <a:gd name="T54" fmla="*/ 4491 w 8482"/>
                <a:gd name="T55" fmla="*/ 3493 h 9980"/>
                <a:gd name="T56" fmla="*/ 4491 w 8482"/>
                <a:gd name="T57" fmla="*/ 4242 h 9980"/>
                <a:gd name="T58" fmla="*/ 7236 w 8482"/>
                <a:gd name="T59" fmla="*/ 4242 h 9980"/>
                <a:gd name="T60" fmla="*/ 7236 w 8482"/>
                <a:gd name="T61" fmla="*/ 3493 h 9980"/>
                <a:gd name="T62" fmla="*/ 7235 w 8482"/>
                <a:gd name="T63" fmla="*/ 3493 h 9980"/>
                <a:gd name="T64" fmla="*/ 7235 w 8482"/>
                <a:gd name="T65" fmla="*/ 5239 h 9980"/>
                <a:gd name="T66" fmla="*/ 4491 w 8482"/>
                <a:gd name="T67" fmla="*/ 5239 h 9980"/>
                <a:gd name="T68" fmla="*/ 4491 w 8482"/>
                <a:gd name="T69" fmla="*/ 5988 h 9980"/>
                <a:gd name="T70" fmla="*/ 7236 w 8482"/>
                <a:gd name="T71" fmla="*/ 5988 h 9980"/>
                <a:gd name="T72" fmla="*/ 7236 w 8482"/>
                <a:gd name="T73" fmla="*/ 5239 h 9980"/>
                <a:gd name="T74" fmla="*/ 7235 w 8482"/>
                <a:gd name="T75" fmla="*/ 5239 h 9980"/>
                <a:gd name="T76" fmla="*/ 7235 w 8482"/>
                <a:gd name="T77" fmla="*/ 6985 h 9980"/>
                <a:gd name="T78" fmla="*/ 4491 w 8482"/>
                <a:gd name="T79" fmla="*/ 6985 h 9980"/>
                <a:gd name="T80" fmla="*/ 4491 w 8482"/>
                <a:gd name="T81" fmla="*/ 7734 h 9980"/>
                <a:gd name="T82" fmla="*/ 7236 w 8482"/>
                <a:gd name="T83" fmla="*/ 7734 h 9980"/>
                <a:gd name="T84" fmla="*/ 7236 w 8482"/>
                <a:gd name="T85" fmla="*/ 6985 h 9980"/>
                <a:gd name="T86" fmla="*/ 7235 w 8482"/>
                <a:gd name="T87" fmla="*/ 6985 h 9980"/>
                <a:gd name="T88" fmla="*/ 7235 w 8482"/>
                <a:gd name="T89" fmla="*/ 6985 h 9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82" h="9980">
                  <a:moveTo>
                    <a:pt x="7439" y="9980"/>
                  </a:moveTo>
                  <a:cubicBezTo>
                    <a:pt x="7336" y="9690"/>
                    <a:pt x="7061" y="9482"/>
                    <a:pt x="6736" y="9482"/>
                  </a:cubicBezTo>
                  <a:cubicBezTo>
                    <a:pt x="6411" y="9482"/>
                    <a:pt x="6136" y="9690"/>
                    <a:pt x="6034" y="9980"/>
                  </a:cubicBezTo>
                  <a:lnTo>
                    <a:pt x="4944" y="9980"/>
                  </a:lnTo>
                  <a:cubicBezTo>
                    <a:pt x="4841" y="9690"/>
                    <a:pt x="4566" y="9482"/>
                    <a:pt x="4241" y="9482"/>
                  </a:cubicBezTo>
                  <a:cubicBezTo>
                    <a:pt x="3916" y="9482"/>
                    <a:pt x="3641" y="9690"/>
                    <a:pt x="3539" y="9980"/>
                  </a:cubicBezTo>
                  <a:lnTo>
                    <a:pt x="2449" y="9980"/>
                  </a:lnTo>
                  <a:cubicBezTo>
                    <a:pt x="2346" y="9690"/>
                    <a:pt x="2071" y="9482"/>
                    <a:pt x="1746" y="9482"/>
                  </a:cubicBezTo>
                  <a:cubicBezTo>
                    <a:pt x="1421" y="9482"/>
                    <a:pt x="1146" y="9690"/>
                    <a:pt x="1044" y="9980"/>
                  </a:cubicBezTo>
                  <a:lnTo>
                    <a:pt x="0" y="9980"/>
                  </a:lnTo>
                  <a:lnTo>
                    <a:pt x="0" y="499"/>
                  </a:lnTo>
                  <a:cubicBezTo>
                    <a:pt x="0" y="223"/>
                    <a:pt x="224" y="0"/>
                    <a:pt x="499" y="0"/>
                  </a:cubicBezTo>
                  <a:lnTo>
                    <a:pt x="7984" y="0"/>
                  </a:lnTo>
                  <a:cubicBezTo>
                    <a:pt x="8260" y="0"/>
                    <a:pt x="8482" y="224"/>
                    <a:pt x="8482" y="499"/>
                  </a:cubicBezTo>
                  <a:lnTo>
                    <a:pt x="8482" y="9980"/>
                  </a:lnTo>
                  <a:lnTo>
                    <a:pt x="7439" y="9980"/>
                  </a:lnTo>
                  <a:close/>
                  <a:moveTo>
                    <a:pt x="1248" y="7734"/>
                  </a:moveTo>
                  <a:lnTo>
                    <a:pt x="3492" y="7734"/>
                  </a:lnTo>
                  <a:lnTo>
                    <a:pt x="3492" y="3493"/>
                  </a:lnTo>
                  <a:lnTo>
                    <a:pt x="1248" y="3493"/>
                  </a:lnTo>
                  <a:lnTo>
                    <a:pt x="1248" y="7734"/>
                  </a:lnTo>
                  <a:close/>
                  <a:moveTo>
                    <a:pt x="7235" y="1747"/>
                  </a:moveTo>
                  <a:lnTo>
                    <a:pt x="1248" y="1747"/>
                  </a:lnTo>
                  <a:lnTo>
                    <a:pt x="1248" y="2495"/>
                  </a:lnTo>
                  <a:lnTo>
                    <a:pt x="7235" y="2495"/>
                  </a:lnTo>
                  <a:lnTo>
                    <a:pt x="7235" y="1747"/>
                  </a:lnTo>
                  <a:close/>
                  <a:moveTo>
                    <a:pt x="7235" y="3493"/>
                  </a:moveTo>
                  <a:lnTo>
                    <a:pt x="4491" y="3493"/>
                  </a:lnTo>
                  <a:lnTo>
                    <a:pt x="4491" y="4242"/>
                  </a:lnTo>
                  <a:lnTo>
                    <a:pt x="7236" y="4242"/>
                  </a:lnTo>
                  <a:lnTo>
                    <a:pt x="7236" y="3493"/>
                  </a:lnTo>
                  <a:lnTo>
                    <a:pt x="7235" y="3493"/>
                  </a:lnTo>
                  <a:close/>
                  <a:moveTo>
                    <a:pt x="7235" y="5239"/>
                  </a:moveTo>
                  <a:lnTo>
                    <a:pt x="4491" y="5239"/>
                  </a:lnTo>
                  <a:lnTo>
                    <a:pt x="4491" y="5988"/>
                  </a:lnTo>
                  <a:lnTo>
                    <a:pt x="7236" y="5988"/>
                  </a:lnTo>
                  <a:lnTo>
                    <a:pt x="7236" y="5239"/>
                  </a:lnTo>
                  <a:lnTo>
                    <a:pt x="7235" y="5239"/>
                  </a:lnTo>
                  <a:close/>
                  <a:moveTo>
                    <a:pt x="7235" y="6985"/>
                  </a:moveTo>
                  <a:lnTo>
                    <a:pt x="4491" y="6985"/>
                  </a:lnTo>
                  <a:lnTo>
                    <a:pt x="4491" y="7734"/>
                  </a:lnTo>
                  <a:lnTo>
                    <a:pt x="7236" y="7734"/>
                  </a:lnTo>
                  <a:lnTo>
                    <a:pt x="7236" y="6985"/>
                  </a:lnTo>
                  <a:lnTo>
                    <a:pt x="7235" y="6985"/>
                  </a:lnTo>
                  <a:close/>
                  <a:moveTo>
                    <a:pt x="7235" y="6985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3E0F3A0-07B9-4579-BB18-1B7397ABED53}"/>
                </a:ext>
              </a:extLst>
            </p:cNvPr>
            <p:cNvSpPr txBox="1"/>
            <p:nvPr/>
          </p:nvSpPr>
          <p:spPr>
            <a:xfrm>
              <a:off x="4484035" y="6043877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新闻中心</a:t>
              </a: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282682B-634A-4779-9825-6D2C76F504CA}"/>
              </a:ext>
            </a:extLst>
          </p:cNvPr>
          <p:cNvCxnSpPr>
            <a:cxnSpLocks/>
            <a:endCxn id="45" idx="7"/>
          </p:cNvCxnSpPr>
          <p:nvPr/>
        </p:nvCxnSpPr>
        <p:spPr>
          <a:xfrm flipH="1">
            <a:off x="6848100" y="2175783"/>
            <a:ext cx="626823" cy="757778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BE00B23-F5EB-4B94-BFD5-AECB355B02C5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7188584" y="3422577"/>
            <a:ext cx="2235289" cy="33298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37E58CC-BDE2-4B67-B10C-0F273BF9CDC3}"/>
              </a:ext>
            </a:extLst>
          </p:cNvPr>
          <p:cNvCxnSpPr>
            <a:cxnSpLocks/>
            <a:stCxn id="37" idx="2"/>
            <a:endCxn id="45" idx="5"/>
          </p:cNvCxnSpPr>
          <p:nvPr/>
        </p:nvCxnSpPr>
        <p:spPr>
          <a:xfrm flipH="1" flipV="1">
            <a:off x="6848100" y="4577560"/>
            <a:ext cx="1549879" cy="66941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B81817-4007-4256-AA9B-6F1E8B863D8C}"/>
              </a:ext>
            </a:extLst>
          </p:cNvPr>
          <p:cNvCxnSpPr>
            <a:cxnSpLocks/>
            <a:stCxn id="45" idx="3"/>
            <a:endCxn id="41" idx="6"/>
          </p:cNvCxnSpPr>
          <p:nvPr/>
        </p:nvCxnSpPr>
        <p:spPr>
          <a:xfrm flipH="1">
            <a:off x="3449811" y="4577560"/>
            <a:ext cx="1754290" cy="48356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DB0B6AC-E560-404B-876E-443121B024B0}"/>
              </a:ext>
            </a:extLst>
          </p:cNvPr>
          <p:cNvCxnSpPr>
            <a:cxnSpLocks/>
            <a:stCxn id="45" idx="2"/>
            <a:endCxn id="25" idx="6"/>
          </p:cNvCxnSpPr>
          <p:nvPr/>
        </p:nvCxnSpPr>
        <p:spPr>
          <a:xfrm flipH="1" flipV="1">
            <a:off x="3503608" y="2390179"/>
            <a:ext cx="1360009" cy="136538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7">
            <a:extLst>
              <a:ext uri="{FF2B5EF4-FFF2-40B4-BE49-F238E27FC236}">
                <a16:creationId xmlns:a16="http://schemas.microsoft.com/office/drawing/2014/main" id="{17A5AEF0-ADF7-402A-86A6-D4E248169D72}"/>
              </a:ext>
            </a:extLst>
          </p:cNvPr>
          <p:cNvGrpSpPr/>
          <p:nvPr/>
        </p:nvGrpSpPr>
        <p:grpSpPr>
          <a:xfrm>
            <a:off x="4863617" y="2593077"/>
            <a:ext cx="2324967" cy="2324967"/>
            <a:chOff x="5317477" y="1463645"/>
            <a:chExt cx="1557047" cy="1557047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C49579D-1CE3-4894-BA55-24499F308D20}"/>
                </a:ext>
              </a:extLst>
            </p:cNvPr>
            <p:cNvSpPr/>
            <p:nvPr/>
          </p:nvSpPr>
          <p:spPr>
            <a:xfrm>
              <a:off x="5317477" y="1463645"/>
              <a:ext cx="1557047" cy="1557047"/>
            </a:xfrm>
            <a:prstGeom prst="ellipse">
              <a:avLst/>
            </a:prstGeom>
            <a:solidFill>
              <a:srgbClr val="FFAA1F"/>
            </a:solidFill>
            <a:ln>
              <a:noFill/>
            </a:ln>
            <a:effectLst>
              <a:outerShdw blurRad="800100" dist="38100" dir="5400000" algn="t" rotWithShape="0">
                <a:srgbClr val="F77627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6" name="hand-holding-up-a-book_64882">
              <a:extLst>
                <a:ext uri="{FF2B5EF4-FFF2-40B4-BE49-F238E27FC236}">
                  <a16:creationId xmlns:a16="http://schemas.microsoft.com/office/drawing/2014/main" id="{9C62BA43-10D1-4E84-80B2-A6AA6758C219}"/>
                </a:ext>
              </a:extLst>
            </p:cNvPr>
            <p:cNvSpPr/>
            <p:nvPr/>
          </p:nvSpPr>
          <p:spPr>
            <a:xfrm>
              <a:off x="5875543" y="1937325"/>
              <a:ext cx="440913" cy="609685"/>
            </a:xfrm>
            <a:custGeom>
              <a:avLst/>
              <a:gdLst>
                <a:gd name="T0" fmla="*/ 7232 w 7232"/>
                <a:gd name="T1" fmla="*/ 3121 h 10000"/>
                <a:gd name="T2" fmla="*/ 7111 w 7232"/>
                <a:gd name="T3" fmla="*/ 3910 h 10000"/>
                <a:gd name="T4" fmla="*/ 6839 w 7232"/>
                <a:gd name="T5" fmla="*/ 4509 h 10000"/>
                <a:gd name="T6" fmla="*/ 6407 w 7232"/>
                <a:gd name="T7" fmla="*/ 4974 h 10000"/>
                <a:gd name="T8" fmla="*/ 5959 w 7232"/>
                <a:gd name="T9" fmla="*/ 5314 h 10000"/>
                <a:gd name="T10" fmla="*/ 5482 w 7232"/>
                <a:gd name="T11" fmla="*/ 5591 h 10000"/>
                <a:gd name="T12" fmla="*/ 4946 w 7232"/>
                <a:gd name="T13" fmla="*/ 6099 h 10000"/>
                <a:gd name="T14" fmla="*/ 4731 w 7232"/>
                <a:gd name="T15" fmla="*/ 6624 h 10000"/>
                <a:gd name="T16" fmla="*/ 4637 w 7232"/>
                <a:gd name="T17" fmla="*/ 6879 h 10000"/>
                <a:gd name="T18" fmla="*/ 4418 w 7232"/>
                <a:gd name="T19" fmla="*/ 7000 h 10000"/>
                <a:gd name="T20" fmla="*/ 2543 w 7232"/>
                <a:gd name="T21" fmla="*/ 7000 h 10000"/>
                <a:gd name="T22" fmla="*/ 2345 w 7232"/>
                <a:gd name="T23" fmla="*/ 6855 h 10000"/>
                <a:gd name="T24" fmla="*/ 2262 w 7232"/>
                <a:gd name="T25" fmla="*/ 6563 h 10000"/>
                <a:gd name="T26" fmla="*/ 2262 w 7232"/>
                <a:gd name="T27" fmla="*/ 6213 h 10000"/>
                <a:gd name="T28" fmla="*/ 2770 w 7232"/>
                <a:gd name="T29" fmla="*/ 4990 h 10000"/>
                <a:gd name="T30" fmla="*/ 3887 w 7232"/>
                <a:gd name="T31" fmla="*/ 4141 h 10000"/>
                <a:gd name="T32" fmla="*/ 4543 w 7232"/>
                <a:gd name="T33" fmla="*/ 3704 h 10000"/>
                <a:gd name="T34" fmla="*/ 4740 w 7232"/>
                <a:gd name="T35" fmla="*/ 3110 h 10000"/>
                <a:gd name="T36" fmla="*/ 4376 w 7232"/>
                <a:gd name="T37" fmla="*/ 2531 h 10000"/>
                <a:gd name="T38" fmla="*/ 3536 w 7232"/>
                <a:gd name="T39" fmla="*/ 2281 h 10000"/>
                <a:gd name="T40" fmla="*/ 2691 w 7232"/>
                <a:gd name="T41" fmla="*/ 2508 h 10000"/>
                <a:gd name="T42" fmla="*/ 1855 w 7232"/>
                <a:gd name="T43" fmla="*/ 3406 h 10000"/>
                <a:gd name="T44" fmla="*/ 1614 w 7232"/>
                <a:gd name="T45" fmla="*/ 3531 h 10000"/>
                <a:gd name="T46" fmla="*/ 1417 w 7232"/>
                <a:gd name="T47" fmla="*/ 3469 h 10000"/>
                <a:gd name="T48" fmla="*/ 135 w 7232"/>
                <a:gd name="T49" fmla="*/ 2493 h 10000"/>
                <a:gd name="T50" fmla="*/ 14 w 7232"/>
                <a:gd name="T51" fmla="*/ 2296 h 10000"/>
                <a:gd name="T52" fmla="*/ 56 w 7232"/>
                <a:gd name="T53" fmla="*/ 2078 h 10000"/>
                <a:gd name="T54" fmla="*/ 3684 w 7232"/>
                <a:gd name="T55" fmla="*/ 0 h 10000"/>
                <a:gd name="T56" fmla="*/ 4942 w 7232"/>
                <a:gd name="T57" fmla="*/ 241 h 10000"/>
                <a:gd name="T58" fmla="*/ 6084 w 7232"/>
                <a:gd name="T59" fmla="*/ 890 h 10000"/>
                <a:gd name="T60" fmla="*/ 6912 w 7232"/>
                <a:gd name="T61" fmla="*/ 1886 h 10000"/>
                <a:gd name="T62" fmla="*/ 7232 w 7232"/>
                <a:gd name="T63" fmla="*/ 3121 h 10000"/>
                <a:gd name="T64" fmla="*/ 4764 w 7232"/>
                <a:gd name="T65" fmla="*/ 7813 h 10000"/>
                <a:gd name="T66" fmla="*/ 4764 w 7232"/>
                <a:gd name="T67" fmla="*/ 9688 h 10000"/>
                <a:gd name="T68" fmla="*/ 4670 w 7232"/>
                <a:gd name="T69" fmla="*/ 9906 h 10000"/>
                <a:gd name="T70" fmla="*/ 4451 w 7232"/>
                <a:gd name="T71" fmla="*/ 10000 h 10000"/>
                <a:gd name="T72" fmla="*/ 2575 w 7232"/>
                <a:gd name="T73" fmla="*/ 10000 h 10000"/>
                <a:gd name="T74" fmla="*/ 2356 w 7232"/>
                <a:gd name="T75" fmla="*/ 9906 h 10000"/>
                <a:gd name="T76" fmla="*/ 2262 w 7232"/>
                <a:gd name="T77" fmla="*/ 9688 h 10000"/>
                <a:gd name="T78" fmla="*/ 2262 w 7232"/>
                <a:gd name="T79" fmla="*/ 7813 h 10000"/>
                <a:gd name="T80" fmla="*/ 2356 w 7232"/>
                <a:gd name="T81" fmla="*/ 7594 h 10000"/>
                <a:gd name="T82" fmla="*/ 2575 w 7232"/>
                <a:gd name="T83" fmla="*/ 7500 h 10000"/>
                <a:gd name="T84" fmla="*/ 4451 w 7232"/>
                <a:gd name="T85" fmla="*/ 7500 h 10000"/>
                <a:gd name="T86" fmla="*/ 4670 w 7232"/>
                <a:gd name="T87" fmla="*/ 7594 h 10000"/>
                <a:gd name="T88" fmla="*/ 4764 w 7232"/>
                <a:gd name="T89" fmla="*/ 781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2" h="10000">
                  <a:moveTo>
                    <a:pt x="7232" y="3121"/>
                  </a:moveTo>
                  <a:cubicBezTo>
                    <a:pt x="7232" y="3403"/>
                    <a:pt x="7191" y="3665"/>
                    <a:pt x="7111" y="3910"/>
                  </a:cubicBezTo>
                  <a:cubicBezTo>
                    <a:pt x="7031" y="4155"/>
                    <a:pt x="6939" y="4354"/>
                    <a:pt x="6839" y="4509"/>
                  </a:cubicBezTo>
                  <a:cubicBezTo>
                    <a:pt x="6736" y="4664"/>
                    <a:pt x="6594" y="4818"/>
                    <a:pt x="6407" y="4974"/>
                  </a:cubicBezTo>
                  <a:cubicBezTo>
                    <a:pt x="6221" y="5130"/>
                    <a:pt x="6072" y="5244"/>
                    <a:pt x="5959" y="5314"/>
                  </a:cubicBezTo>
                  <a:cubicBezTo>
                    <a:pt x="5844" y="5385"/>
                    <a:pt x="5686" y="5476"/>
                    <a:pt x="5482" y="5591"/>
                  </a:cubicBezTo>
                  <a:cubicBezTo>
                    <a:pt x="5268" y="5711"/>
                    <a:pt x="5090" y="5880"/>
                    <a:pt x="4946" y="6099"/>
                  </a:cubicBezTo>
                  <a:cubicBezTo>
                    <a:pt x="4804" y="6318"/>
                    <a:pt x="4731" y="6491"/>
                    <a:pt x="4731" y="6624"/>
                  </a:cubicBezTo>
                  <a:cubicBezTo>
                    <a:pt x="4731" y="6713"/>
                    <a:pt x="4700" y="6796"/>
                    <a:pt x="4637" y="6879"/>
                  </a:cubicBezTo>
                  <a:cubicBezTo>
                    <a:pt x="4575" y="6959"/>
                    <a:pt x="4502" y="7000"/>
                    <a:pt x="4418" y="7000"/>
                  </a:cubicBezTo>
                  <a:lnTo>
                    <a:pt x="2543" y="7000"/>
                  </a:lnTo>
                  <a:cubicBezTo>
                    <a:pt x="2465" y="7000"/>
                    <a:pt x="2398" y="6953"/>
                    <a:pt x="2345" y="6855"/>
                  </a:cubicBezTo>
                  <a:cubicBezTo>
                    <a:pt x="2291" y="6758"/>
                    <a:pt x="2262" y="6661"/>
                    <a:pt x="2262" y="6563"/>
                  </a:cubicBezTo>
                  <a:lnTo>
                    <a:pt x="2262" y="6213"/>
                  </a:lnTo>
                  <a:cubicBezTo>
                    <a:pt x="2262" y="5780"/>
                    <a:pt x="2431" y="5373"/>
                    <a:pt x="2770" y="4990"/>
                  </a:cubicBezTo>
                  <a:cubicBezTo>
                    <a:pt x="3109" y="4608"/>
                    <a:pt x="3481" y="4324"/>
                    <a:pt x="3887" y="4141"/>
                  </a:cubicBezTo>
                  <a:cubicBezTo>
                    <a:pt x="4195" y="4000"/>
                    <a:pt x="4414" y="3855"/>
                    <a:pt x="4543" y="3704"/>
                  </a:cubicBezTo>
                  <a:cubicBezTo>
                    <a:pt x="4673" y="3553"/>
                    <a:pt x="4740" y="3355"/>
                    <a:pt x="4740" y="3110"/>
                  </a:cubicBezTo>
                  <a:cubicBezTo>
                    <a:pt x="4740" y="2891"/>
                    <a:pt x="4618" y="2699"/>
                    <a:pt x="4376" y="2531"/>
                  </a:cubicBezTo>
                  <a:cubicBezTo>
                    <a:pt x="4135" y="2365"/>
                    <a:pt x="3854" y="2281"/>
                    <a:pt x="3536" y="2281"/>
                  </a:cubicBezTo>
                  <a:cubicBezTo>
                    <a:pt x="3197" y="2281"/>
                    <a:pt x="2916" y="2356"/>
                    <a:pt x="2691" y="2508"/>
                  </a:cubicBezTo>
                  <a:cubicBezTo>
                    <a:pt x="2509" y="2638"/>
                    <a:pt x="2229" y="2939"/>
                    <a:pt x="1855" y="3406"/>
                  </a:cubicBezTo>
                  <a:cubicBezTo>
                    <a:pt x="1787" y="3490"/>
                    <a:pt x="1707" y="3531"/>
                    <a:pt x="1614" y="3531"/>
                  </a:cubicBezTo>
                  <a:cubicBezTo>
                    <a:pt x="1551" y="3531"/>
                    <a:pt x="1485" y="3510"/>
                    <a:pt x="1417" y="3469"/>
                  </a:cubicBezTo>
                  <a:lnTo>
                    <a:pt x="135" y="2493"/>
                  </a:lnTo>
                  <a:cubicBezTo>
                    <a:pt x="67" y="2440"/>
                    <a:pt x="26" y="2376"/>
                    <a:pt x="14" y="2296"/>
                  </a:cubicBezTo>
                  <a:cubicBezTo>
                    <a:pt x="0" y="2218"/>
                    <a:pt x="15" y="2145"/>
                    <a:pt x="56" y="2078"/>
                  </a:cubicBezTo>
                  <a:cubicBezTo>
                    <a:pt x="890" y="694"/>
                    <a:pt x="2100" y="0"/>
                    <a:pt x="3684" y="0"/>
                  </a:cubicBezTo>
                  <a:cubicBezTo>
                    <a:pt x="4101" y="0"/>
                    <a:pt x="4520" y="80"/>
                    <a:pt x="4942" y="241"/>
                  </a:cubicBezTo>
                  <a:cubicBezTo>
                    <a:pt x="5365" y="403"/>
                    <a:pt x="5745" y="619"/>
                    <a:pt x="6084" y="890"/>
                  </a:cubicBezTo>
                  <a:cubicBezTo>
                    <a:pt x="6422" y="1161"/>
                    <a:pt x="6699" y="1494"/>
                    <a:pt x="6912" y="1886"/>
                  </a:cubicBezTo>
                  <a:cubicBezTo>
                    <a:pt x="7126" y="2276"/>
                    <a:pt x="7232" y="2690"/>
                    <a:pt x="7232" y="3121"/>
                  </a:cubicBezTo>
                  <a:close/>
                  <a:moveTo>
                    <a:pt x="4764" y="7813"/>
                  </a:moveTo>
                  <a:lnTo>
                    <a:pt x="4764" y="9688"/>
                  </a:lnTo>
                  <a:cubicBezTo>
                    <a:pt x="4764" y="9771"/>
                    <a:pt x="4732" y="9844"/>
                    <a:pt x="4670" y="9906"/>
                  </a:cubicBezTo>
                  <a:cubicBezTo>
                    <a:pt x="4607" y="9969"/>
                    <a:pt x="4535" y="10000"/>
                    <a:pt x="4451" y="10000"/>
                  </a:cubicBezTo>
                  <a:lnTo>
                    <a:pt x="2575" y="10000"/>
                  </a:lnTo>
                  <a:cubicBezTo>
                    <a:pt x="2491" y="10000"/>
                    <a:pt x="2419" y="9969"/>
                    <a:pt x="2356" y="9906"/>
                  </a:cubicBezTo>
                  <a:cubicBezTo>
                    <a:pt x="2294" y="9844"/>
                    <a:pt x="2262" y="9771"/>
                    <a:pt x="2262" y="9688"/>
                  </a:cubicBezTo>
                  <a:lnTo>
                    <a:pt x="2262" y="7813"/>
                  </a:lnTo>
                  <a:cubicBezTo>
                    <a:pt x="2262" y="7729"/>
                    <a:pt x="2294" y="7656"/>
                    <a:pt x="2356" y="7594"/>
                  </a:cubicBezTo>
                  <a:cubicBezTo>
                    <a:pt x="2419" y="7531"/>
                    <a:pt x="2491" y="7500"/>
                    <a:pt x="2575" y="7500"/>
                  </a:cubicBezTo>
                  <a:lnTo>
                    <a:pt x="4451" y="7500"/>
                  </a:lnTo>
                  <a:cubicBezTo>
                    <a:pt x="4535" y="7500"/>
                    <a:pt x="4607" y="7531"/>
                    <a:pt x="4670" y="7594"/>
                  </a:cubicBezTo>
                  <a:cubicBezTo>
                    <a:pt x="4732" y="7656"/>
                    <a:pt x="4764" y="7728"/>
                    <a:pt x="4764" y="78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97D422EB-3016-4F05-B384-B37C204BD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141" y="0"/>
            <a:ext cx="12192000" cy="6857999"/>
          </a:xfrm>
          <a:prstGeom prst="rect">
            <a:avLst/>
          </a:prstGeom>
          <a:effectLst/>
        </p:spPr>
      </p:pic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D1232DC-C087-4585-97DB-855E48C684A5}"/>
              </a:ext>
            </a:extLst>
          </p:cNvPr>
          <p:cNvSpPr/>
          <p:nvPr/>
        </p:nvSpPr>
        <p:spPr>
          <a:xfrm>
            <a:off x="3746826" y="1957270"/>
            <a:ext cx="4718736" cy="3461460"/>
          </a:xfrm>
          <a:prstGeom prst="roundRect">
            <a:avLst>
              <a:gd name="adj" fmla="val 12340"/>
            </a:avLst>
          </a:prstGeom>
          <a:gradFill>
            <a:gsLst>
              <a:gs pos="0">
                <a:srgbClr val="2440FA"/>
              </a:gs>
              <a:gs pos="100000">
                <a:srgbClr val="D266A0"/>
              </a:gs>
            </a:gsLst>
            <a:lin ang="8400000" scaled="0"/>
          </a:gradFill>
          <a:ln>
            <a:noFill/>
          </a:ln>
          <a:effectLst>
            <a:outerShdw blurRad="800100" dist="38100" dir="5400000" algn="t" rotWithShape="0">
              <a:schemeClr val="accent1">
                <a:lumMod val="75000"/>
                <a:alpha val="4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智能问答系统：希塔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6" name="iconfont-11745-5604589">
            <a:extLst>
              <a:ext uri="{FF2B5EF4-FFF2-40B4-BE49-F238E27FC236}">
                <a16:creationId xmlns:a16="http://schemas.microsoft.com/office/drawing/2014/main" id="{A5CDD6D0-4F45-4E9B-8F92-C63DB6A972CB}"/>
              </a:ext>
            </a:extLst>
          </p:cNvPr>
          <p:cNvSpPr/>
          <p:nvPr/>
        </p:nvSpPr>
        <p:spPr>
          <a:xfrm>
            <a:off x="5423925" y="3601593"/>
            <a:ext cx="1344150" cy="1362004"/>
          </a:xfrm>
          <a:custGeom>
            <a:avLst/>
            <a:gdLst>
              <a:gd name="T0" fmla="*/ 3200 w 10666"/>
              <a:gd name="T1" fmla="*/ 9171 h 10807"/>
              <a:gd name="T2" fmla="*/ 4198 w 10666"/>
              <a:gd name="T3" fmla="*/ 8547 h 10807"/>
              <a:gd name="T4" fmla="*/ 4564 w 10666"/>
              <a:gd name="T5" fmla="*/ 8472 h 10807"/>
              <a:gd name="T6" fmla="*/ 5333 w 10666"/>
              <a:gd name="T7" fmla="*/ 8533 h 10807"/>
              <a:gd name="T8" fmla="*/ 9600 w 10666"/>
              <a:gd name="T9" fmla="*/ 4800 h 10807"/>
              <a:gd name="T10" fmla="*/ 5333 w 10666"/>
              <a:gd name="T11" fmla="*/ 1066 h 10807"/>
              <a:gd name="T12" fmla="*/ 1066 w 10666"/>
              <a:gd name="T13" fmla="*/ 4800 h 10807"/>
              <a:gd name="T14" fmla="*/ 1888 w 10666"/>
              <a:gd name="T15" fmla="*/ 7001 h 10807"/>
              <a:gd name="T16" fmla="*/ 1825 w 10666"/>
              <a:gd name="T17" fmla="*/ 7758 h 10807"/>
              <a:gd name="T18" fmla="*/ 1070 w 10666"/>
              <a:gd name="T19" fmla="*/ 7685 h 10807"/>
              <a:gd name="T20" fmla="*/ 0 w 10666"/>
              <a:gd name="T21" fmla="*/ 4800 h 10807"/>
              <a:gd name="T22" fmla="*/ 5333 w 10666"/>
              <a:gd name="T23" fmla="*/ 0 h 10807"/>
              <a:gd name="T24" fmla="*/ 10666 w 10666"/>
              <a:gd name="T25" fmla="*/ 4800 h 10807"/>
              <a:gd name="T26" fmla="*/ 5333 w 10666"/>
              <a:gd name="T27" fmla="*/ 9600 h 10807"/>
              <a:gd name="T28" fmla="*/ 4598 w 10666"/>
              <a:gd name="T29" fmla="*/ 9554 h 10807"/>
              <a:gd name="T30" fmla="*/ 2949 w 10666"/>
              <a:gd name="T31" fmla="*/ 10585 h 10807"/>
              <a:gd name="T32" fmla="*/ 2133 w 10666"/>
              <a:gd name="T33" fmla="*/ 10133 h 10807"/>
              <a:gd name="T34" fmla="*/ 2133 w 10666"/>
              <a:gd name="T35" fmla="*/ 8348 h 10807"/>
              <a:gd name="T36" fmla="*/ 2666 w 10666"/>
              <a:gd name="T37" fmla="*/ 7815 h 10807"/>
              <a:gd name="T38" fmla="*/ 3200 w 10666"/>
              <a:gd name="T39" fmla="*/ 8348 h 10807"/>
              <a:gd name="T40" fmla="*/ 3200 w 10666"/>
              <a:gd name="T41" fmla="*/ 9171 h 10807"/>
              <a:gd name="T42" fmla="*/ 3496 w 10666"/>
              <a:gd name="T43" fmla="*/ 5777 h 10807"/>
              <a:gd name="T44" fmla="*/ 2756 w 10666"/>
              <a:gd name="T45" fmla="*/ 5629 h 10807"/>
              <a:gd name="T46" fmla="*/ 2904 w 10666"/>
              <a:gd name="T47" fmla="*/ 4889 h 10807"/>
              <a:gd name="T48" fmla="*/ 4504 w 10666"/>
              <a:gd name="T49" fmla="*/ 3823 h 10807"/>
              <a:gd name="T50" fmla="*/ 5177 w 10666"/>
              <a:gd name="T51" fmla="*/ 3889 h 10807"/>
              <a:gd name="T52" fmla="*/ 5934 w 10666"/>
              <a:gd name="T53" fmla="*/ 4647 h 10807"/>
              <a:gd name="T54" fmla="*/ 7170 w 10666"/>
              <a:gd name="T55" fmla="*/ 3823 h 10807"/>
              <a:gd name="T56" fmla="*/ 7910 w 10666"/>
              <a:gd name="T57" fmla="*/ 3970 h 10807"/>
              <a:gd name="T58" fmla="*/ 7762 w 10666"/>
              <a:gd name="T59" fmla="*/ 4710 h 10807"/>
              <a:gd name="T60" fmla="*/ 6162 w 10666"/>
              <a:gd name="T61" fmla="*/ 5777 h 10807"/>
              <a:gd name="T62" fmla="*/ 5489 w 10666"/>
              <a:gd name="T63" fmla="*/ 5710 h 10807"/>
              <a:gd name="T64" fmla="*/ 4732 w 10666"/>
              <a:gd name="T65" fmla="*/ 4953 h 10807"/>
              <a:gd name="T66" fmla="*/ 3496 w 10666"/>
              <a:gd name="T67" fmla="*/ 5777 h 10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66" h="10807">
                <a:moveTo>
                  <a:pt x="3200" y="9171"/>
                </a:moveTo>
                <a:lnTo>
                  <a:pt x="4198" y="8547"/>
                </a:lnTo>
                <a:cubicBezTo>
                  <a:pt x="4307" y="8478"/>
                  <a:pt x="4437" y="8452"/>
                  <a:pt x="4564" y="8472"/>
                </a:cubicBezTo>
                <a:cubicBezTo>
                  <a:pt x="4816" y="8513"/>
                  <a:pt x="5073" y="8533"/>
                  <a:pt x="5333" y="8533"/>
                </a:cubicBezTo>
                <a:cubicBezTo>
                  <a:pt x="7703" y="8533"/>
                  <a:pt x="9600" y="6847"/>
                  <a:pt x="9600" y="4800"/>
                </a:cubicBezTo>
                <a:cubicBezTo>
                  <a:pt x="9600" y="2753"/>
                  <a:pt x="7703" y="1066"/>
                  <a:pt x="5333" y="1066"/>
                </a:cubicBezTo>
                <a:cubicBezTo>
                  <a:pt x="2963" y="1066"/>
                  <a:pt x="1066" y="2753"/>
                  <a:pt x="1066" y="4800"/>
                </a:cubicBezTo>
                <a:cubicBezTo>
                  <a:pt x="1066" y="5601"/>
                  <a:pt x="1356" y="6365"/>
                  <a:pt x="1888" y="7001"/>
                </a:cubicBezTo>
                <a:cubicBezTo>
                  <a:pt x="2082" y="7226"/>
                  <a:pt x="2054" y="7567"/>
                  <a:pt x="1825" y="7758"/>
                </a:cubicBezTo>
                <a:cubicBezTo>
                  <a:pt x="1597" y="7948"/>
                  <a:pt x="1257" y="7916"/>
                  <a:pt x="1070" y="7685"/>
                </a:cubicBezTo>
                <a:cubicBezTo>
                  <a:pt x="380" y="6861"/>
                  <a:pt x="0" y="5857"/>
                  <a:pt x="0" y="4800"/>
                </a:cubicBezTo>
                <a:cubicBezTo>
                  <a:pt x="0" y="2134"/>
                  <a:pt x="2401" y="0"/>
                  <a:pt x="5333" y="0"/>
                </a:cubicBezTo>
                <a:cubicBezTo>
                  <a:pt x="8265" y="0"/>
                  <a:pt x="10666" y="2134"/>
                  <a:pt x="10666" y="4800"/>
                </a:cubicBezTo>
                <a:cubicBezTo>
                  <a:pt x="10666" y="7466"/>
                  <a:pt x="8265" y="9600"/>
                  <a:pt x="5333" y="9600"/>
                </a:cubicBezTo>
                <a:cubicBezTo>
                  <a:pt x="5086" y="9600"/>
                  <a:pt x="4840" y="9585"/>
                  <a:pt x="4598" y="9554"/>
                </a:cubicBezTo>
                <a:lnTo>
                  <a:pt x="2949" y="10585"/>
                </a:lnTo>
                <a:cubicBezTo>
                  <a:pt x="2594" y="10807"/>
                  <a:pt x="2133" y="10552"/>
                  <a:pt x="2133" y="10133"/>
                </a:cubicBezTo>
                <a:lnTo>
                  <a:pt x="2133" y="8348"/>
                </a:lnTo>
                <a:cubicBezTo>
                  <a:pt x="2133" y="8053"/>
                  <a:pt x="2372" y="7815"/>
                  <a:pt x="2666" y="7815"/>
                </a:cubicBezTo>
                <a:cubicBezTo>
                  <a:pt x="2961" y="7815"/>
                  <a:pt x="3200" y="8053"/>
                  <a:pt x="3200" y="8348"/>
                </a:cubicBezTo>
                <a:lnTo>
                  <a:pt x="3200" y="9171"/>
                </a:lnTo>
                <a:close/>
                <a:moveTo>
                  <a:pt x="3496" y="5777"/>
                </a:moveTo>
                <a:cubicBezTo>
                  <a:pt x="3251" y="5940"/>
                  <a:pt x="2919" y="5874"/>
                  <a:pt x="2756" y="5629"/>
                </a:cubicBezTo>
                <a:cubicBezTo>
                  <a:pt x="2592" y="5384"/>
                  <a:pt x="2659" y="5053"/>
                  <a:pt x="2904" y="4889"/>
                </a:cubicBezTo>
                <a:lnTo>
                  <a:pt x="4504" y="3823"/>
                </a:lnTo>
                <a:cubicBezTo>
                  <a:pt x="4715" y="3682"/>
                  <a:pt x="4997" y="3709"/>
                  <a:pt x="5177" y="3889"/>
                </a:cubicBezTo>
                <a:lnTo>
                  <a:pt x="5934" y="4647"/>
                </a:lnTo>
                <a:lnTo>
                  <a:pt x="7170" y="3823"/>
                </a:lnTo>
                <a:cubicBezTo>
                  <a:pt x="7415" y="3659"/>
                  <a:pt x="7747" y="3725"/>
                  <a:pt x="7910" y="3970"/>
                </a:cubicBezTo>
                <a:cubicBezTo>
                  <a:pt x="8074" y="4215"/>
                  <a:pt x="8007" y="4547"/>
                  <a:pt x="7762" y="4710"/>
                </a:cubicBezTo>
                <a:lnTo>
                  <a:pt x="6162" y="5777"/>
                </a:lnTo>
                <a:cubicBezTo>
                  <a:pt x="5951" y="5918"/>
                  <a:pt x="5669" y="5890"/>
                  <a:pt x="5489" y="5710"/>
                </a:cubicBezTo>
                <a:lnTo>
                  <a:pt x="4732" y="4953"/>
                </a:lnTo>
                <a:lnTo>
                  <a:pt x="3496" y="577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195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914 -0.004957 E" pathEditMode="relative" ptsTypes="">
                                      <p:cBhvr>
                                        <p:cTn id="1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0486 L -1.25E-6 -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00" y="-25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6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02959" y="148882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6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  <p:from x="49271" y="6716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13382"/>
            <a:ext cx="10850563" cy="1028699"/>
          </a:xfrm>
        </p:spPr>
        <p:txBody>
          <a:bodyPr/>
          <a:lstStyle/>
          <a:p>
            <a:r>
              <a:rPr lang="zh-CN" altLang="en-US" dirty="0"/>
              <a:t>信息整合：希塔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6457C06-6224-42AB-853A-30D5E161D4A4}"/>
              </a:ext>
            </a:extLst>
          </p:cNvPr>
          <p:cNvSpPr/>
          <p:nvPr/>
        </p:nvSpPr>
        <p:spPr>
          <a:xfrm>
            <a:off x="458088" y="1580005"/>
            <a:ext cx="3595752" cy="587873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希塔：信息整合的</a:t>
            </a:r>
            <a:r>
              <a:rPr lang="en-US" altLang="zh-CN" sz="2000" b="1" dirty="0"/>
              <a:t>AI</a:t>
            </a:r>
            <a:r>
              <a:rPr lang="zh-CN" altLang="en-US" sz="2000" b="1" dirty="0"/>
              <a:t>答卷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AC3E4D2-2A51-4C96-A187-F2A125F70E83}"/>
              </a:ext>
            </a:extLst>
          </p:cNvPr>
          <p:cNvSpPr/>
          <p:nvPr/>
        </p:nvSpPr>
        <p:spPr>
          <a:xfrm>
            <a:off x="5358024" y="2914962"/>
            <a:ext cx="1922010" cy="19220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2" name="iconfont-11655-2733957">
            <a:extLst>
              <a:ext uri="{FF2B5EF4-FFF2-40B4-BE49-F238E27FC236}">
                <a16:creationId xmlns:a16="http://schemas.microsoft.com/office/drawing/2014/main" id="{73DA831C-8249-455B-A250-F1838CB71F54}"/>
              </a:ext>
            </a:extLst>
          </p:cNvPr>
          <p:cNvSpPr/>
          <p:nvPr/>
        </p:nvSpPr>
        <p:spPr>
          <a:xfrm>
            <a:off x="5651672" y="3481004"/>
            <a:ext cx="1334713" cy="789927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  <a:gd name="T104" fmla="*/ 121763 h 600884"/>
              <a:gd name="T105" fmla="*/ 121763 h 600884"/>
              <a:gd name="T106" fmla="*/ 121763 h 600884"/>
              <a:gd name="T107" fmla="*/ 121763 h 600884"/>
              <a:gd name="T108" fmla="*/ 121763 h 600884"/>
              <a:gd name="T109" fmla="*/ 121763 h 600884"/>
              <a:gd name="T110" fmla="*/ 121763 h 600884"/>
              <a:gd name="T111" fmla="*/ 121763 h 600884"/>
              <a:gd name="T112" fmla="*/ 121763 h 600884"/>
              <a:gd name="T113" fmla="*/ 121763 h 600884"/>
              <a:gd name="T114" fmla="*/ 121763 h 600884"/>
              <a:gd name="T115" fmla="*/ 121763 h 600884"/>
              <a:gd name="T116" fmla="*/ 121763 h 600884"/>
              <a:gd name="T117" fmla="*/ 121763 h 600884"/>
              <a:gd name="T118" fmla="*/ 121763 h 600884"/>
              <a:gd name="T119" fmla="*/ 121763 h 600884"/>
              <a:gd name="T120" fmla="*/ 121763 h 600884"/>
              <a:gd name="T121" fmla="*/ 121763 h 600884"/>
              <a:gd name="T122" fmla="*/ 121763 h 600884"/>
              <a:gd name="T123" fmla="*/ 121763 h 600884"/>
              <a:gd name="T124" fmla="*/ 121763 h 600884"/>
              <a:gd name="T125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64" h="3594">
                <a:moveTo>
                  <a:pt x="4267" y="0"/>
                </a:moveTo>
                <a:cubicBezTo>
                  <a:pt x="3789" y="0"/>
                  <a:pt x="3354" y="188"/>
                  <a:pt x="3032" y="493"/>
                </a:cubicBezTo>
                <a:cubicBezTo>
                  <a:pt x="2710" y="188"/>
                  <a:pt x="2275" y="0"/>
                  <a:pt x="1797" y="0"/>
                </a:cubicBezTo>
                <a:cubicBezTo>
                  <a:pt x="806" y="0"/>
                  <a:pt x="0" y="806"/>
                  <a:pt x="0" y="1797"/>
                </a:cubicBezTo>
                <a:cubicBezTo>
                  <a:pt x="0" y="2788"/>
                  <a:pt x="806" y="3594"/>
                  <a:pt x="1797" y="3594"/>
                </a:cubicBezTo>
                <a:cubicBezTo>
                  <a:pt x="2275" y="3594"/>
                  <a:pt x="2710" y="3407"/>
                  <a:pt x="3032" y="3101"/>
                </a:cubicBezTo>
                <a:cubicBezTo>
                  <a:pt x="3354" y="3407"/>
                  <a:pt x="3789" y="3594"/>
                  <a:pt x="4267" y="3594"/>
                </a:cubicBezTo>
                <a:cubicBezTo>
                  <a:pt x="5258" y="3594"/>
                  <a:pt x="6064" y="2788"/>
                  <a:pt x="6064" y="1797"/>
                </a:cubicBezTo>
                <a:cubicBezTo>
                  <a:pt x="6064" y="806"/>
                  <a:pt x="5258" y="0"/>
                  <a:pt x="4267" y="0"/>
                </a:cubicBezTo>
                <a:close/>
                <a:moveTo>
                  <a:pt x="1797" y="3433"/>
                </a:moveTo>
                <a:cubicBezTo>
                  <a:pt x="895" y="3433"/>
                  <a:pt x="161" y="2699"/>
                  <a:pt x="161" y="1797"/>
                </a:cubicBezTo>
                <a:cubicBezTo>
                  <a:pt x="161" y="895"/>
                  <a:pt x="895" y="161"/>
                  <a:pt x="1797" y="161"/>
                </a:cubicBezTo>
                <a:cubicBezTo>
                  <a:pt x="2232" y="161"/>
                  <a:pt x="2626" y="333"/>
                  <a:pt x="2919" y="610"/>
                </a:cubicBezTo>
                <a:cubicBezTo>
                  <a:pt x="2640" y="927"/>
                  <a:pt x="2470" y="1342"/>
                  <a:pt x="2470" y="1797"/>
                </a:cubicBezTo>
                <a:cubicBezTo>
                  <a:pt x="2470" y="2252"/>
                  <a:pt x="2640" y="2668"/>
                  <a:pt x="2919" y="2985"/>
                </a:cubicBezTo>
                <a:cubicBezTo>
                  <a:pt x="2626" y="3262"/>
                  <a:pt x="2232" y="3433"/>
                  <a:pt x="1797" y="3433"/>
                </a:cubicBezTo>
                <a:close/>
                <a:moveTo>
                  <a:pt x="2631" y="1797"/>
                </a:moveTo>
                <a:cubicBezTo>
                  <a:pt x="2631" y="1388"/>
                  <a:pt x="2783" y="1014"/>
                  <a:pt x="3032" y="727"/>
                </a:cubicBezTo>
                <a:cubicBezTo>
                  <a:pt x="3281" y="1014"/>
                  <a:pt x="3433" y="1388"/>
                  <a:pt x="3433" y="1797"/>
                </a:cubicBezTo>
                <a:cubicBezTo>
                  <a:pt x="3433" y="2206"/>
                  <a:pt x="3281" y="2580"/>
                  <a:pt x="3032" y="2867"/>
                </a:cubicBezTo>
                <a:cubicBezTo>
                  <a:pt x="2783" y="2580"/>
                  <a:pt x="2631" y="2206"/>
                  <a:pt x="2631" y="1797"/>
                </a:cubicBezTo>
                <a:close/>
                <a:moveTo>
                  <a:pt x="4267" y="3433"/>
                </a:moveTo>
                <a:cubicBezTo>
                  <a:pt x="3833" y="3433"/>
                  <a:pt x="3438" y="3262"/>
                  <a:pt x="3145" y="2984"/>
                </a:cubicBezTo>
                <a:cubicBezTo>
                  <a:pt x="3425" y="2668"/>
                  <a:pt x="3595" y="2252"/>
                  <a:pt x="3595" y="1797"/>
                </a:cubicBezTo>
                <a:cubicBezTo>
                  <a:pt x="3595" y="1342"/>
                  <a:pt x="3425" y="926"/>
                  <a:pt x="3145" y="610"/>
                </a:cubicBezTo>
                <a:cubicBezTo>
                  <a:pt x="3438" y="332"/>
                  <a:pt x="3833" y="161"/>
                  <a:pt x="4267" y="161"/>
                </a:cubicBezTo>
                <a:cubicBezTo>
                  <a:pt x="5169" y="161"/>
                  <a:pt x="5903" y="895"/>
                  <a:pt x="5903" y="1797"/>
                </a:cubicBezTo>
                <a:cubicBezTo>
                  <a:pt x="5903" y="2699"/>
                  <a:pt x="5169" y="3433"/>
                  <a:pt x="4267" y="3433"/>
                </a:cubicBezTo>
                <a:close/>
                <a:moveTo>
                  <a:pt x="3139" y="1041"/>
                </a:moveTo>
                <a:lnTo>
                  <a:pt x="2900" y="1041"/>
                </a:lnTo>
                <a:lnTo>
                  <a:pt x="2900" y="960"/>
                </a:lnTo>
                <a:lnTo>
                  <a:pt x="3139" y="960"/>
                </a:lnTo>
                <a:lnTo>
                  <a:pt x="3139" y="1041"/>
                </a:lnTo>
                <a:close/>
                <a:moveTo>
                  <a:pt x="2922" y="2554"/>
                </a:moveTo>
                <a:lnTo>
                  <a:pt x="3161" y="2554"/>
                </a:lnTo>
                <a:lnTo>
                  <a:pt x="3161" y="2634"/>
                </a:lnTo>
                <a:lnTo>
                  <a:pt x="2922" y="2634"/>
                </a:lnTo>
                <a:lnTo>
                  <a:pt x="2922" y="2554"/>
                </a:lnTo>
                <a:close/>
                <a:moveTo>
                  <a:pt x="3304" y="1326"/>
                </a:moveTo>
                <a:lnTo>
                  <a:pt x="2779" y="1326"/>
                </a:lnTo>
                <a:lnTo>
                  <a:pt x="2779" y="1246"/>
                </a:lnTo>
                <a:lnTo>
                  <a:pt x="3304" y="1246"/>
                </a:lnTo>
                <a:lnTo>
                  <a:pt x="3304" y="1326"/>
                </a:lnTo>
                <a:close/>
                <a:moveTo>
                  <a:pt x="3354" y="1585"/>
                </a:moveTo>
                <a:lnTo>
                  <a:pt x="2687" y="1585"/>
                </a:lnTo>
                <a:lnTo>
                  <a:pt x="2687" y="1505"/>
                </a:lnTo>
                <a:lnTo>
                  <a:pt x="3354" y="1505"/>
                </a:lnTo>
                <a:lnTo>
                  <a:pt x="3354" y="1585"/>
                </a:lnTo>
                <a:close/>
                <a:moveTo>
                  <a:pt x="3378" y="1770"/>
                </a:moveTo>
                <a:lnTo>
                  <a:pt x="3378" y="1851"/>
                </a:lnTo>
                <a:lnTo>
                  <a:pt x="2686" y="1851"/>
                </a:lnTo>
                <a:lnTo>
                  <a:pt x="2686" y="1770"/>
                </a:lnTo>
                <a:lnTo>
                  <a:pt x="3378" y="1770"/>
                </a:lnTo>
                <a:close/>
                <a:moveTo>
                  <a:pt x="2721" y="2034"/>
                </a:moveTo>
                <a:lnTo>
                  <a:pt x="3343" y="2034"/>
                </a:lnTo>
                <a:lnTo>
                  <a:pt x="3343" y="2115"/>
                </a:lnTo>
                <a:lnTo>
                  <a:pt x="2721" y="2115"/>
                </a:lnTo>
                <a:lnTo>
                  <a:pt x="2721" y="2034"/>
                </a:lnTo>
                <a:close/>
                <a:moveTo>
                  <a:pt x="2779" y="2291"/>
                </a:moveTo>
                <a:lnTo>
                  <a:pt x="3254" y="2291"/>
                </a:lnTo>
                <a:lnTo>
                  <a:pt x="3254" y="2372"/>
                </a:lnTo>
                <a:lnTo>
                  <a:pt x="2779" y="2372"/>
                </a:lnTo>
                <a:lnTo>
                  <a:pt x="2779" y="22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BE4A68-AE8A-4CB1-A726-94019DB39BD6}"/>
              </a:ext>
            </a:extLst>
          </p:cNvPr>
          <p:cNvSpPr/>
          <p:nvPr/>
        </p:nvSpPr>
        <p:spPr>
          <a:xfrm>
            <a:off x="1433101" y="2961641"/>
            <a:ext cx="1922010" cy="19220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iconfont-11208-5297118">
            <a:extLst>
              <a:ext uri="{FF2B5EF4-FFF2-40B4-BE49-F238E27FC236}">
                <a16:creationId xmlns:a16="http://schemas.microsoft.com/office/drawing/2014/main" id="{1E1B82E5-E6C5-49F5-9612-3768E70641CF}"/>
              </a:ext>
            </a:extLst>
          </p:cNvPr>
          <p:cNvSpPr/>
          <p:nvPr/>
        </p:nvSpPr>
        <p:spPr>
          <a:xfrm>
            <a:off x="1840188" y="3402149"/>
            <a:ext cx="1073879" cy="947637"/>
          </a:xfrm>
          <a:custGeom>
            <a:avLst/>
            <a:gdLst>
              <a:gd name="connsiteX0" fmla="*/ 137143 w 518123"/>
              <a:gd name="connsiteY0" fmla="*/ 396194 h 457214"/>
              <a:gd name="connsiteX1" fmla="*/ 137161 w 518123"/>
              <a:gd name="connsiteY1" fmla="*/ 396206 h 457214"/>
              <a:gd name="connsiteX2" fmla="*/ 137113 w 518123"/>
              <a:gd name="connsiteY2" fmla="*/ 396206 h 457214"/>
              <a:gd name="connsiteX3" fmla="*/ 228571 w 518123"/>
              <a:gd name="connsiteY3" fmla="*/ 396194 h 457214"/>
              <a:gd name="connsiteX4" fmla="*/ 228589 w 518123"/>
              <a:gd name="connsiteY4" fmla="*/ 396206 h 457214"/>
              <a:gd name="connsiteX5" fmla="*/ 228541 w 518123"/>
              <a:gd name="connsiteY5" fmla="*/ 396206 h 457214"/>
              <a:gd name="connsiteX6" fmla="*/ 258999 w 518123"/>
              <a:gd name="connsiteY6" fmla="*/ 335460 h 457214"/>
              <a:gd name="connsiteX7" fmla="*/ 269636 w 518123"/>
              <a:gd name="connsiteY7" fmla="*/ 339913 h 457214"/>
              <a:gd name="connsiteX8" fmla="*/ 269826 w 518123"/>
              <a:gd name="connsiteY8" fmla="*/ 361297 h 457214"/>
              <a:gd name="connsiteX9" fmla="*/ 239350 w 518123"/>
              <a:gd name="connsiteY9" fmla="*/ 391777 h 457214"/>
              <a:gd name="connsiteX10" fmla="*/ 228571 w 518123"/>
              <a:gd name="connsiteY10" fmla="*/ 396194 h 457214"/>
              <a:gd name="connsiteX11" fmla="*/ 214505 w 518123"/>
              <a:gd name="connsiteY11" fmla="*/ 386812 h 457214"/>
              <a:gd name="connsiteX12" fmla="*/ 217779 w 518123"/>
              <a:gd name="connsiteY12" fmla="*/ 370203 h 457214"/>
              <a:gd name="connsiteX13" fmla="*/ 248255 w 518123"/>
              <a:gd name="connsiteY13" fmla="*/ 339722 h 457214"/>
              <a:gd name="connsiteX14" fmla="*/ 258999 w 518123"/>
              <a:gd name="connsiteY14" fmla="*/ 335460 h 457214"/>
              <a:gd name="connsiteX15" fmla="*/ 106667 w 518123"/>
              <a:gd name="connsiteY15" fmla="*/ 335233 h 457214"/>
              <a:gd name="connsiteX16" fmla="*/ 106685 w 518123"/>
              <a:gd name="connsiteY16" fmla="*/ 335245 h 457214"/>
              <a:gd name="connsiteX17" fmla="*/ 106637 w 518123"/>
              <a:gd name="connsiteY17" fmla="*/ 335245 h 457214"/>
              <a:gd name="connsiteX18" fmla="*/ 380968 w 518123"/>
              <a:gd name="connsiteY18" fmla="*/ 304765 h 457214"/>
              <a:gd name="connsiteX19" fmla="*/ 396206 w 518123"/>
              <a:gd name="connsiteY19" fmla="*/ 320005 h 457214"/>
              <a:gd name="connsiteX20" fmla="*/ 380968 w 518123"/>
              <a:gd name="connsiteY20" fmla="*/ 335245 h 457214"/>
              <a:gd name="connsiteX21" fmla="*/ 365730 w 518123"/>
              <a:gd name="connsiteY21" fmla="*/ 320005 h 457214"/>
              <a:gd name="connsiteX22" fmla="*/ 380968 w 518123"/>
              <a:gd name="connsiteY22" fmla="*/ 304765 h 457214"/>
              <a:gd name="connsiteX23" fmla="*/ 228523 w 518123"/>
              <a:gd name="connsiteY23" fmla="*/ 274499 h 457214"/>
              <a:gd name="connsiteX24" fmla="*/ 239160 w 518123"/>
              <a:gd name="connsiteY24" fmla="*/ 278952 h 457214"/>
              <a:gd name="connsiteX25" fmla="*/ 239350 w 518123"/>
              <a:gd name="connsiteY25" fmla="*/ 300336 h 457214"/>
              <a:gd name="connsiteX26" fmla="*/ 147923 w 518123"/>
              <a:gd name="connsiteY26" fmla="*/ 391777 h 457214"/>
              <a:gd name="connsiteX27" fmla="*/ 137143 w 518123"/>
              <a:gd name="connsiteY27" fmla="*/ 396194 h 457214"/>
              <a:gd name="connsiteX28" fmla="*/ 123078 w 518123"/>
              <a:gd name="connsiteY28" fmla="*/ 386812 h 457214"/>
              <a:gd name="connsiteX29" fmla="*/ 126352 w 518123"/>
              <a:gd name="connsiteY29" fmla="*/ 370203 h 457214"/>
              <a:gd name="connsiteX30" fmla="*/ 217779 w 518123"/>
              <a:gd name="connsiteY30" fmla="*/ 278762 h 457214"/>
              <a:gd name="connsiteX31" fmla="*/ 228523 w 518123"/>
              <a:gd name="connsiteY31" fmla="*/ 274499 h 457214"/>
              <a:gd name="connsiteX32" fmla="*/ 137095 w 518123"/>
              <a:gd name="connsiteY32" fmla="*/ 274499 h 457214"/>
              <a:gd name="connsiteX33" fmla="*/ 147732 w 518123"/>
              <a:gd name="connsiteY33" fmla="*/ 278952 h 457214"/>
              <a:gd name="connsiteX34" fmla="*/ 147923 w 518123"/>
              <a:gd name="connsiteY34" fmla="*/ 300336 h 457214"/>
              <a:gd name="connsiteX35" fmla="*/ 117447 w 518123"/>
              <a:gd name="connsiteY35" fmla="*/ 330816 h 457214"/>
              <a:gd name="connsiteX36" fmla="*/ 106667 w 518123"/>
              <a:gd name="connsiteY36" fmla="*/ 335233 h 457214"/>
              <a:gd name="connsiteX37" fmla="*/ 92602 w 518123"/>
              <a:gd name="connsiteY37" fmla="*/ 325851 h 457214"/>
              <a:gd name="connsiteX38" fmla="*/ 95876 w 518123"/>
              <a:gd name="connsiteY38" fmla="*/ 309242 h 457214"/>
              <a:gd name="connsiteX39" fmla="*/ 126352 w 518123"/>
              <a:gd name="connsiteY39" fmla="*/ 278762 h 457214"/>
              <a:gd name="connsiteX40" fmla="*/ 137095 w 518123"/>
              <a:gd name="connsiteY40" fmla="*/ 274499 h 457214"/>
              <a:gd name="connsiteX41" fmla="*/ 380973 w 518123"/>
              <a:gd name="connsiteY41" fmla="*/ 213319 h 457214"/>
              <a:gd name="connsiteX42" fmla="*/ 335256 w 518123"/>
              <a:gd name="connsiteY42" fmla="*/ 242323 h 457214"/>
              <a:gd name="connsiteX43" fmla="*/ 335256 w 518123"/>
              <a:gd name="connsiteY43" fmla="*/ 426733 h 457214"/>
              <a:gd name="connsiteX44" fmla="*/ 457168 w 518123"/>
              <a:gd name="connsiteY44" fmla="*/ 426733 h 457214"/>
              <a:gd name="connsiteX45" fmla="*/ 457168 w 518123"/>
              <a:gd name="connsiteY45" fmla="*/ 242371 h 457214"/>
              <a:gd name="connsiteX46" fmla="*/ 380973 w 518123"/>
              <a:gd name="connsiteY46" fmla="*/ 213319 h 457214"/>
              <a:gd name="connsiteX47" fmla="*/ 137150 w 518123"/>
              <a:gd name="connsiteY47" fmla="*/ 213319 h 457214"/>
              <a:gd name="connsiteX48" fmla="*/ 60955 w 518123"/>
              <a:gd name="connsiteY48" fmla="*/ 242323 h 457214"/>
              <a:gd name="connsiteX49" fmla="*/ 60955 w 518123"/>
              <a:gd name="connsiteY49" fmla="*/ 426685 h 457214"/>
              <a:gd name="connsiteX50" fmla="*/ 304778 w 518123"/>
              <a:gd name="connsiteY50" fmla="*/ 426685 h 457214"/>
              <a:gd name="connsiteX51" fmla="*/ 304778 w 518123"/>
              <a:gd name="connsiteY51" fmla="*/ 242276 h 457214"/>
              <a:gd name="connsiteX52" fmla="*/ 259062 w 518123"/>
              <a:gd name="connsiteY52" fmla="*/ 213319 h 457214"/>
              <a:gd name="connsiteX53" fmla="*/ 198106 w 518123"/>
              <a:gd name="connsiteY53" fmla="*/ 243847 h 457214"/>
              <a:gd name="connsiteX54" fmla="*/ 137150 w 518123"/>
              <a:gd name="connsiteY54" fmla="*/ 213319 h 457214"/>
              <a:gd name="connsiteX55" fmla="*/ 396212 w 518123"/>
              <a:gd name="connsiteY55" fmla="*/ 152405 h 457214"/>
              <a:gd name="connsiteX56" fmla="*/ 396212 w 518123"/>
              <a:gd name="connsiteY56" fmla="*/ 167645 h 457214"/>
              <a:gd name="connsiteX57" fmla="*/ 441929 w 518123"/>
              <a:gd name="connsiteY57" fmla="*/ 213367 h 457214"/>
              <a:gd name="connsiteX58" fmla="*/ 487645 w 518123"/>
              <a:gd name="connsiteY58" fmla="*/ 167645 h 457214"/>
              <a:gd name="connsiteX59" fmla="*/ 487645 w 518123"/>
              <a:gd name="connsiteY59" fmla="*/ 152405 h 457214"/>
              <a:gd name="connsiteX60" fmla="*/ 274301 w 518123"/>
              <a:gd name="connsiteY60" fmla="*/ 152405 h 457214"/>
              <a:gd name="connsiteX61" fmla="*/ 274301 w 518123"/>
              <a:gd name="connsiteY61" fmla="*/ 167645 h 457214"/>
              <a:gd name="connsiteX62" fmla="*/ 320017 w 518123"/>
              <a:gd name="connsiteY62" fmla="*/ 213367 h 457214"/>
              <a:gd name="connsiteX63" fmla="*/ 365734 w 518123"/>
              <a:gd name="connsiteY63" fmla="*/ 167645 h 457214"/>
              <a:gd name="connsiteX64" fmla="*/ 365734 w 518123"/>
              <a:gd name="connsiteY64" fmla="*/ 152405 h 457214"/>
              <a:gd name="connsiteX65" fmla="*/ 152389 w 518123"/>
              <a:gd name="connsiteY65" fmla="*/ 152405 h 457214"/>
              <a:gd name="connsiteX66" fmla="*/ 152389 w 518123"/>
              <a:gd name="connsiteY66" fmla="*/ 167645 h 457214"/>
              <a:gd name="connsiteX67" fmla="*/ 198106 w 518123"/>
              <a:gd name="connsiteY67" fmla="*/ 213367 h 457214"/>
              <a:gd name="connsiteX68" fmla="*/ 243823 w 518123"/>
              <a:gd name="connsiteY68" fmla="*/ 167645 h 457214"/>
              <a:gd name="connsiteX69" fmla="*/ 243823 w 518123"/>
              <a:gd name="connsiteY69" fmla="*/ 152405 h 457214"/>
              <a:gd name="connsiteX70" fmla="*/ 30478 w 518123"/>
              <a:gd name="connsiteY70" fmla="*/ 152405 h 457214"/>
              <a:gd name="connsiteX71" fmla="*/ 30478 w 518123"/>
              <a:gd name="connsiteY71" fmla="*/ 167645 h 457214"/>
              <a:gd name="connsiteX72" fmla="*/ 76194 w 518123"/>
              <a:gd name="connsiteY72" fmla="*/ 213367 h 457214"/>
              <a:gd name="connsiteX73" fmla="*/ 121912 w 518123"/>
              <a:gd name="connsiteY73" fmla="*/ 167645 h 457214"/>
              <a:gd name="connsiteX74" fmla="*/ 121912 w 518123"/>
              <a:gd name="connsiteY74" fmla="*/ 152405 h 457214"/>
              <a:gd name="connsiteX75" fmla="*/ 370020 w 518123"/>
              <a:gd name="connsiteY75" fmla="*/ 30481 h 457214"/>
              <a:gd name="connsiteX76" fmla="*/ 392878 w 518123"/>
              <a:gd name="connsiteY76" fmla="*/ 121924 h 457214"/>
              <a:gd name="connsiteX77" fmla="*/ 478216 w 518123"/>
              <a:gd name="connsiteY77" fmla="*/ 121924 h 457214"/>
              <a:gd name="connsiteX78" fmla="*/ 432500 w 518123"/>
              <a:gd name="connsiteY78" fmla="*/ 30481 h 457214"/>
              <a:gd name="connsiteX79" fmla="*/ 274301 w 518123"/>
              <a:gd name="connsiteY79" fmla="*/ 30481 h 457214"/>
              <a:gd name="connsiteX80" fmla="*/ 274301 w 518123"/>
              <a:gd name="connsiteY80" fmla="*/ 121924 h 457214"/>
              <a:gd name="connsiteX81" fmla="*/ 361448 w 518123"/>
              <a:gd name="connsiteY81" fmla="*/ 121924 h 457214"/>
              <a:gd name="connsiteX82" fmla="*/ 338590 w 518123"/>
              <a:gd name="connsiteY82" fmla="*/ 30481 h 457214"/>
              <a:gd name="connsiteX83" fmla="*/ 179534 w 518123"/>
              <a:gd name="connsiteY83" fmla="*/ 30481 h 457214"/>
              <a:gd name="connsiteX84" fmla="*/ 156675 w 518123"/>
              <a:gd name="connsiteY84" fmla="*/ 121924 h 457214"/>
              <a:gd name="connsiteX85" fmla="*/ 243823 w 518123"/>
              <a:gd name="connsiteY85" fmla="*/ 121924 h 457214"/>
              <a:gd name="connsiteX86" fmla="*/ 243823 w 518123"/>
              <a:gd name="connsiteY86" fmla="*/ 30481 h 457214"/>
              <a:gd name="connsiteX87" fmla="*/ 85623 w 518123"/>
              <a:gd name="connsiteY87" fmla="*/ 30481 h 457214"/>
              <a:gd name="connsiteX88" fmla="*/ 39907 w 518123"/>
              <a:gd name="connsiteY88" fmla="*/ 121924 h 457214"/>
              <a:gd name="connsiteX89" fmla="*/ 125245 w 518123"/>
              <a:gd name="connsiteY89" fmla="*/ 121924 h 457214"/>
              <a:gd name="connsiteX90" fmla="*/ 148103 w 518123"/>
              <a:gd name="connsiteY90" fmla="*/ 30481 h 457214"/>
              <a:gd name="connsiteX91" fmla="*/ 76194 w 518123"/>
              <a:gd name="connsiteY91" fmla="*/ 0 h 457214"/>
              <a:gd name="connsiteX92" fmla="*/ 441929 w 518123"/>
              <a:gd name="connsiteY92" fmla="*/ 0 h 457214"/>
              <a:gd name="connsiteX93" fmla="*/ 455548 w 518123"/>
              <a:gd name="connsiteY93" fmla="*/ 8430 h 457214"/>
              <a:gd name="connsiteX94" fmla="*/ 516504 w 518123"/>
              <a:gd name="connsiteY94" fmla="*/ 130354 h 457214"/>
              <a:gd name="connsiteX95" fmla="*/ 518123 w 518123"/>
              <a:gd name="connsiteY95" fmla="*/ 137164 h 457214"/>
              <a:gd name="connsiteX96" fmla="*/ 518123 w 518123"/>
              <a:gd name="connsiteY96" fmla="*/ 167645 h 457214"/>
              <a:gd name="connsiteX97" fmla="*/ 487645 w 518123"/>
              <a:gd name="connsiteY97" fmla="*/ 228559 h 457214"/>
              <a:gd name="connsiteX98" fmla="*/ 487645 w 518123"/>
              <a:gd name="connsiteY98" fmla="*/ 426733 h 457214"/>
              <a:gd name="connsiteX99" fmla="*/ 502884 w 518123"/>
              <a:gd name="connsiteY99" fmla="*/ 426733 h 457214"/>
              <a:gd name="connsiteX100" fmla="*/ 518123 w 518123"/>
              <a:gd name="connsiteY100" fmla="*/ 441974 h 457214"/>
              <a:gd name="connsiteX101" fmla="*/ 502884 w 518123"/>
              <a:gd name="connsiteY101" fmla="*/ 457214 h 457214"/>
              <a:gd name="connsiteX102" fmla="*/ 15239 w 518123"/>
              <a:gd name="connsiteY102" fmla="*/ 457214 h 457214"/>
              <a:gd name="connsiteX103" fmla="*/ 0 w 518123"/>
              <a:gd name="connsiteY103" fmla="*/ 441974 h 457214"/>
              <a:gd name="connsiteX104" fmla="*/ 15239 w 518123"/>
              <a:gd name="connsiteY104" fmla="*/ 426733 h 457214"/>
              <a:gd name="connsiteX105" fmla="*/ 30478 w 518123"/>
              <a:gd name="connsiteY105" fmla="*/ 426733 h 457214"/>
              <a:gd name="connsiteX106" fmla="*/ 30478 w 518123"/>
              <a:gd name="connsiteY106" fmla="*/ 228559 h 457214"/>
              <a:gd name="connsiteX107" fmla="*/ 0 w 518123"/>
              <a:gd name="connsiteY107" fmla="*/ 167645 h 457214"/>
              <a:gd name="connsiteX108" fmla="*/ 0 w 518123"/>
              <a:gd name="connsiteY108" fmla="*/ 137164 h 457214"/>
              <a:gd name="connsiteX109" fmla="*/ 1619 w 518123"/>
              <a:gd name="connsiteY109" fmla="*/ 130354 h 457214"/>
              <a:gd name="connsiteX110" fmla="*/ 62575 w 518123"/>
              <a:gd name="connsiteY110" fmla="*/ 8430 h 457214"/>
              <a:gd name="connsiteX111" fmla="*/ 76194 w 518123"/>
              <a:gd name="connsiteY111" fmla="*/ 0 h 4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18123" h="457214">
                <a:moveTo>
                  <a:pt x="137143" y="396194"/>
                </a:moveTo>
                <a:lnTo>
                  <a:pt x="137161" y="396206"/>
                </a:lnTo>
                <a:lnTo>
                  <a:pt x="137113" y="396206"/>
                </a:lnTo>
                <a:close/>
                <a:moveTo>
                  <a:pt x="228571" y="396194"/>
                </a:moveTo>
                <a:lnTo>
                  <a:pt x="228589" y="396206"/>
                </a:lnTo>
                <a:lnTo>
                  <a:pt x="228541" y="396206"/>
                </a:lnTo>
                <a:close/>
                <a:moveTo>
                  <a:pt x="258999" y="335460"/>
                </a:moveTo>
                <a:cubicBezTo>
                  <a:pt x="262862" y="335495"/>
                  <a:pt x="266707" y="336984"/>
                  <a:pt x="269636" y="339913"/>
                </a:cubicBezTo>
                <a:cubicBezTo>
                  <a:pt x="275493" y="345771"/>
                  <a:pt x="275588" y="355296"/>
                  <a:pt x="269826" y="361297"/>
                </a:cubicBezTo>
                <a:lnTo>
                  <a:pt x="239350" y="391777"/>
                </a:lnTo>
                <a:lnTo>
                  <a:pt x="228571" y="396194"/>
                </a:lnTo>
                <a:lnTo>
                  <a:pt x="214505" y="386812"/>
                </a:lnTo>
                <a:cubicBezTo>
                  <a:pt x="212303" y="381514"/>
                  <a:pt x="212994" y="375013"/>
                  <a:pt x="217779" y="370203"/>
                </a:cubicBezTo>
                <a:lnTo>
                  <a:pt x="248255" y="339722"/>
                </a:lnTo>
                <a:cubicBezTo>
                  <a:pt x="251255" y="336841"/>
                  <a:pt x="255136" y="335424"/>
                  <a:pt x="258999" y="335460"/>
                </a:cubicBezTo>
                <a:close/>
                <a:moveTo>
                  <a:pt x="106667" y="335233"/>
                </a:moveTo>
                <a:lnTo>
                  <a:pt x="106685" y="335245"/>
                </a:lnTo>
                <a:lnTo>
                  <a:pt x="106637" y="335245"/>
                </a:lnTo>
                <a:close/>
                <a:moveTo>
                  <a:pt x="380968" y="304765"/>
                </a:moveTo>
                <a:cubicBezTo>
                  <a:pt x="389397" y="304765"/>
                  <a:pt x="396206" y="311576"/>
                  <a:pt x="396206" y="320005"/>
                </a:cubicBezTo>
                <a:cubicBezTo>
                  <a:pt x="396206" y="328435"/>
                  <a:pt x="389397" y="335245"/>
                  <a:pt x="380968" y="335245"/>
                </a:cubicBezTo>
                <a:cubicBezTo>
                  <a:pt x="372540" y="335245"/>
                  <a:pt x="365730" y="328435"/>
                  <a:pt x="365730" y="320005"/>
                </a:cubicBezTo>
                <a:cubicBezTo>
                  <a:pt x="365730" y="311576"/>
                  <a:pt x="372540" y="304765"/>
                  <a:pt x="380968" y="304765"/>
                </a:cubicBezTo>
                <a:close/>
                <a:moveTo>
                  <a:pt x="228523" y="274499"/>
                </a:moveTo>
                <a:cubicBezTo>
                  <a:pt x="232386" y="274535"/>
                  <a:pt x="236232" y="276023"/>
                  <a:pt x="239160" y="278952"/>
                </a:cubicBezTo>
                <a:cubicBezTo>
                  <a:pt x="245017" y="284810"/>
                  <a:pt x="245112" y="294335"/>
                  <a:pt x="239350" y="300336"/>
                </a:cubicBezTo>
                <a:lnTo>
                  <a:pt x="147923" y="391777"/>
                </a:lnTo>
                <a:lnTo>
                  <a:pt x="137143" y="396194"/>
                </a:lnTo>
                <a:lnTo>
                  <a:pt x="123078" y="386812"/>
                </a:lnTo>
                <a:cubicBezTo>
                  <a:pt x="120876" y="381514"/>
                  <a:pt x="121566" y="375013"/>
                  <a:pt x="126352" y="370203"/>
                </a:cubicBezTo>
                <a:lnTo>
                  <a:pt x="217779" y="278762"/>
                </a:lnTo>
                <a:cubicBezTo>
                  <a:pt x="220779" y="275880"/>
                  <a:pt x="224660" y="274463"/>
                  <a:pt x="228523" y="274499"/>
                </a:cubicBezTo>
                <a:close/>
                <a:moveTo>
                  <a:pt x="137095" y="274499"/>
                </a:moveTo>
                <a:cubicBezTo>
                  <a:pt x="140959" y="274535"/>
                  <a:pt x="144804" y="276023"/>
                  <a:pt x="147732" y="278952"/>
                </a:cubicBezTo>
                <a:cubicBezTo>
                  <a:pt x="153589" y="284810"/>
                  <a:pt x="153685" y="294335"/>
                  <a:pt x="147923" y="300336"/>
                </a:cubicBezTo>
                <a:lnTo>
                  <a:pt x="117447" y="330816"/>
                </a:lnTo>
                <a:lnTo>
                  <a:pt x="106667" y="335233"/>
                </a:lnTo>
                <a:lnTo>
                  <a:pt x="92602" y="325851"/>
                </a:lnTo>
                <a:cubicBezTo>
                  <a:pt x="90400" y="320553"/>
                  <a:pt x="91090" y="314052"/>
                  <a:pt x="95876" y="309242"/>
                </a:cubicBezTo>
                <a:lnTo>
                  <a:pt x="126352" y="278762"/>
                </a:lnTo>
                <a:cubicBezTo>
                  <a:pt x="129352" y="275880"/>
                  <a:pt x="133232" y="274463"/>
                  <a:pt x="137095" y="274499"/>
                </a:cubicBezTo>
                <a:close/>
                <a:moveTo>
                  <a:pt x="380973" y="213319"/>
                </a:moveTo>
                <a:cubicBezTo>
                  <a:pt x="369782" y="228274"/>
                  <a:pt x="353543" y="238561"/>
                  <a:pt x="335256" y="242323"/>
                </a:cubicBezTo>
                <a:lnTo>
                  <a:pt x="335256" y="426733"/>
                </a:lnTo>
                <a:lnTo>
                  <a:pt x="457168" y="426733"/>
                </a:lnTo>
                <a:lnTo>
                  <a:pt x="457168" y="242371"/>
                </a:lnTo>
                <a:cubicBezTo>
                  <a:pt x="428309" y="248229"/>
                  <a:pt x="398593" y="236942"/>
                  <a:pt x="380973" y="213319"/>
                </a:cubicBezTo>
                <a:close/>
                <a:moveTo>
                  <a:pt x="137150" y="213319"/>
                </a:moveTo>
                <a:cubicBezTo>
                  <a:pt x="119483" y="236894"/>
                  <a:pt x="89815" y="248181"/>
                  <a:pt x="60955" y="242323"/>
                </a:cubicBezTo>
                <a:lnTo>
                  <a:pt x="60955" y="426685"/>
                </a:lnTo>
                <a:lnTo>
                  <a:pt x="304778" y="426685"/>
                </a:lnTo>
                <a:lnTo>
                  <a:pt x="304778" y="242276"/>
                </a:lnTo>
                <a:cubicBezTo>
                  <a:pt x="286206" y="238513"/>
                  <a:pt x="270062" y="227940"/>
                  <a:pt x="259062" y="213319"/>
                </a:cubicBezTo>
                <a:cubicBezTo>
                  <a:pt x="244680" y="232512"/>
                  <a:pt x="222107" y="243847"/>
                  <a:pt x="198106" y="243847"/>
                </a:cubicBezTo>
                <a:cubicBezTo>
                  <a:pt x="174105" y="243847"/>
                  <a:pt x="151532" y="232512"/>
                  <a:pt x="137150" y="213319"/>
                </a:cubicBezTo>
                <a:close/>
                <a:moveTo>
                  <a:pt x="396212" y="152405"/>
                </a:moveTo>
                <a:lnTo>
                  <a:pt x="396212" y="167645"/>
                </a:lnTo>
                <a:cubicBezTo>
                  <a:pt x="396212" y="192840"/>
                  <a:pt x="416737" y="213367"/>
                  <a:pt x="441929" y="213367"/>
                </a:cubicBezTo>
                <a:cubicBezTo>
                  <a:pt x="467121" y="213367"/>
                  <a:pt x="487645" y="192840"/>
                  <a:pt x="487645" y="167645"/>
                </a:cubicBezTo>
                <a:lnTo>
                  <a:pt x="487645" y="152405"/>
                </a:lnTo>
                <a:close/>
                <a:moveTo>
                  <a:pt x="274301" y="152405"/>
                </a:moveTo>
                <a:lnTo>
                  <a:pt x="274301" y="167645"/>
                </a:lnTo>
                <a:cubicBezTo>
                  <a:pt x="274301" y="192840"/>
                  <a:pt x="294826" y="213367"/>
                  <a:pt x="320017" y="213367"/>
                </a:cubicBezTo>
                <a:cubicBezTo>
                  <a:pt x="345209" y="213367"/>
                  <a:pt x="365734" y="192840"/>
                  <a:pt x="365734" y="167645"/>
                </a:cubicBezTo>
                <a:lnTo>
                  <a:pt x="365734" y="152405"/>
                </a:lnTo>
                <a:close/>
                <a:moveTo>
                  <a:pt x="152389" y="152405"/>
                </a:moveTo>
                <a:lnTo>
                  <a:pt x="152389" y="167645"/>
                </a:lnTo>
                <a:cubicBezTo>
                  <a:pt x="152389" y="192840"/>
                  <a:pt x="172914" y="213367"/>
                  <a:pt x="198106" y="213367"/>
                </a:cubicBezTo>
                <a:cubicBezTo>
                  <a:pt x="223298" y="213367"/>
                  <a:pt x="243823" y="192840"/>
                  <a:pt x="243823" y="167645"/>
                </a:cubicBezTo>
                <a:lnTo>
                  <a:pt x="243823" y="152405"/>
                </a:lnTo>
                <a:close/>
                <a:moveTo>
                  <a:pt x="30478" y="152405"/>
                </a:moveTo>
                <a:lnTo>
                  <a:pt x="30478" y="167645"/>
                </a:lnTo>
                <a:cubicBezTo>
                  <a:pt x="30478" y="192840"/>
                  <a:pt x="51002" y="213367"/>
                  <a:pt x="76194" y="213367"/>
                </a:cubicBezTo>
                <a:cubicBezTo>
                  <a:pt x="101387" y="213367"/>
                  <a:pt x="121912" y="192840"/>
                  <a:pt x="121912" y="167645"/>
                </a:cubicBezTo>
                <a:lnTo>
                  <a:pt x="121912" y="152405"/>
                </a:lnTo>
                <a:close/>
                <a:moveTo>
                  <a:pt x="370020" y="30481"/>
                </a:moveTo>
                <a:lnTo>
                  <a:pt x="392878" y="121924"/>
                </a:lnTo>
                <a:lnTo>
                  <a:pt x="478216" y="121924"/>
                </a:lnTo>
                <a:lnTo>
                  <a:pt x="432500" y="30481"/>
                </a:lnTo>
                <a:close/>
                <a:moveTo>
                  <a:pt x="274301" y="30481"/>
                </a:moveTo>
                <a:lnTo>
                  <a:pt x="274301" y="121924"/>
                </a:lnTo>
                <a:lnTo>
                  <a:pt x="361448" y="121924"/>
                </a:lnTo>
                <a:lnTo>
                  <a:pt x="338590" y="30481"/>
                </a:lnTo>
                <a:close/>
                <a:moveTo>
                  <a:pt x="179534" y="30481"/>
                </a:moveTo>
                <a:lnTo>
                  <a:pt x="156675" y="121924"/>
                </a:lnTo>
                <a:lnTo>
                  <a:pt x="243823" y="121924"/>
                </a:lnTo>
                <a:lnTo>
                  <a:pt x="243823" y="30481"/>
                </a:lnTo>
                <a:close/>
                <a:moveTo>
                  <a:pt x="85623" y="30481"/>
                </a:moveTo>
                <a:lnTo>
                  <a:pt x="39907" y="121924"/>
                </a:lnTo>
                <a:lnTo>
                  <a:pt x="125245" y="121924"/>
                </a:lnTo>
                <a:lnTo>
                  <a:pt x="148103" y="30481"/>
                </a:lnTo>
                <a:close/>
                <a:moveTo>
                  <a:pt x="76194" y="0"/>
                </a:moveTo>
                <a:lnTo>
                  <a:pt x="441929" y="0"/>
                </a:lnTo>
                <a:cubicBezTo>
                  <a:pt x="447691" y="0"/>
                  <a:pt x="452977" y="3239"/>
                  <a:pt x="455548" y="8430"/>
                </a:cubicBezTo>
                <a:lnTo>
                  <a:pt x="516504" y="130354"/>
                </a:lnTo>
                <a:cubicBezTo>
                  <a:pt x="517552" y="132449"/>
                  <a:pt x="518123" y="134783"/>
                  <a:pt x="518123" y="137164"/>
                </a:cubicBezTo>
                <a:lnTo>
                  <a:pt x="518123" y="167645"/>
                </a:lnTo>
                <a:cubicBezTo>
                  <a:pt x="518123" y="192554"/>
                  <a:pt x="506123" y="214652"/>
                  <a:pt x="487645" y="228559"/>
                </a:cubicBezTo>
                <a:lnTo>
                  <a:pt x="487645" y="426733"/>
                </a:lnTo>
                <a:lnTo>
                  <a:pt x="502884" y="426733"/>
                </a:lnTo>
                <a:cubicBezTo>
                  <a:pt x="511313" y="426733"/>
                  <a:pt x="518123" y="433544"/>
                  <a:pt x="518123" y="441974"/>
                </a:cubicBezTo>
                <a:cubicBezTo>
                  <a:pt x="518123" y="450403"/>
                  <a:pt x="511313" y="457214"/>
                  <a:pt x="502884" y="457214"/>
                </a:cubicBezTo>
                <a:lnTo>
                  <a:pt x="15239" y="457214"/>
                </a:lnTo>
                <a:cubicBezTo>
                  <a:pt x="6810" y="457214"/>
                  <a:pt x="0" y="450403"/>
                  <a:pt x="0" y="441974"/>
                </a:cubicBezTo>
                <a:cubicBezTo>
                  <a:pt x="0" y="433544"/>
                  <a:pt x="6810" y="426733"/>
                  <a:pt x="15239" y="426733"/>
                </a:cubicBezTo>
                <a:lnTo>
                  <a:pt x="30478" y="426733"/>
                </a:lnTo>
                <a:lnTo>
                  <a:pt x="30478" y="228559"/>
                </a:lnTo>
                <a:cubicBezTo>
                  <a:pt x="12000" y="214652"/>
                  <a:pt x="0" y="192506"/>
                  <a:pt x="0" y="167645"/>
                </a:cubicBezTo>
                <a:lnTo>
                  <a:pt x="0" y="137164"/>
                </a:lnTo>
                <a:cubicBezTo>
                  <a:pt x="0" y="134783"/>
                  <a:pt x="571" y="132449"/>
                  <a:pt x="1619" y="130354"/>
                </a:cubicBezTo>
                <a:lnTo>
                  <a:pt x="62575" y="8430"/>
                </a:lnTo>
                <a:cubicBezTo>
                  <a:pt x="65146" y="3239"/>
                  <a:pt x="70432" y="0"/>
                  <a:pt x="761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FAC6A8-97EB-4696-A812-123DF2FB8F31}"/>
              </a:ext>
            </a:extLst>
          </p:cNvPr>
          <p:cNvSpPr txBox="1"/>
          <p:nvPr/>
        </p:nvSpPr>
        <p:spPr>
          <a:xfrm>
            <a:off x="1391921" y="5324159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“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信息超市 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31A1DA9-8240-480E-A01C-F385E8223A53}"/>
              </a:ext>
            </a:extLst>
          </p:cNvPr>
          <p:cNvSpPr/>
          <p:nvPr/>
        </p:nvSpPr>
        <p:spPr>
          <a:xfrm>
            <a:off x="3875199" y="3429000"/>
            <a:ext cx="740749" cy="102869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8F646F-6496-42CC-8A3A-7E0C981AFBB7}"/>
              </a:ext>
            </a:extLst>
          </p:cNvPr>
          <p:cNvSpPr txBox="1"/>
          <p:nvPr/>
        </p:nvSpPr>
        <p:spPr>
          <a:xfrm>
            <a:off x="4793748" y="53955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希塔：超市的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导购员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CE0202-86E6-4621-AE15-8249ED175232}"/>
              </a:ext>
            </a:extLst>
          </p:cNvPr>
          <p:cNvGrpSpPr/>
          <p:nvPr/>
        </p:nvGrpSpPr>
        <p:grpSpPr>
          <a:xfrm>
            <a:off x="6912509" y="4039602"/>
            <a:ext cx="1028699" cy="1028699"/>
            <a:chOff x="8871132" y="2960833"/>
            <a:chExt cx="1028699" cy="102869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371E1FB-0F71-43F3-AB32-8EDDE4775910}"/>
                </a:ext>
              </a:extLst>
            </p:cNvPr>
            <p:cNvSpPr/>
            <p:nvPr/>
          </p:nvSpPr>
          <p:spPr>
            <a:xfrm>
              <a:off x="8871132" y="2960833"/>
              <a:ext cx="1028699" cy="1028699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iconfont-11745-5604589">
              <a:extLst>
                <a:ext uri="{FF2B5EF4-FFF2-40B4-BE49-F238E27FC236}">
                  <a16:creationId xmlns:a16="http://schemas.microsoft.com/office/drawing/2014/main" id="{BF4DA39C-0CE6-4758-B9F7-20DA923CAAC1}"/>
                </a:ext>
              </a:extLst>
            </p:cNvPr>
            <p:cNvSpPr/>
            <p:nvPr/>
          </p:nvSpPr>
          <p:spPr>
            <a:xfrm>
              <a:off x="9131223" y="3217547"/>
              <a:ext cx="508516" cy="515270"/>
            </a:xfrm>
            <a:custGeom>
              <a:avLst/>
              <a:gdLst>
                <a:gd name="T0" fmla="*/ 3200 w 10666"/>
                <a:gd name="T1" fmla="*/ 9171 h 10807"/>
                <a:gd name="T2" fmla="*/ 4198 w 10666"/>
                <a:gd name="T3" fmla="*/ 8547 h 10807"/>
                <a:gd name="T4" fmla="*/ 4564 w 10666"/>
                <a:gd name="T5" fmla="*/ 8472 h 10807"/>
                <a:gd name="T6" fmla="*/ 5333 w 10666"/>
                <a:gd name="T7" fmla="*/ 8533 h 10807"/>
                <a:gd name="T8" fmla="*/ 9600 w 10666"/>
                <a:gd name="T9" fmla="*/ 4800 h 10807"/>
                <a:gd name="T10" fmla="*/ 5333 w 10666"/>
                <a:gd name="T11" fmla="*/ 1066 h 10807"/>
                <a:gd name="T12" fmla="*/ 1066 w 10666"/>
                <a:gd name="T13" fmla="*/ 4800 h 10807"/>
                <a:gd name="T14" fmla="*/ 1888 w 10666"/>
                <a:gd name="T15" fmla="*/ 7001 h 10807"/>
                <a:gd name="T16" fmla="*/ 1825 w 10666"/>
                <a:gd name="T17" fmla="*/ 7758 h 10807"/>
                <a:gd name="T18" fmla="*/ 1070 w 10666"/>
                <a:gd name="T19" fmla="*/ 7685 h 10807"/>
                <a:gd name="T20" fmla="*/ 0 w 10666"/>
                <a:gd name="T21" fmla="*/ 4800 h 10807"/>
                <a:gd name="T22" fmla="*/ 5333 w 10666"/>
                <a:gd name="T23" fmla="*/ 0 h 10807"/>
                <a:gd name="T24" fmla="*/ 10666 w 10666"/>
                <a:gd name="T25" fmla="*/ 4800 h 10807"/>
                <a:gd name="T26" fmla="*/ 5333 w 10666"/>
                <a:gd name="T27" fmla="*/ 9600 h 10807"/>
                <a:gd name="T28" fmla="*/ 4598 w 10666"/>
                <a:gd name="T29" fmla="*/ 9554 h 10807"/>
                <a:gd name="T30" fmla="*/ 2949 w 10666"/>
                <a:gd name="T31" fmla="*/ 10585 h 10807"/>
                <a:gd name="T32" fmla="*/ 2133 w 10666"/>
                <a:gd name="T33" fmla="*/ 10133 h 10807"/>
                <a:gd name="T34" fmla="*/ 2133 w 10666"/>
                <a:gd name="T35" fmla="*/ 8348 h 10807"/>
                <a:gd name="T36" fmla="*/ 2666 w 10666"/>
                <a:gd name="T37" fmla="*/ 7815 h 10807"/>
                <a:gd name="T38" fmla="*/ 3200 w 10666"/>
                <a:gd name="T39" fmla="*/ 8348 h 10807"/>
                <a:gd name="T40" fmla="*/ 3200 w 10666"/>
                <a:gd name="T41" fmla="*/ 9171 h 10807"/>
                <a:gd name="T42" fmla="*/ 3496 w 10666"/>
                <a:gd name="T43" fmla="*/ 5777 h 10807"/>
                <a:gd name="T44" fmla="*/ 2756 w 10666"/>
                <a:gd name="T45" fmla="*/ 5629 h 10807"/>
                <a:gd name="T46" fmla="*/ 2904 w 10666"/>
                <a:gd name="T47" fmla="*/ 4889 h 10807"/>
                <a:gd name="T48" fmla="*/ 4504 w 10666"/>
                <a:gd name="T49" fmla="*/ 3823 h 10807"/>
                <a:gd name="T50" fmla="*/ 5177 w 10666"/>
                <a:gd name="T51" fmla="*/ 3889 h 10807"/>
                <a:gd name="T52" fmla="*/ 5934 w 10666"/>
                <a:gd name="T53" fmla="*/ 4647 h 10807"/>
                <a:gd name="T54" fmla="*/ 7170 w 10666"/>
                <a:gd name="T55" fmla="*/ 3823 h 10807"/>
                <a:gd name="T56" fmla="*/ 7910 w 10666"/>
                <a:gd name="T57" fmla="*/ 3970 h 10807"/>
                <a:gd name="T58" fmla="*/ 7762 w 10666"/>
                <a:gd name="T59" fmla="*/ 4710 h 10807"/>
                <a:gd name="T60" fmla="*/ 6162 w 10666"/>
                <a:gd name="T61" fmla="*/ 5777 h 10807"/>
                <a:gd name="T62" fmla="*/ 5489 w 10666"/>
                <a:gd name="T63" fmla="*/ 5710 h 10807"/>
                <a:gd name="T64" fmla="*/ 4732 w 10666"/>
                <a:gd name="T65" fmla="*/ 4953 h 10807"/>
                <a:gd name="T66" fmla="*/ 3496 w 10666"/>
                <a:gd name="T67" fmla="*/ 5777 h 10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10807">
                  <a:moveTo>
                    <a:pt x="3200" y="9171"/>
                  </a:moveTo>
                  <a:lnTo>
                    <a:pt x="4198" y="8547"/>
                  </a:lnTo>
                  <a:cubicBezTo>
                    <a:pt x="4307" y="8478"/>
                    <a:pt x="4437" y="8452"/>
                    <a:pt x="4564" y="8472"/>
                  </a:cubicBezTo>
                  <a:cubicBezTo>
                    <a:pt x="4816" y="8513"/>
                    <a:pt x="5073" y="8533"/>
                    <a:pt x="5333" y="8533"/>
                  </a:cubicBezTo>
                  <a:cubicBezTo>
                    <a:pt x="7703" y="8533"/>
                    <a:pt x="9600" y="6847"/>
                    <a:pt x="9600" y="4800"/>
                  </a:cubicBezTo>
                  <a:cubicBezTo>
                    <a:pt x="9600" y="2753"/>
                    <a:pt x="7703" y="1066"/>
                    <a:pt x="5333" y="1066"/>
                  </a:cubicBezTo>
                  <a:cubicBezTo>
                    <a:pt x="2963" y="1066"/>
                    <a:pt x="1066" y="2753"/>
                    <a:pt x="1066" y="4800"/>
                  </a:cubicBezTo>
                  <a:cubicBezTo>
                    <a:pt x="1066" y="5601"/>
                    <a:pt x="1356" y="6365"/>
                    <a:pt x="1888" y="7001"/>
                  </a:cubicBezTo>
                  <a:cubicBezTo>
                    <a:pt x="2082" y="7226"/>
                    <a:pt x="2054" y="7567"/>
                    <a:pt x="1825" y="7758"/>
                  </a:cubicBezTo>
                  <a:cubicBezTo>
                    <a:pt x="1597" y="7948"/>
                    <a:pt x="1257" y="7916"/>
                    <a:pt x="1070" y="7685"/>
                  </a:cubicBezTo>
                  <a:cubicBezTo>
                    <a:pt x="380" y="6861"/>
                    <a:pt x="0" y="5857"/>
                    <a:pt x="0" y="4800"/>
                  </a:cubicBezTo>
                  <a:cubicBezTo>
                    <a:pt x="0" y="2134"/>
                    <a:pt x="2401" y="0"/>
                    <a:pt x="5333" y="0"/>
                  </a:cubicBezTo>
                  <a:cubicBezTo>
                    <a:pt x="8265" y="0"/>
                    <a:pt x="10666" y="2134"/>
                    <a:pt x="10666" y="4800"/>
                  </a:cubicBezTo>
                  <a:cubicBezTo>
                    <a:pt x="10666" y="7466"/>
                    <a:pt x="8265" y="9600"/>
                    <a:pt x="5333" y="9600"/>
                  </a:cubicBezTo>
                  <a:cubicBezTo>
                    <a:pt x="5086" y="9600"/>
                    <a:pt x="4840" y="9585"/>
                    <a:pt x="4598" y="9554"/>
                  </a:cubicBezTo>
                  <a:lnTo>
                    <a:pt x="2949" y="10585"/>
                  </a:lnTo>
                  <a:cubicBezTo>
                    <a:pt x="2594" y="10807"/>
                    <a:pt x="2133" y="10552"/>
                    <a:pt x="2133" y="10133"/>
                  </a:cubicBezTo>
                  <a:lnTo>
                    <a:pt x="2133" y="8348"/>
                  </a:lnTo>
                  <a:cubicBezTo>
                    <a:pt x="2133" y="8053"/>
                    <a:pt x="2372" y="7815"/>
                    <a:pt x="2666" y="7815"/>
                  </a:cubicBezTo>
                  <a:cubicBezTo>
                    <a:pt x="2961" y="7815"/>
                    <a:pt x="3200" y="8053"/>
                    <a:pt x="3200" y="8348"/>
                  </a:cubicBezTo>
                  <a:lnTo>
                    <a:pt x="3200" y="9171"/>
                  </a:lnTo>
                  <a:close/>
                  <a:moveTo>
                    <a:pt x="3496" y="5777"/>
                  </a:moveTo>
                  <a:cubicBezTo>
                    <a:pt x="3251" y="5940"/>
                    <a:pt x="2919" y="5874"/>
                    <a:pt x="2756" y="5629"/>
                  </a:cubicBezTo>
                  <a:cubicBezTo>
                    <a:pt x="2592" y="5384"/>
                    <a:pt x="2659" y="5053"/>
                    <a:pt x="2904" y="4889"/>
                  </a:cubicBezTo>
                  <a:lnTo>
                    <a:pt x="4504" y="3823"/>
                  </a:lnTo>
                  <a:cubicBezTo>
                    <a:pt x="4715" y="3682"/>
                    <a:pt x="4997" y="3709"/>
                    <a:pt x="5177" y="3889"/>
                  </a:cubicBezTo>
                  <a:lnTo>
                    <a:pt x="5934" y="4647"/>
                  </a:lnTo>
                  <a:lnTo>
                    <a:pt x="7170" y="3823"/>
                  </a:lnTo>
                  <a:cubicBezTo>
                    <a:pt x="7415" y="3659"/>
                    <a:pt x="7747" y="3725"/>
                    <a:pt x="7910" y="3970"/>
                  </a:cubicBezTo>
                  <a:cubicBezTo>
                    <a:pt x="8074" y="4215"/>
                    <a:pt x="8007" y="4547"/>
                    <a:pt x="7762" y="4710"/>
                  </a:cubicBezTo>
                  <a:lnTo>
                    <a:pt x="6162" y="5777"/>
                  </a:lnTo>
                  <a:cubicBezTo>
                    <a:pt x="5951" y="5918"/>
                    <a:pt x="5669" y="5890"/>
                    <a:pt x="5489" y="5710"/>
                  </a:cubicBezTo>
                  <a:lnTo>
                    <a:pt x="4732" y="4953"/>
                  </a:lnTo>
                  <a:lnTo>
                    <a:pt x="3496" y="577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7FD951E-EE0D-4F31-94BB-6427BF180C1B}"/>
              </a:ext>
            </a:extLst>
          </p:cNvPr>
          <p:cNvGrpSpPr/>
          <p:nvPr/>
        </p:nvGrpSpPr>
        <p:grpSpPr>
          <a:xfrm>
            <a:off x="8773890" y="1720317"/>
            <a:ext cx="2960022" cy="1633207"/>
            <a:chOff x="8773890" y="1720317"/>
            <a:chExt cx="2960022" cy="163320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11A10B9-80AB-4210-A7F5-42DD45A3C63B}"/>
                </a:ext>
              </a:extLst>
            </p:cNvPr>
            <p:cNvSpPr/>
            <p:nvPr/>
          </p:nvSpPr>
          <p:spPr>
            <a:xfrm>
              <a:off x="8773890" y="1917891"/>
              <a:ext cx="341951" cy="31871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04F487B-C539-4D1C-A9A0-116E43EBFEE1}"/>
                </a:ext>
              </a:extLst>
            </p:cNvPr>
            <p:cNvSpPr/>
            <p:nvPr/>
          </p:nvSpPr>
          <p:spPr>
            <a:xfrm>
              <a:off x="8773891" y="2581816"/>
              <a:ext cx="2960021" cy="37982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HITA</a:t>
              </a:r>
              <a:endParaRPr lang="zh-CN" altLang="en-US" sz="2000" b="1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4FEA5FB-A642-433A-8F53-86A7A49758B8}"/>
                </a:ext>
              </a:extLst>
            </p:cNvPr>
            <p:cNvCxnSpPr>
              <a:stCxn id="36" idx="5"/>
              <a:endCxn id="37" idx="0"/>
            </p:cNvCxnSpPr>
            <p:nvPr/>
          </p:nvCxnSpPr>
          <p:spPr>
            <a:xfrm>
              <a:off x="9065763" y="2189933"/>
              <a:ext cx="1188139" cy="391883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B3FA3EE-2770-4F17-A9D7-76D531581958}"/>
                </a:ext>
              </a:extLst>
            </p:cNvPr>
            <p:cNvSpPr/>
            <p:nvPr/>
          </p:nvSpPr>
          <p:spPr>
            <a:xfrm>
              <a:off x="9911949" y="1720317"/>
              <a:ext cx="341951" cy="31871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DDEB8BB-94B4-4E0B-8BFD-ABE11ADB93E1}"/>
                </a:ext>
              </a:extLst>
            </p:cNvPr>
            <p:cNvCxnSpPr>
              <a:cxnSpLocks/>
              <a:stCxn id="39" idx="5"/>
              <a:endCxn id="37" idx="0"/>
            </p:cNvCxnSpPr>
            <p:nvPr/>
          </p:nvCxnSpPr>
          <p:spPr>
            <a:xfrm>
              <a:off x="10203822" y="1992359"/>
              <a:ext cx="50080" cy="589457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30D852F-6AA7-4061-AF52-78FE19275905}"/>
                </a:ext>
              </a:extLst>
            </p:cNvPr>
            <p:cNvSpPr/>
            <p:nvPr/>
          </p:nvSpPr>
          <p:spPr>
            <a:xfrm>
              <a:off x="10940531" y="1767475"/>
              <a:ext cx="341951" cy="31871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AD50C0F-595F-4759-998F-7CAFDF15C2D4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 flipH="1">
              <a:off x="10253902" y="2039517"/>
              <a:ext cx="736707" cy="542299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753C0E4-0E51-4FA1-B321-4662E349335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10253902" y="2961641"/>
              <a:ext cx="0" cy="391883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A7858A-6D7A-4C83-AEA5-BA8CC3F60074}"/>
              </a:ext>
            </a:extLst>
          </p:cNvPr>
          <p:cNvGrpSpPr/>
          <p:nvPr/>
        </p:nvGrpSpPr>
        <p:grpSpPr>
          <a:xfrm>
            <a:off x="9312347" y="3361240"/>
            <a:ext cx="1833029" cy="535120"/>
            <a:chOff x="8784960" y="3586431"/>
            <a:chExt cx="1833029" cy="535120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838B47BB-8AC6-4C14-917E-C89EB56C696A}"/>
                </a:ext>
              </a:extLst>
            </p:cNvPr>
            <p:cNvSpPr/>
            <p:nvPr/>
          </p:nvSpPr>
          <p:spPr>
            <a:xfrm>
              <a:off x="8784960" y="3586431"/>
              <a:ext cx="1833029" cy="535120"/>
            </a:xfrm>
            <a:prstGeom prst="roundRect">
              <a:avLst>
                <a:gd name="adj" fmla="val 50000"/>
              </a:avLst>
            </a:prstGeom>
            <a:solidFill>
              <a:srgbClr val="244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     希塔</a:t>
              </a:r>
            </a:p>
          </p:txBody>
        </p:sp>
        <p:sp>
          <p:nvSpPr>
            <p:cNvPr id="59" name="iconfont-11745-5604589">
              <a:extLst>
                <a:ext uri="{FF2B5EF4-FFF2-40B4-BE49-F238E27FC236}">
                  <a16:creationId xmlns:a16="http://schemas.microsoft.com/office/drawing/2014/main" id="{CD0DB188-8710-4943-8D57-BAF4613BA32A}"/>
                </a:ext>
              </a:extLst>
            </p:cNvPr>
            <p:cNvSpPr/>
            <p:nvPr/>
          </p:nvSpPr>
          <p:spPr>
            <a:xfrm>
              <a:off x="9065763" y="3713331"/>
              <a:ext cx="298805" cy="302774"/>
            </a:xfrm>
            <a:custGeom>
              <a:avLst/>
              <a:gdLst>
                <a:gd name="T0" fmla="*/ 3200 w 10666"/>
                <a:gd name="T1" fmla="*/ 9171 h 10807"/>
                <a:gd name="T2" fmla="*/ 4198 w 10666"/>
                <a:gd name="T3" fmla="*/ 8547 h 10807"/>
                <a:gd name="T4" fmla="*/ 4564 w 10666"/>
                <a:gd name="T5" fmla="*/ 8472 h 10807"/>
                <a:gd name="T6" fmla="*/ 5333 w 10666"/>
                <a:gd name="T7" fmla="*/ 8533 h 10807"/>
                <a:gd name="T8" fmla="*/ 9600 w 10666"/>
                <a:gd name="T9" fmla="*/ 4800 h 10807"/>
                <a:gd name="T10" fmla="*/ 5333 w 10666"/>
                <a:gd name="T11" fmla="*/ 1066 h 10807"/>
                <a:gd name="T12" fmla="*/ 1066 w 10666"/>
                <a:gd name="T13" fmla="*/ 4800 h 10807"/>
                <a:gd name="T14" fmla="*/ 1888 w 10666"/>
                <a:gd name="T15" fmla="*/ 7001 h 10807"/>
                <a:gd name="T16" fmla="*/ 1825 w 10666"/>
                <a:gd name="T17" fmla="*/ 7758 h 10807"/>
                <a:gd name="T18" fmla="*/ 1070 w 10666"/>
                <a:gd name="T19" fmla="*/ 7685 h 10807"/>
                <a:gd name="T20" fmla="*/ 0 w 10666"/>
                <a:gd name="T21" fmla="*/ 4800 h 10807"/>
                <a:gd name="T22" fmla="*/ 5333 w 10666"/>
                <a:gd name="T23" fmla="*/ 0 h 10807"/>
                <a:gd name="T24" fmla="*/ 10666 w 10666"/>
                <a:gd name="T25" fmla="*/ 4800 h 10807"/>
                <a:gd name="T26" fmla="*/ 5333 w 10666"/>
                <a:gd name="T27" fmla="*/ 9600 h 10807"/>
                <a:gd name="T28" fmla="*/ 4598 w 10666"/>
                <a:gd name="T29" fmla="*/ 9554 h 10807"/>
                <a:gd name="T30" fmla="*/ 2949 w 10666"/>
                <a:gd name="T31" fmla="*/ 10585 h 10807"/>
                <a:gd name="T32" fmla="*/ 2133 w 10666"/>
                <a:gd name="T33" fmla="*/ 10133 h 10807"/>
                <a:gd name="T34" fmla="*/ 2133 w 10666"/>
                <a:gd name="T35" fmla="*/ 8348 h 10807"/>
                <a:gd name="T36" fmla="*/ 2666 w 10666"/>
                <a:gd name="T37" fmla="*/ 7815 h 10807"/>
                <a:gd name="T38" fmla="*/ 3200 w 10666"/>
                <a:gd name="T39" fmla="*/ 8348 h 10807"/>
                <a:gd name="T40" fmla="*/ 3200 w 10666"/>
                <a:gd name="T41" fmla="*/ 9171 h 10807"/>
                <a:gd name="T42" fmla="*/ 3496 w 10666"/>
                <a:gd name="T43" fmla="*/ 5777 h 10807"/>
                <a:gd name="T44" fmla="*/ 2756 w 10666"/>
                <a:gd name="T45" fmla="*/ 5629 h 10807"/>
                <a:gd name="T46" fmla="*/ 2904 w 10666"/>
                <a:gd name="T47" fmla="*/ 4889 h 10807"/>
                <a:gd name="T48" fmla="*/ 4504 w 10666"/>
                <a:gd name="T49" fmla="*/ 3823 h 10807"/>
                <a:gd name="T50" fmla="*/ 5177 w 10666"/>
                <a:gd name="T51" fmla="*/ 3889 h 10807"/>
                <a:gd name="T52" fmla="*/ 5934 w 10666"/>
                <a:gd name="T53" fmla="*/ 4647 h 10807"/>
                <a:gd name="T54" fmla="*/ 7170 w 10666"/>
                <a:gd name="T55" fmla="*/ 3823 h 10807"/>
                <a:gd name="T56" fmla="*/ 7910 w 10666"/>
                <a:gd name="T57" fmla="*/ 3970 h 10807"/>
                <a:gd name="T58" fmla="*/ 7762 w 10666"/>
                <a:gd name="T59" fmla="*/ 4710 h 10807"/>
                <a:gd name="T60" fmla="*/ 6162 w 10666"/>
                <a:gd name="T61" fmla="*/ 5777 h 10807"/>
                <a:gd name="T62" fmla="*/ 5489 w 10666"/>
                <a:gd name="T63" fmla="*/ 5710 h 10807"/>
                <a:gd name="T64" fmla="*/ 4732 w 10666"/>
                <a:gd name="T65" fmla="*/ 4953 h 10807"/>
                <a:gd name="T66" fmla="*/ 3496 w 10666"/>
                <a:gd name="T67" fmla="*/ 5777 h 10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10807">
                  <a:moveTo>
                    <a:pt x="3200" y="9171"/>
                  </a:moveTo>
                  <a:lnTo>
                    <a:pt x="4198" y="8547"/>
                  </a:lnTo>
                  <a:cubicBezTo>
                    <a:pt x="4307" y="8478"/>
                    <a:pt x="4437" y="8452"/>
                    <a:pt x="4564" y="8472"/>
                  </a:cubicBezTo>
                  <a:cubicBezTo>
                    <a:pt x="4816" y="8513"/>
                    <a:pt x="5073" y="8533"/>
                    <a:pt x="5333" y="8533"/>
                  </a:cubicBezTo>
                  <a:cubicBezTo>
                    <a:pt x="7703" y="8533"/>
                    <a:pt x="9600" y="6847"/>
                    <a:pt x="9600" y="4800"/>
                  </a:cubicBezTo>
                  <a:cubicBezTo>
                    <a:pt x="9600" y="2753"/>
                    <a:pt x="7703" y="1066"/>
                    <a:pt x="5333" y="1066"/>
                  </a:cubicBezTo>
                  <a:cubicBezTo>
                    <a:pt x="2963" y="1066"/>
                    <a:pt x="1066" y="2753"/>
                    <a:pt x="1066" y="4800"/>
                  </a:cubicBezTo>
                  <a:cubicBezTo>
                    <a:pt x="1066" y="5601"/>
                    <a:pt x="1356" y="6365"/>
                    <a:pt x="1888" y="7001"/>
                  </a:cubicBezTo>
                  <a:cubicBezTo>
                    <a:pt x="2082" y="7226"/>
                    <a:pt x="2054" y="7567"/>
                    <a:pt x="1825" y="7758"/>
                  </a:cubicBezTo>
                  <a:cubicBezTo>
                    <a:pt x="1597" y="7948"/>
                    <a:pt x="1257" y="7916"/>
                    <a:pt x="1070" y="7685"/>
                  </a:cubicBezTo>
                  <a:cubicBezTo>
                    <a:pt x="380" y="6861"/>
                    <a:pt x="0" y="5857"/>
                    <a:pt x="0" y="4800"/>
                  </a:cubicBezTo>
                  <a:cubicBezTo>
                    <a:pt x="0" y="2134"/>
                    <a:pt x="2401" y="0"/>
                    <a:pt x="5333" y="0"/>
                  </a:cubicBezTo>
                  <a:cubicBezTo>
                    <a:pt x="8265" y="0"/>
                    <a:pt x="10666" y="2134"/>
                    <a:pt x="10666" y="4800"/>
                  </a:cubicBezTo>
                  <a:cubicBezTo>
                    <a:pt x="10666" y="7466"/>
                    <a:pt x="8265" y="9600"/>
                    <a:pt x="5333" y="9600"/>
                  </a:cubicBezTo>
                  <a:cubicBezTo>
                    <a:pt x="5086" y="9600"/>
                    <a:pt x="4840" y="9585"/>
                    <a:pt x="4598" y="9554"/>
                  </a:cubicBezTo>
                  <a:lnTo>
                    <a:pt x="2949" y="10585"/>
                  </a:lnTo>
                  <a:cubicBezTo>
                    <a:pt x="2594" y="10807"/>
                    <a:pt x="2133" y="10552"/>
                    <a:pt x="2133" y="10133"/>
                  </a:cubicBezTo>
                  <a:lnTo>
                    <a:pt x="2133" y="8348"/>
                  </a:lnTo>
                  <a:cubicBezTo>
                    <a:pt x="2133" y="8053"/>
                    <a:pt x="2372" y="7815"/>
                    <a:pt x="2666" y="7815"/>
                  </a:cubicBezTo>
                  <a:cubicBezTo>
                    <a:pt x="2961" y="7815"/>
                    <a:pt x="3200" y="8053"/>
                    <a:pt x="3200" y="8348"/>
                  </a:cubicBezTo>
                  <a:lnTo>
                    <a:pt x="3200" y="9171"/>
                  </a:lnTo>
                  <a:close/>
                  <a:moveTo>
                    <a:pt x="3496" y="5777"/>
                  </a:moveTo>
                  <a:cubicBezTo>
                    <a:pt x="3251" y="5940"/>
                    <a:pt x="2919" y="5874"/>
                    <a:pt x="2756" y="5629"/>
                  </a:cubicBezTo>
                  <a:cubicBezTo>
                    <a:pt x="2592" y="5384"/>
                    <a:pt x="2659" y="5053"/>
                    <a:pt x="2904" y="4889"/>
                  </a:cubicBezTo>
                  <a:lnTo>
                    <a:pt x="4504" y="3823"/>
                  </a:lnTo>
                  <a:cubicBezTo>
                    <a:pt x="4715" y="3682"/>
                    <a:pt x="4997" y="3709"/>
                    <a:pt x="5177" y="3889"/>
                  </a:cubicBezTo>
                  <a:lnTo>
                    <a:pt x="5934" y="4647"/>
                  </a:lnTo>
                  <a:lnTo>
                    <a:pt x="7170" y="3823"/>
                  </a:lnTo>
                  <a:cubicBezTo>
                    <a:pt x="7415" y="3659"/>
                    <a:pt x="7747" y="3725"/>
                    <a:pt x="7910" y="3970"/>
                  </a:cubicBezTo>
                  <a:cubicBezTo>
                    <a:pt x="8074" y="4215"/>
                    <a:pt x="8007" y="4547"/>
                    <a:pt x="7762" y="4710"/>
                  </a:cubicBezTo>
                  <a:lnTo>
                    <a:pt x="6162" y="5777"/>
                  </a:lnTo>
                  <a:cubicBezTo>
                    <a:pt x="5951" y="5918"/>
                    <a:pt x="5669" y="5890"/>
                    <a:pt x="5489" y="5710"/>
                  </a:cubicBezTo>
                  <a:lnTo>
                    <a:pt x="4732" y="4953"/>
                  </a:lnTo>
                  <a:lnTo>
                    <a:pt x="3496" y="577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EC9086E-8346-4730-ADD9-89EDF9B40359}"/>
              </a:ext>
            </a:extLst>
          </p:cNvPr>
          <p:cNvGrpSpPr/>
          <p:nvPr/>
        </p:nvGrpSpPr>
        <p:grpSpPr>
          <a:xfrm>
            <a:off x="9925143" y="3896360"/>
            <a:ext cx="706043" cy="1110003"/>
            <a:chOff x="9925143" y="3896360"/>
            <a:chExt cx="706043" cy="111000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412A279-815A-480F-BACA-935621DA3C21}"/>
                </a:ext>
              </a:extLst>
            </p:cNvPr>
            <p:cNvGrpSpPr/>
            <p:nvPr/>
          </p:nvGrpSpPr>
          <p:grpSpPr>
            <a:xfrm>
              <a:off x="9925143" y="4348292"/>
              <a:ext cx="706043" cy="658071"/>
              <a:chOff x="9836944" y="4200479"/>
              <a:chExt cx="706043" cy="658071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5E882BF3-2BA1-4A49-97FD-E1D002C463F3}"/>
                  </a:ext>
                </a:extLst>
              </p:cNvPr>
              <p:cNvSpPr/>
              <p:nvPr/>
            </p:nvSpPr>
            <p:spPr>
              <a:xfrm>
                <a:off x="9836944" y="4200479"/>
                <a:ext cx="706043" cy="6580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8" name="iconfont-1187-868594">
                <a:extLst>
                  <a:ext uri="{FF2B5EF4-FFF2-40B4-BE49-F238E27FC236}">
                    <a16:creationId xmlns:a16="http://schemas.microsoft.com/office/drawing/2014/main" id="{9372F1C9-B85B-4ED5-8E76-1B3C1CCB9DEF}"/>
                  </a:ext>
                </a:extLst>
              </p:cNvPr>
              <p:cNvSpPr/>
              <p:nvPr/>
            </p:nvSpPr>
            <p:spPr>
              <a:xfrm>
                <a:off x="10039342" y="4292494"/>
                <a:ext cx="312470" cy="447986"/>
              </a:xfrm>
              <a:custGeom>
                <a:avLst/>
                <a:gdLst>
                  <a:gd name="T0" fmla="*/ 6621 w 8892"/>
                  <a:gd name="T1" fmla="*/ 8367 h 12746"/>
                  <a:gd name="T2" fmla="*/ 8809 w 8892"/>
                  <a:gd name="T3" fmla="*/ 4340 h 12746"/>
                  <a:gd name="T4" fmla="*/ 4689 w 8892"/>
                  <a:gd name="T5" fmla="*/ 160 h 12746"/>
                  <a:gd name="T6" fmla="*/ 0 w 8892"/>
                  <a:gd name="T7" fmla="*/ 4558 h 12746"/>
                  <a:gd name="T8" fmla="*/ 2195 w 8892"/>
                  <a:gd name="T9" fmla="*/ 8363 h 12746"/>
                  <a:gd name="T10" fmla="*/ 1049 w 8892"/>
                  <a:gd name="T11" fmla="*/ 12114 h 12746"/>
                  <a:gd name="T12" fmla="*/ 1053 w 8892"/>
                  <a:gd name="T13" fmla="*/ 12282 h 12746"/>
                  <a:gd name="T14" fmla="*/ 1049 w 8892"/>
                  <a:gd name="T15" fmla="*/ 12324 h 12746"/>
                  <a:gd name="T16" fmla="*/ 1469 w 8892"/>
                  <a:gd name="T17" fmla="*/ 12743 h 12746"/>
                  <a:gd name="T18" fmla="*/ 1888 w 8892"/>
                  <a:gd name="T19" fmla="*/ 12324 h 12746"/>
                  <a:gd name="T20" fmla="*/ 1888 w 8892"/>
                  <a:gd name="T21" fmla="*/ 12114 h 12746"/>
                  <a:gd name="T22" fmla="*/ 2822 w 8892"/>
                  <a:gd name="T23" fmla="*/ 8941 h 12746"/>
                  <a:gd name="T24" fmla="*/ 3063 w 8892"/>
                  <a:gd name="T25" fmla="*/ 8697 h 12746"/>
                  <a:gd name="T26" fmla="*/ 3332 w 8892"/>
                  <a:gd name="T27" fmla="*/ 8394 h 12746"/>
                  <a:gd name="T28" fmla="*/ 3110 w 8892"/>
                  <a:gd name="T29" fmla="*/ 7880 h 12746"/>
                  <a:gd name="T30" fmla="*/ 843 w 8892"/>
                  <a:gd name="T31" fmla="*/ 4390 h 12746"/>
                  <a:gd name="T32" fmla="*/ 4178 w 8892"/>
                  <a:gd name="T33" fmla="*/ 999 h 12746"/>
                  <a:gd name="T34" fmla="*/ 7975 w 8892"/>
                  <a:gd name="T35" fmla="*/ 4560 h 12746"/>
                  <a:gd name="T36" fmla="*/ 5724 w 8892"/>
                  <a:gd name="T37" fmla="*/ 7872 h 12746"/>
                  <a:gd name="T38" fmla="*/ 5456 w 8892"/>
                  <a:gd name="T39" fmla="*/ 8262 h 12746"/>
                  <a:gd name="T40" fmla="*/ 5743 w 8892"/>
                  <a:gd name="T41" fmla="*/ 8670 h 12746"/>
                  <a:gd name="T42" fmla="*/ 5988 w 8892"/>
                  <a:gd name="T43" fmla="*/ 8936 h 12746"/>
                  <a:gd name="T44" fmla="*/ 6925 w 8892"/>
                  <a:gd name="T45" fmla="*/ 12116 h 12746"/>
                  <a:gd name="T46" fmla="*/ 6925 w 8892"/>
                  <a:gd name="T47" fmla="*/ 12326 h 12746"/>
                  <a:gd name="T48" fmla="*/ 7345 w 8892"/>
                  <a:gd name="T49" fmla="*/ 12746 h 12746"/>
                  <a:gd name="T50" fmla="*/ 7765 w 8892"/>
                  <a:gd name="T51" fmla="*/ 12326 h 12746"/>
                  <a:gd name="T52" fmla="*/ 7761 w 8892"/>
                  <a:gd name="T53" fmla="*/ 12285 h 12746"/>
                  <a:gd name="T54" fmla="*/ 7765 w 8892"/>
                  <a:gd name="T55" fmla="*/ 12116 h 12746"/>
                  <a:gd name="T56" fmla="*/ 6621 w 8892"/>
                  <a:gd name="T57" fmla="*/ 8367 h 12746"/>
                  <a:gd name="T58" fmla="*/ 6621 w 8892"/>
                  <a:gd name="T59" fmla="*/ 8367 h 12746"/>
                  <a:gd name="T60" fmla="*/ 2426 w 8892"/>
                  <a:gd name="T61" fmla="*/ 6023 h 12746"/>
                  <a:gd name="T62" fmla="*/ 6386 w 8892"/>
                  <a:gd name="T63" fmla="*/ 6023 h 12746"/>
                  <a:gd name="T64" fmla="*/ 5685 w 8892"/>
                  <a:gd name="T65" fmla="*/ 5830 h 12746"/>
                  <a:gd name="T66" fmla="*/ 3126 w 8892"/>
                  <a:gd name="T67" fmla="*/ 5830 h 12746"/>
                  <a:gd name="T68" fmla="*/ 2426 w 8892"/>
                  <a:gd name="T69" fmla="*/ 6023 h 12746"/>
                  <a:gd name="T70" fmla="*/ 2426 w 8892"/>
                  <a:gd name="T71" fmla="*/ 6023 h 12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92" h="12746">
                    <a:moveTo>
                      <a:pt x="6621" y="8367"/>
                    </a:moveTo>
                    <a:cubicBezTo>
                      <a:pt x="7989" y="7569"/>
                      <a:pt x="8892" y="6057"/>
                      <a:pt x="8809" y="4340"/>
                    </a:cubicBezTo>
                    <a:cubicBezTo>
                      <a:pt x="8701" y="2121"/>
                      <a:pt x="6908" y="299"/>
                      <a:pt x="4689" y="160"/>
                    </a:cubicBezTo>
                    <a:cubicBezTo>
                      <a:pt x="2128" y="0"/>
                      <a:pt x="0" y="2030"/>
                      <a:pt x="0" y="4558"/>
                    </a:cubicBezTo>
                    <a:cubicBezTo>
                      <a:pt x="0" y="6185"/>
                      <a:pt x="883" y="7600"/>
                      <a:pt x="2195" y="8363"/>
                    </a:cubicBezTo>
                    <a:cubicBezTo>
                      <a:pt x="1471" y="9434"/>
                      <a:pt x="1049" y="10724"/>
                      <a:pt x="1049" y="12114"/>
                    </a:cubicBezTo>
                    <a:cubicBezTo>
                      <a:pt x="1049" y="12170"/>
                      <a:pt x="1052" y="12225"/>
                      <a:pt x="1053" y="12282"/>
                    </a:cubicBezTo>
                    <a:cubicBezTo>
                      <a:pt x="1052" y="12295"/>
                      <a:pt x="1049" y="12310"/>
                      <a:pt x="1049" y="12324"/>
                    </a:cubicBezTo>
                    <a:cubicBezTo>
                      <a:pt x="1049" y="12555"/>
                      <a:pt x="1237" y="12743"/>
                      <a:pt x="1469" y="12743"/>
                    </a:cubicBezTo>
                    <a:cubicBezTo>
                      <a:pt x="1700" y="12743"/>
                      <a:pt x="1888" y="12555"/>
                      <a:pt x="1888" y="12324"/>
                    </a:cubicBezTo>
                    <a:lnTo>
                      <a:pt x="1888" y="12114"/>
                    </a:lnTo>
                    <a:cubicBezTo>
                      <a:pt x="1888" y="10945"/>
                      <a:pt x="2233" y="9856"/>
                      <a:pt x="2822" y="8941"/>
                    </a:cubicBezTo>
                    <a:cubicBezTo>
                      <a:pt x="2885" y="8845"/>
                      <a:pt x="2969" y="8762"/>
                      <a:pt x="3063" y="8697"/>
                    </a:cubicBezTo>
                    <a:cubicBezTo>
                      <a:pt x="3146" y="8639"/>
                      <a:pt x="3255" y="8541"/>
                      <a:pt x="3332" y="8394"/>
                    </a:cubicBezTo>
                    <a:cubicBezTo>
                      <a:pt x="3509" y="8054"/>
                      <a:pt x="3102" y="7885"/>
                      <a:pt x="3110" y="7880"/>
                    </a:cubicBezTo>
                    <a:cubicBezTo>
                      <a:pt x="1732" y="7342"/>
                      <a:pt x="770" y="5975"/>
                      <a:pt x="843" y="4390"/>
                    </a:cubicBezTo>
                    <a:cubicBezTo>
                      <a:pt x="926" y="2590"/>
                      <a:pt x="2379" y="1110"/>
                      <a:pt x="4178" y="999"/>
                    </a:cubicBezTo>
                    <a:cubicBezTo>
                      <a:pt x="6253" y="869"/>
                      <a:pt x="7975" y="2513"/>
                      <a:pt x="7975" y="4560"/>
                    </a:cubicBezTo>
                    <a:cubicBezTo>
                      <a:pt x="7975" y="6064"/>
                      <a:pt x="7041" y="7347"/>
                      <a:pt x="5724" y="7872"/>
                    </a:cubicBezTo>
                    <a:cubicBezTo>
                      <a:pt x="5568" y="7932"/>
                      <a:pt x="5456" y="8084"/>
                      <a:pt x="5456" y="8262"/>
                    </a:cubicBezTo>
                    <a:cubicBezTo>
                      <a:pt x="5456" y="8407"/>
                      <a:pt x="5620" y="8569"/>
                      <a:pt x="5743" y="8670"/>
                    </a:cubicBezTo>
                    <a:cubicBezTo>
                      <a:pt x="5837" y="8746"/>
                      <a:pt x="5922" y="8834"/>
                      <a:pt x="5988" y="8936"/>
                    </a:cubicBezTo>
                    <a:cubicBezTo>
                      <a:pt x="6580" y="9852"/>
                      <a:pt x="6925" y="10943"/>
                      <a:pt x="6925" y="12116"/>
                    </a:cubicBezTo>
                    <a:lnTo>
                      <a:pt x="6925" y="12326"/>
                    </a:lnTo>
                    <a:cubicBezTo>
                      <a:pt x="6925" y="12558"/>
                      <a:pt x="7114" y="12746"/>
                      <a:pt x="7345" y="12746"/>
                    </a:cubicBezTo>
                    <a:cubicBezTo>
                      <a:pt x="7576" y="12746"/>
                      <a:pt x="7765" y="12558"/>
                      <a:pt x="7765" y="12326"/>
                    </a:cubicBezTo>
                    <a:cubicBezTo>
                      <a:pt x="7765" y="12311"/>
                      <a:pt x="7762" y="12298"/>
                      <a:pt x="7761" y="12285"/>
                    </a:cubicBezTo>
                    <a:cubicBezTo>
                      <a:pt x="7762" y="12229"/>
                      <a:pt x="7765" y="12173"/>
                      <a:pt x="7765" y="12116"/>
                    </a:cubicBezTo>
                    <a:cubicBezTo>
                      <a:pt x="7765" y="10725"/>
                      <a:pt x="7342" y="9436"/>
                      <a:pt x="6621" y="8367"/>
                    </a:cubicBezTo>
                    <a:close/>
                    <a:moveTo>
                      <a:pt x="6621" y="8367"/>
                    </a:moveTo>
                    <a:close/>
                    <a:moveTo>
                      <a:pt x="2426" y="6023"/>
                    </a:moveTo>
                    <a:cubicBezTo>
                      <a:pt x="3004" y="7745"/>
                      <a:pt x="5810" y="7745"/>
                      <a:pt x="6386" y="6023"/>
                    </a:cubicBezTo>
                    <a:cubicBezTo>
                      <a:pt x="6535" y="5578"/>
                      <a:pt x="5833" y="5388"/>
                      <a:pt x="5685" y="5830"/>
                    </a:cubicBezTo>
                    <a:cubicBezTo>
                      <a:pt x="5343" y="6852"/>
                      <a:pt x="3469" y="6852"/>
                      <a:pt x="3126" y="5830"/>
                    </a:cubicBezTo>
                    <a:cubicBezTo>
                      <a:pt x="2979" y="5388"/>
                      <a:pt x="2277" y="5578"/>
                      <a:pt x="2426" y="6023"/>
                    </a:cubicBezTo>
                    <a:close/>
                    <a:moveTo>
                      <a:pt x="2426" y="6023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A756002-1D67-4087-802E-4C0CBCC595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165" y="3896360"/>
              <a:ext cx="0" cy="391883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6756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5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13382"/>
            <a:ext cx="10850563" cy="1028699"/>
          </a:xfrm>
        </p:spPr>
        <p:txBody>
          <a:bodyPr/>
          <a:lstStyle/>
          <a:p>
            <a:r>
              <a:rPr lang="zh-CN" altLang="en-US" dirty="0"/>
              <a:t>信息整合：希塔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6457C06-6224-42AB-853A-30D5E161D4A4}"/>
              </a:ext>
            </a:extLst>
          </p:cNvPr>
          <p:cNvSpPr/>
          <p:nvPr/>
        </p:nvSpPr>
        <p:spPr>
          <a:xfrm>
            <a:off x="458088" y="1580005"/>
            <a:ext cx="4764152" cy="587873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希塔：端云结合的智能校园问答方案</a:t>
            </a:r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209C5A27-1A34-4605-BA49-31B606544F9C}"/>
              </a:ext>
            </a:extLst>
          </p:cNvPr>
          <p:cNvGrpSpPr/>
          <p:nvPr/>
        </p:nvGrpSpPr>
        <p:grpSpPr>
          <a:xfrm>
            <a:off x="670718" y="3062602"/>
            <a:ext cx="1557047" cy="2215393"/>
            <a:chOff x="2641604" y="2242169"/>
            <a:chExt cx="1557047" cy="221539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6E04577-7990-4C23-ABD2-19490A1ACFE3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8" name="hand-holding-up-a-book_64882">
              <a:extLst>
                <a:ext uri="{FF2B5EF4-FFF2-40B4-BE49-F238E27FC236}">
                  <a16:creationId xmlns:a16="http://schemas.microsoft.com/office/drawing/2014/main" id="{29F349E5-C0A8-4BA3-BAEA-62B82AEAFD27}"/>
                </a:ext>
              </a:extLst>
            </p:cNvPr>
            <p:cNvSpPr/>
            <p:nvPr/>
          </p:nvSpPr>
          <p:spPr>
            <a:xfrm>
              <a:off x="3191480" y="2715849"/>
              <a:ext cx="457294" cy="609685"/>
            </a:xfrm>
            <a:custGeom>
              <a:avLst/>
              <a:gdLst>
                <a:gd name="T0" fmla="*/ 649 w 7781"/>
                <a:gd name="T1" fmla="*/ 0 h 10375"/>
                <a:gd name="T2" fmla="*/ 7132 w 7781"/>
                <a:gd name="T3" fmla="*/ 0 h 10375"/>
                <a:gd name="T4" fmla="*/ 7781 w 7781"/>
                <a:gd name="T5" fmla="*/ 649 h 10375"/>
                <a:gd name="T6" fmla="*/ 7781 w 7781"/>
                <a:gd name="T7" fmla="*/ 9726 h 10375"/>
                <a:gd name="T8" fmla="*/ 7132 w 7781"/>
                <a:gd name="T9" fmla="*/ 10375 h 10375"/>
                <a:gd name="T10" fmla="*/ 649 w 7781"/>
                <a:gd name="T11" fmla="*/ 10375 h 10375"/>
                <a:gd name="T12" fmla="*/ 0 w 7781"/>
                <a:gd name="T13" fmla="*/ 9726 h 10375"/>
                <a:gd name="T14" fmla="*/ 0 w 7781"/>
                <a:gd name="T15" fmla="*/ 649 h 10375"/>
                <a:gd name="T16" fmla="*/ 649 w 7781"/>
                <a:gd name="T17" fmla="*/ 0 h 10375"/>
                <a:gd name="T18" fmla="*/ 1297 w 7781"/>
                <a:gd name="T19" fmla="*/ 1296 h 10375"/>
                <a:gd name="T20" fmla="*/ 1297 w 7781"/>
                <a:gd name="T21" fmla="*/ 8429 h 10375"/>
                <a:gd name="T22" fmla="*/ 6485 w 7781"/>
                <a:gd name="T23" fmla="*/ 8429 h 10375"/>
                <a:gd name="T24" fmla="*/ 6485 w 7781"/>
                <a:gd name="T25" fmla="*/ 1296 h 10375"/>
                <a:gd name="T26" fmla="*/ 1297 w 7781"/>
                <a:gd name="T27" fmla="*/ 1296 h 10375"/>
                <a:gd name="T28" fmla="*/ 3891 w 7781"/>
                <a:gd name="T29" fmla="*/ 8915 h 10375"/>
                <a:gd name="T30" fmla="*/ 3405 w 7781"/>
                <a:gd name="T31" fmla="*/ 9401 h 10375"/>
                <a:gd name="T32" fmla="*/ 3891 w 7781"/>
                <a:gd name="T33" fmla="*/ 9888 h 10375"/>
                <a:gd name="T34" fmla="*/ 4377 w 7781"/>
                <a:gd name="T35" fmla="*/ 9401 h 10375"/>
                <a:gd name="T36" fmla="*/ 3891 w 7781"/>
                <a:gd name="T37" fmla="*/ 8915 h 10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81" h="10375">
                  <a:moveTo>
                    <a:pt x="649" y="0"/>
                  </a:moveTo>
                  <a:lnTo>
                    <a:pt x="7132" y="0"/>
                  </a:lnTo>
                  <a:cubicBezTo>
                    <a:pt x="7490" y="0"/>
                    <a:pt x="7781" y="290"/>
                    <a:pt x="7781" y="649"/>
                  </a:cubicBezTo>
                  <a:lnTo>
                    <a:pt x="7781" y="9726"/>
                  </a:lnTo>
                  <a:cubicBezTo>
                    <a:pt x="7781" y="10084"/>
                    <a:pt x="7491" y="10375"/>
                    <a:pt x="7132" y="10375"/>
                  </a:cubicBezTo>
                  <a:lnTo>
                    <a:pt x="649" y="10375"/>
                  </a:lnTo>
                  <a:cubicBezTo>
                    <a:pt x="291" y="10375"/>
                    <a:pt x="0" y="10085"/>
                    <a:pt x="0" y="9726"/>
                  </a:cubicBezTo>
                  <a:lnTo>
                    <a:pt x="0" y="649"/>
                  </a:lnTo>
                  <a:cubicBezTo>
                    <a:pt x="1" y="290"/>
                    <a:pt x="291" y="0"/>
                    <a:pt x="649" y="0"/>
                  </a:cubicBezTo>
                  <a:close/>
                  <a:moveTo>
                    <a:pt x="1297" y="1296"/>
                  </a:moveTo>
                  <a:lnTo>
                    <a:pt x="1297" y="8429"/>
                  </a:lnTo>
                  <a:lnTo>
                    <a:pt x="6485" y="8429"/>
                  </a:lnTo>
                  <a:lnTo>
                    <a:pt x="6485" y="1296"/>
                  </a:lnTo>
                  <a:lnTo>
                    <a:pt x="1297" y="1296"/>
                  </a:lnTo>
                  <a:close/>
                  <a:moveTo>
                    <a:pt x="3891" y="8915"/>
                  </a:moveTo>
                  <a:cubicBezTo>
                    <a:pt x="3622" y="8915"/>
                    <a:pt x="3405" y="9133"/>
                    <a:pt x="3405" y="9401"/>
                  </a:cubicBezTo>
                  <a:cubicBezTo>
                    <a:pt x="3405" y="9670"/>
                    <a:pt x="3622" y="9888"/>
                    <a:pt x="3891" y="9888"/>
                  </a:cubicBezTo>
                  <a:cubicBezTo>
                    <a:pt x="4160" y="9888"/>
                    <a:pt x="4377" y="9670"/>
                    <a:pt x="4377" y="9401"/>
                  </a:cubicBezTo>
                  <a:cubicBezTo>
                    <a:pt x="4377" y="9133"/>
                    <a:pt x="4160" y="8915"/>
                    <a:pt x="3891" y="89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17">
              <a:extLst>
                <a:ext uri="{FF2B5EF4-FFF2-40B4-BE49-F238E27FC236}">
                  <a16:creationId xmlns:a16="http://schemas.microsoft.com/office/drawing/2014/main" id="{2D6AD8D5-BFDA-4F45-B583-52C27A1086D9}"/>
                </a:ext>
              </a:extLst>
            </p:cNvPr>
            <p:cNvSpPr txBox="1"/>
            <p:nvPr/>
          </p:nvSpPr>
          <p:spPr>
            <a:xfrm>
              <a:off x="3059366" y="40882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手机端</a:t>
              </a:r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0BF27A-4207-4A49-9103-44ED52462419}"/>
              </a:ext>
            </a:extLst>
          </p:cNvPr>
          <p:cNvSpPr/>
          <p:nvPr/>
        </p:nvSpPr>
        <p:spPr>
          <a:xfrm>
            <a:off x="2777641" y="3062601"/>
            <a:ext cx="2348836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分词</a:t>
            </a:r>
            <a:r>
              <a:rPr lang="en-US" altLang="zh-CN" sz="2000" b="1" dirty="0">
                <a:solidFill>
                  <a:schemeClr val="tx1"/>
                </a:solidFill>
              </a:rPr>
              <a:t>+</a:t>
            </a:r>
            <a:r>
              <a:rPr lang="zh-CN" altLang="en-US" sz="2000" b="1" dirty="0">
                <a:solidFill>
                  <a:schemeClr val="tx1"/>
                </a:solidFill>
              </a:rPr>
              <a:t>词性标注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D927C75-5FF8-488A-B159-2834A24168ED}"/>
              </a:ext>
            </a:extLst>
          </p:cNvPr>
          <p:cNvSpPr/>
          <p:nvPr/>
        </p:nvSpPr>
        <p:spPr>
          <a:xfrm>
            <a:off x="2641455" y="4089029"/>
            <a:ext cx="3208113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基于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规则</a:t>
            </a:r>
            <a:r>
              <a:rPr lang="zh-CN" altLang="en-US" sz="2000" b="1" dirty="0">
                <a:solidFill>
                  <a:schemeClr val="tx1"/>
                </a:solidFill>
              </a:rPr>
              <a:t>的查询槽填充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F40BA3D-E535-428D-A820-4A2E8155FA62}"/>
              </a:ext>
            </a:extLst>
          </p:cNvPr>
          <p:cNvSpPr/>
          <p:nvPr/>
        </p:nvSpPr>
        <p:spPr>
          <a:xfrm>
            <a:off x="7013641" y="2601650"/>
            <a:ext cx="3414316" cy="934632"/>
          </a:xfrm>
          <a:prstGeom prst="roundRect">
            <a:avLst>
              <a:gd name="adj" fmla="val 274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实现课表等基本信息的快速自然语言查询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91548B-0E63-4005-838B-B82600A86BCB}"/>
              </a:ext>
            </a:extLst>
          </p:cNvPr>
          <p:cNvSpPr txBox="1"/>
          <p:nvPr/>
        </p:nvSpPr>
        <p:spPr>
          <a:xfrm>
            <a:off x="7013641" y="39032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明天上午有什么课？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81471A-A9EC-4651-B980-7E325126DF1D}"/>
              </a:ext>
            </a:extLst>
          </p:cNvPr>
          <p:cNvSpPr txBox="1"/>
          <p:nvPr/>
        </p:nvSpPr>
        <p:spPr>
          <a:xfrm>
            <a:off x="7013641" y="445498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77627"/>
                </a:solidFill>
              </a:rPr>
              <a:t>明天</a:t>
            </a:r>
            <a:r>
              <a:rPr lang="en-US" altLang="zh-CN" dirty="0"/>
              <a:t>/ </a:t>
            </a:r>
            <a:r>
              <a:rPr lang="zh-CN" altLang="en-US" dirty="0">
                <a:solidFill>
                  <a:srgbClr val="00B050"/>
                </a:solidFill>
              </a:rPr>
              <a:t>上午</a:t>
            </a:r>
            <a:r>
              <a:rPr lang="en-US" altLang="zh-CN" dirty="0"/>
              <a:t>/ </a:t>
            </a:r>
            <a:r>
              <a:rPr lang="zh-CN" altLang="en-US" dirty="0"/>
              <a:t>有</a:t>
            </a:r>
            <a:r>
              <a:rPr lang="en-US" altLang="zh-CN" dirty="0"/>
              <a:t>/ </a:t>
            </a:r>
            <a:r>
              <a:rPr lang="zh-CN" altLang="en-US" dirty="0"/>
              <a:t>什么</a:t>
            </a:r>
            <a:r>
              <a:rPr lang="en-US" altLang="zh-CN" dirty="0"/>
              <a:t>/ </a:t>
            </a:r>
            <a:r>
              <a:rPr lang="zh-CN" altLang="en-US" dirty="0">
                <a:solidFill>
                  <a:srgbClr val="00B0F0"/>
                </a:solidFill>
              </a:rPr>
              <a:t>课</a:t>
            </a:r>
            <a:r>
              <a:rPr lang="en-US" altLang="zh-CN" dirty="0"/>
              <a:t>/ </a:t>
            </a:r>
            <a:r>
              <a:rPr lang="zh-CN" altLang="en-US" dirty="0"/>
              <a:t>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240AB0F-ED41-455C-80E7-8E653FB84843}"/>
              </a:ext>
            </a:extLst>
          </p:cNvPr>
          <p:cNvSpPr txBox="1"/>
          <p:nvPr/>
        </p:nvSpPr>
        <p:spPr>
          <a:xfrm>
            <a:off x="7013641" y="5043918"/>
            <a:ext cx="429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B0F0"/>
                </a:solidFill>
              </a:rPr>
              <a:t>CLASS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n-US" altLang="zh-CN" dirty="0">
                <a:solidFill>
                  <a:srgbClr val="F77627"/>
                </a:solidFill>
              </a:rPr>
              <a:t>TOM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n-US" altLang="zh-CN" dirty="0">
                <a:solidFill>
                  <a:srgbClr val="00B050"/>
                </a:solidFill>
              </a:rPr>
              <a:t>MORNING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6176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4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13382"/>
            <a:ext cx="10850563" cy="1028699"/>
          </a:xfrm>
        </p:spPr>
        <p:txBody>
          <a:bodyPr/>
          <a:lstStyle/>
          <a:p>
            <a:r>
              <a:rPr lang="zh-CN" altLang="en-US" dirty="0"/>
              <a:t>信息整合：希塔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6457C06-6224-42AB-853A-30D5E161D4A4}"/>
              </a:ext>
            </a:extLst>
          </p:cNvPr>
          <p:cNvSpPr/>
          <p:nvPr/>
        </p:nvSpPr>
        <p:spPr>
          <a:xfrm>
            <a:off x="458088" y="1580005"/>
            <a:ext cx="4764152" cy="587873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希塔：端云结合的智能校园问答方案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4C134B65-08BD-49EA-B262-5AF01E31C073}"/>
              </a:ext>
            </a:extLst>
          </p:cNvPr>
          <p:cNvGrpSpPr/>
          <p:nvPr/>
        </p:nvGrpSpPr>
        <p:grpSpPr>
          <a:xfrm>
            <a:off x="565200" y="3429000"/>
            <a:ext cx="1557047" cy="2215393"/>
            <a:chOff x="2641604" y="2242169"/>
            <a:chExt cx="1557047" cy="221539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68341FC-1FE8-42A2-A65A-7FF7C1C9BC14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3" name="hand-holding-up-a-book_64882">
              <a:extLst>
                <a:ext uri="{FF2B5EF4-FFF2-40B4-BE49-F238E27FC236}">
                  <a16:creationId xmlns:a16="http://schemas.microsoft.com/office/drawing/2014/main" id="{FDF09B4C-81C7-47E4-B0EA-443EA8DAB96F}"/>
                </a:ext>
              </a:extLst>
            </p:cNvPr>
            <p:cNvSpPr/>
            <p:nvPr/>
          </p:nvSpPr>
          <p:spPr>
            <a:xfrm>
              <a:off x="3115284" y="2781122"/>
              <a:ext cx="609685" cy="479138"/>
            </a:xfrm>
            <a:custGeom>
              <a:avLst/>
              <a:gdLst>
                <a:gd name="T0" fmla="*/ 10000 w 10000"/>
                <a:gd name="T1" fmla="*/ 0 h 7858"/>
                <a:gd name="T2" fmla="*/ 10000 w 10000"/>
                <a:gd name="T3" fmla="*/ 2144 h 7858"/>
                <a:gd name="T4" fmla="*/ 0 w 10000"/>
                <a:gd name="T5" fmla="*/ 2144 h 7858"/>
                <a:gd name="T6" fmla="*/ 0 w 10000"/>
                <a:gd name="T7" fmla="*/ 0 h 7858"/>
                <a:gd name="T8" fmla="*/ 10000 w 10000"/>
                <a:gd name="T9" fmla="*/ 0 h 7858"/>
                <a:gd name="T10" fmla="*/ 10000 w 10000"/>
                <a:gd name="T11" fmla="*/ 2858 h 7858"/>
                <a:gd name="T12" fmla="*/ 10000 w 10000"/>
                <a:gd name="T13" fmla="*/ 5001 h 7858"/>
                <a:gd name="T14" fmla="*/ 0 w 10000"/>
                <a:gd name="T15" fmla="*/ 5001 h 7858"/>
                <a:gd name="T16" fmla="*/ 0 w 10000"/>
                <a:gd name="T17" fmla="*/ 2858 h 7858"/>
                <a:gd name="T18" fmla="*/ 10000 w 10000"/>
                <a:gd name="T19" fmla="*/ 2858 h 7858"/>
                <a:gd name="T20" fmla="*/ 10000 w 10000"/>
                <a:gd name="T21" fmla="*/ 5715 h 7858"/>
                <a:gd name="T22" fmla="*/ 10000 w 10000"/>
                <a:gd name="T23" fmla="*/ 7858 h 7858"/>
                <a:gd name="T24" fmla="*/ 0 w 10000"/>
                <a:gd name="T25" fmla="*/ 7858 h 7858"/>
                <a:gd name="T26" fmla="*/ 0 w 10000"/>
                <a:gd name="T27" fmla="*/ 5715 h 7858"/>
                <a:gd name="T28" fmla="*/ 10000 w 10000"/>
                <a:gd name="T29" fmla="*/ 5715 h 7858"/>
                <a:gd name="T30" fmla="*/ 715 w 10000"/>
                <a:gd name="T31" fmla="*/ 1430 h 7858"/>
                <a:gd name="T32" fmla="*/ 6430 w 10000"/>
                <a:gd name="T33" fmla="*/ 1430 h 7858"/>
                <a:gd name="T34" fmla="*/ 6430 w 10000"/>
                <a:gd name="T35" fmla="*/ 715 h 7858"/>
                <a:gd name="T36" fmla="*/ 715 w 10000"/>
                <a:gd name="T37" fmla="*/ 715 h 7858"/>
                <a:gd name="T38" fmla="*/ 715 w 10000"/>
                <a:gd name="T39" fmla="*/ 1430 h 7858"/>
                <a:gd name="T40" fmla="*/ 715 w 10000"/>
                <a:gd name="T41" fmla="*/ 4287 h 7858"/>
                <a:gd name="T42" fmla="*/ 6430 w 10000"/>
                <a:gd name="T43" fmla="*/ 4287 h 7858"/>
                <a:gd name="T44" fmla="*/ 6430 w 10000"/>
                <a:gd name="T45" fmla="*/ 3572 h 7858"/>
                <a:gd name="T46" fmla="*/ 715 w 10000"/>
                <a:gd name="T47" fmla="*/ 3572 h 7858"/>
                <a:gd name="T48" fmla="*/ 715 w 10000"/>
                <a:gd name="T49" fmla="*/ 4287 h 7858"/>
                <a:gd name="T50" fmla="*/ 715 w 10000"/>
                <a:gd name="T51" fmla="*/ 7144 h 7858"/>
                <a:gd name="T52" fmla="*/ 6430 w 10000"/>
                <a:gd name="T53" fmla="*/ 7144 h 7858"/>
                <a:gd name="T54" fmla="*/ 6430 w 10000"/>
                <a:gd name="T55" fmla="*/ 6428 h 7858"/>
                <a:gd name="T56" fmla="*/ 715 w 10000"/>
                <a:gd name="T57" fmla="*/ 6428 h 7858"/>
                <a:gd name="T58" fmla="*/ 715 w 10000"/>
                <a:gd name="T59" fmla="*/ 7144 h 7858"/>
                <a:gd name="T60" fmla="*/ 9309 w 10000"/>
                <a:gd name="T61" fmla="*/ 1452 h 7858"/>
                <a:gd name="T62" fmla="*/ 9465 w 10000"/>
                <a:gd name="T63" fmla="*/ 1073 h 7858"/>
                <a:gd name="T64" fmla="*/ 9309 w 10000"/>
                <a:gd name="T65" fmla="*/ 694 h 7858"/>
                <a:gd name="T66" fmla="*/ 8930 w 10000"/>
                <a:gd name="T67" fmla="*/ 538 h 7858"/>
                <a:gd name="T68" fmla="*/ 8551 w 10000"/>
                <a:gd name="T69" fmla="*/ 694 h 7858"/>
                <a:gd name="T70" fmla="*/ 8395 w 10000"/>
                <a:gd name="T71" fmla="*/ 1073 h 7858"/>
                <a:gd name="T72" fmla="*/ 8551 w 10000"/>
                <a:gd name="T73" fmla="*/ 1452 h 7858"/>
                <a:gd name="T74" fmla="*/ 8930 w 10000"/>
                <a:gd name="T75" fmla="*/ 1608 h 7858"/>
                <a:gd name="T76" fmla="*/ 9309 w 10000"/>
                <a:gd name="T77" fmla="*/ 1452 h 7858"/>
                <a:gd name="T78" fmla="*/ 9309 w 10000"/>
                <a:gd name="T79" fmla="*/ 4308 h 7858"/>
                <a:gd name="T80" fmla="*/ 9465 w 10000"/>
                <a:gd name="T81" fmla="*/ 3929 h 7858"/>
                <a:gd name="T82" fmla="*/ 9309 w 10000"/>
                <a:gd name="T83" fmla="*/ 3550 h 7858"/>
                <a:gd name="T84" fmla="*/ 8930 w 10000"/>
                <a:gd name="T85" fmla="*/ 3394 h 7858"/>
                <a:gd name="T86" fmla="*/ 8551 w 10000"/>
                <a:gd name="T87" fmla="*/ 3550 h 7858"/>
                <a:gd name="T88" fmla="*/ 8395 w 10000"/>
                <a:gd name="T89" fmla="*/ 3929 h 7858"/>
                <a:gd name="T90" fmla="*/ 8551 w 10000"/>
                <a:gd name="T91" fmla="*/ 4308 h 7858"/>
                <a:gd name="T92" fmla="*/ 8930 w 10000"/>
                <a:gd name="T93" fmla="*/ 4464 h 7858"/>
                <a:gd name="T94" fmla="*/ 9309 w 10000"/>
                <a:gd name="T95" fmla="*/ 4308 h 7858"/>
                <a:gd name="T96" fmla="*/ 9309 w 10000"/>
                <a:gd name="T97" fmla="*/ 7165 h 7858"/>
                <a:gd name="T98" fmla="*/ 9465 w 10000"/>
                <a:gd name="T99" fmla="*/ 6787 h 7858"/>
                <a:gd name="T100" fmla="*/ 9309 w 10000"/>
                <a:gd name="T101" fmla="*/ 6408 h 7858"/>
                <a:gd name="T102" fmla="*/ 8930 w 10000"/>
                <a:gd name="T103" fmla="*/ 6252 h 7858"/>
                <a:gd name="T104" fmla="*/ 8551 w 10000"/>
                <a:gd name="T105" fmla="*/ 6408 h 7858"/>
                <a:gd name="T106" fmla="*/ 8395 w 10000"/>
                <a:gd name="T107" fmla="*/ 6787 h 7858"/>
                <a:gd name="T108" fmla="*/ 8551 w 10000"/>
                <a:gd name="T109" fmla="*/ 7165 h 7858"/>
                <a:gd name="T110" fmla="*/ 8930 w 10000"/>
                <a:gd name="T111" fmla="*/ 7322 h 7858"/>
                <a:gd name="T112" fmla="*/ 9309 w 10000"/>
                <a:gd name="T113" fmla="*/ 7165 h 7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0" h="7858">
                  <a:moveTo>
                    <a:pt x="10000" y="0"/>
                  </a:moveTo>
                  <a:lnTo>
                    <a:pt x="10000" y="2144"/>
                  </a:lnTo>
                  <a:lnTo>
                    <a:pt x="0" y="2144"/>
                  </a:lnTo>
                  <a:lnTo>
                    <a:pt x="0" y="0"/>
                  </a:lnTo>
                  <a:lnTo>
                    <a:pt x="10000" y="0"/>
                  </a:lnTo>
                  <a:close/>
                  <a:moveTo>
                    <a:pt x="10000" y="2858"/>
                  </a:moveTo>
                  <a:lnTo>
                    <a:pt x="10000" y="5001"/>
                  </a:lnTo>
                  <a:lnTo>
                    <a:pt x="0" y="5001"/>
                  </a:lnTo>
                  <a:lnTo>
                    <a:pt x="0" y="2858"/>
                  </a:lnTo>
                  <a:lnTo>
                    <a:pt x="10000" y="2858"/>
                  </a:lnTo>
                  <a:close/>
                  <a:moveTo>
                    <a:pt x="10000" y="5715"/>
                  </a:moveTo>
                  <a:lnTo>
                    <a:pt x="10000" y="7858"/>
                  </a:lnTo>
                  <a:lnTo>
                    <a:pt x="0" y="7858"/>
                  </a:lnTo>
                  <a:lnTo>
                    <a:pt x="0" y="5715"/>
                  </a:lnTo>
                  <a:lnTo>
                    <a:pt x="10000" y="5715"/>
                  </a:lnTo>
                  <a:close/>
                  <a:moveTo>
                    <a:pt x="715" y="1430"/>
                  </a:moveTo>
                  <a:lnTo>
                    <a:pt x="6430" y="1430"/>
                  </a:lnTo>
                  <a:lnTo>
                    <a:pt x="6430" y="715"/>
                  </a:lnTo>
                  <a:lnTo>
                    <a:pt x="715" y="715"/>
                  </a:lnTo>
                  <a:lnTo>
                    <a:pt x="715" y="1430"/>
                  </a:lnTo>
                  <a:close/>
                  <a:moveTo>
                    <a:pt x="715" y="4287"/>
                  </a:moveTo>
                  <a:lnTo>
                    <a:pt x="6430" y="4287"/>
                  </a:lnTo>
                  <a:lnTo>
                    <a:pt x="6430" y="3572"/>
                  </a:lnTo>
                  <a:lnTo>
                    <a:pt x="715" y="3572"/>
                  </a:lnTo>
                  <a:lnTo>
                    <a:pt x="715" y="4287"/>
                  </a:lnTo>
                  <a:close/>
                  <a:moveTo>
                    <a:pt x="715" y="7144"/>
                  </a:moveTo>
                  <a:lnTo>
                    <a:pt x="6430" y="7144"/>
                  </a:lnTo>
                  <a:lnTo>
                    <a:pt x="6430" y="6428"/>
                  </a:lnTo>
                  <a:lnTo>
                    <a:pt x="715" y="6428"/>
                  </a:lnTo>
                  <a:lnTo>
                    <a:pt x="715" y="7144"/>
                  </a:lnTo>
                  <a:close/>
                  <a:moveTo>
                    <a:pt x="9309" y="1452"/>
                  </a:moveTo>
                  <a:cubicBezTo>
                    <a:pt x="9414" y="1347"/>
                    <a:pt x="9465" y="1222"/>
                    <a:pt x="9465" y="1073"/>
                  </a:cubicBezTo>
                  <a:cubicBezTo>
                    <a:pt x="9465" y="924"/>
                    <a:pt x="9414" y="798"/>
                    <a:pt x="9309" y="694"/>
                  </a:cubicBezTo>
                  <a:cubicBezTo>
                    <a:pt x="9204" y="589"/>
                    <a:pt x="9078" y="538"/>
                    <a:pt x="8930" y="538"/>
                  </a:cubicBezTo>
                  <a:cubicBezTo>
                    <a:pt x="8781" y="538"/>
                    <a:pt x="8655" y="589"/>
                    <a:pt x="8551" y="694"/>
                  </a:cubicBezTo>
                  <a:cubicBezTo>
                    <a:pt x="8446" y="799"/>
                    <a:pt x="8395" y="925"/>
                    <a:pt x="8395" y="1073"/>
                  </a:cubicBezTo>
                  <a:cubicBezTo>
                    <a:pt x="8395" y="1222"/>
                    <a:pt x="8446" y="1348"/>
                    <a:pt x="8551" y="1452"/>
                  </a:cubicBezTo>
                  <a:cubicBezTo>
                    <a:pt x="8656" y="1557"/>
                    <a:pt x="8781" y="1608"/>
                    <a:pt x="8930" y="1608"/>
                  </a:cubicBezTo>
                  <a:cubicBezTo>
                    <a:pt x="9078" y="1608"/>
                    <a:pt x="9204" y="1555"/>
                    <a:pt x="9309" y="1452"/>
                  </a:cubicBezTo>
                  <a:close/>
                  <a:moveTo>
                    <a:pt x="9309" y="4308"/>
                  </a:moveTo>
                  <a:cubicBezTo>
                    <a:pt x="9414" y="4203"/>
                    <a:pt x="9465" y="4077"/>
                    <a:pt x="9465" y="3929"/>
                  </a:cubicBezTo>
                  <a:cubicBezTo>
                    <a:pt x="9465" y="3780"/>
                    <a:pt x="9414" y="3654"/>
                    <a:pt x="9309" y="3550"/>
                  </a:cubicBezTo>
                  <a:cubicBezTo>
                    <a:pt x="9204" y="3445"/>
                    <a:pt x="9078" y="3394"/>
                    <a:pt x="8930" y="3394"/>
                  </a:cubicBezTo>
                  <a:cubicBezTo>
                    <a:pt x="8781" y="3394"/>
                    <a:pt x="8655" y="3445"/>
                    <a:pt x="8551" y="3550"/>
                  </a:cubicBezTo>
                  <a:cubicBezTo>
                    <a:pt x="8446" y="3655"/>
                    <a:pt x="8395" y="3782"/>
                    <a:pt x="8395" y="3929"/>
                  </a:cubicBezTo>
                  <a:cubicBezTo>
                    <a:pt x="8395" y="4078"/>
                    <a:pt x="8446" y="4204"/>
                    <a:pt x="8551" y="4308"/>
                  </a:cubicBezTo>
                  <a:cubicBezTo>
                    <a:pt x="8656" y="4413"/>
                    <a:pt x="8781" y="4464"/>
                    <a:pt x="8930" y="4464"/>
                  </a:cubicBezTo>
                  <a:cubicBezTo>
                    <a:pt x="9078" y="4465"/>
                    <a:pt x="9204" y="4413"/>
                    <a:pt x="9309" y="4308"/>
                  </a:cubicBezTo>
                  <a:close/>
                  <a:moveTo>
                    <a:pt x="9309" y="7165"/>
                  </a:moveTo>
                  <a:cubicBezTo>
                    <a:pt x="9414" y="7060"/>
                    <a:pt x="9465" y="6934"/>
                    <a:pt x="9465" y="6787"/>
                  </a:cubicBezTo>
                  <a:cubicBezTo>
                    <a:pt x="9465" y="6638"/>
                    <a:pt x="9414" y="6512"/>
                    <a:pt x="9309" y="6408"/>
                  </a:cubicBezTo>
                  <a:cubicBezTo>
                    <a:pt x="9204" y="6303"/>
                    <a:pt x="9078" y="6252"/>
                    <a:pt x="8930" y="6252"/>
                  </a:cubicBezTo>
                  <a:cubicBezTo>
                    <a:pt x="8781" y="6252"/>
                    <a:pt x="8655" y="6303"/>
                    <a:pt x="8551" y="6408"/>
                  </a:cubicBezTo>
                  <a:cubicBezTo>
                    <a:pt x="8446" y="6513"/>
                    <a:pt x="8395" y="6639"/>
                    <a:pt x="8395" y="6787"/>
                  </a:cubicBezTo>
                  <a:cubicBezTo>
                    <a:pt x="8395" y="6935"/>
                    <a:pt x="8446" y="7062"/>
                    <a:pt x="8551" y="7165"/>
                  </a:cubicBezTo>
                  <a:cubicBezTo>
                    <a:pt x="8656" y="7270"/>
                    <a:pt x="8781" y="7322"/>
                    <a:pt x="8930" y="7322"/>
                  </a:cubicBezTo>
                  <a:cubicBezTo>
                    <a:pt x="9078" y="7322"/>
                    <a:pt x="9204" y="7270"/>
                    <a:pt x="9309" y="7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7">
              <a:extLst>
                <a:ext uri="{FF2B5EF4-FFF2-40B4-BE49-F238E27FC236}">
                  <a16:creationId xmlns:a16="http://schemas.microsoft.com/office/drawing/2014/main" id="{90F82EBD-F24F-4078-A21C-9C0E3D4217D1}"/>
                </a:ext>
              </a:extLst>
            </p:cNvPr>
            <p:cNvSpPr txBox="1"/>
            <p:nvPr/>
          </p:nvSpPr>
          <p:spPr>
            <a:xfrm>
              <a:off x="3059366" y="40882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服务端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94FF7CD-0A90-4FF6-8B52-57DCCA7327B1}"/>
              </a:ext>
            </a:extLst>
          </p:cNvPr>
          <p:cNvSpPr/>
          <p:nvPr/>
        </p:nvSpPr>
        <p:spPr>
          <a:xfrm>
            <a:off x="2786422" y="3842864"/>
            <a:ext cx="3492408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基于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RNN</a:t>
            </a:r>
            <a:r>
              <a:rPr lang="zh-CN" altLang="en-US" sz="2000" b="1" dirty="0">
                <a:solidFill>
                  <a:schemeClr val="tx1"/>
                </a:solidFill>
              </a:rPr>
              <a:t>的可扩展槽填充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1E6DFED-12AA-4D54-B09C-09F3ABBB651B}"/>
              </a:ext>
            </a:extLst>
          </p:cNvPr>
          <p:cNvSpPr/>
          <p:nvPr/>
        </p:nvSpPr>
        <p:spPr>
          <a:xfrm>
            <a:off x="2522072" y="4944660"/>
            <a:ext cx="3492408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小黄鸡语料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+LSTM</a:t>
            </a:r>
            <a:r>
              <a:rPr lang="zh-CN" altLang="en-US" sz="2000" b="1" dirty="0">
                <a:solidFill>
                  <a:schemeClr val="tx1"/>
                </a:solidFill>
              </a:rPr>
              <a:t>实现闲聊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B82069-B0E1-4831-8339-969D0AC98133}"/>
              </a:ext>
            </a:extLst>
          </p:cNvPr>
          <p:cNvSpPr/>
          <p:nvPr/>
        </p:nvSpPr>
        <p:spPr>
          <a:xfrm>
            <a:off x="2122247" y="2634711"/>
            <a:ext cx="3691402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基于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规则</a:t>
            </a:r>
            <a:r>
              <a:rPr lang="zh-CN" altLang="en-US" sz="2000" b="1" dirty="0">
                <a:solidFill>
                  <a:schemeClr val="tx1"/>
                </a:solidFill>
              </a:rPr>
              <a:t>的基本槽填充查询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A14333E-4456-47D0-BB25-71175C53AE85}"/>
              </a:ext>
            </a:extLst>
          </p:cNvPr>
          <p:cNvSpPr/>
          <p:nvPr/>
        </p:nvSpPr>
        <p:spPr>
          <a:xfrm>
            <a:off x="6308373" y="2882289"/>
            <a:ext cx="3265525" cy="36933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信息源：哈工大教师展示空间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E4D681-A0FD-4F02-AD77-31D8D1937350}"/>
              </a:ext>
            </a:extLst>
          </p:cNvPr>
          <p:cNvSpPr txBox="1"/>
          <p:nvPr/>
        </p:nvSpPr>
        <p:spPr>
          <a:xfrm>
            <a:off x="6308373" y="24687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刘洋老师的办公室在哪？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71775A-9189-4E4A-B620-ECB38EEF498F}"/>
              </a:ext>
            </a:extLst>
          </p:cNvPr>
          <p:cNvSpPr txBox="1"/>
          <p:nvPr/>
        </p:nvSpPr>
        <p:spPr>
          <a:xfrm>
            <a:off x="6723702" y="3738370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H308</a:t>
            </a:r>
            <a:r>
              <a:rPr lang="zh-CN" altLang="en-US" dirty="0"/>
              <a:t>教室在今晚八点是否处于借用状态？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9A8CF0-0534-4623-AE83-8D2A58ACB436}"/>
              </a:ext>
            </a:extLst>
          </p:cNvPr>
          <p:cNvSpPr/>
          <p:nvPr/>
        </p:nvSpPr>
        <p:spPr>
          <a:xfrm>
            <a:off x="6723702" y="4208543"/>
            <a:ext cx="3265525" cy="36933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信息源：哈工大空教室查询系统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02CF30-618A-4EDD-ADE4-7B67FD4562E3}"/>
              </a:ext>
            </a:extLst>
          </p:cNvPr>
          <p:cNvSpPr txBox="1"/>
          <p:nvPr/>
        </p:nvSpPr>
        <p:spPr>
          <a:xfrm>
            <a:off x="6308373" y="505393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嗨，你今天心情怎么样？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027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" grpId="0"/>
      <p:bldP spid="20" grpId="0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13382"/>
            <a:ext cx="10850563" cy="1028699"/>
          </a:xfrm>
        </p:spPr>
        <p:txBody>
          <a:bodyPr/>
          <a:lstStyle/>
          <a:p>
            <a:r>
              <a:rPr lang="zh-CN" altLang="en-US" dirty="0"/>
              <a:t>信息整合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6457C06-6224-42AB-853A-30D5E161D4A4}"/>
              </a:ext>
            </a:extLst>
          </p:cNvPr>
          <p:cNvSpPr/>
          <p:nvPr/>
        </p:nvSpPr>
        <p:spPr>
          <a:xfrm>
            <a:off x="458088" y="1580005"/>
            <a:ext cx="4764152" cy="587873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希塔：端云结合的智能校园问答方案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E12AFA-03DA-461B-8ED8-4BE685CE8805}"/>
              </a:ext>
            </a:extLst>
          </p:cNvPr>
          <p:cNvSpPr txBox="1"/>
          <p:nvPr/>
        </p:nvSpPr>
        <p:spPr>
          <a:xfrm>
            <a:off x="458088" y="277876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服务端可以利用手机端的分词、词性标注结果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17F329-EFB3-4CF1-982A-30E8B8228181}"/>
              </a:ext>
            </a:extLst>
          </p:cNvPr>
          <p:cNvSpPr txBox="1"/>
          <p:nvPr/>
        </p:nvSpPr>
        <p:spPr>
          <a:xfrm>
            <a:off x="458088" y="3617576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根据作业特性，合理调用端侧和云端算力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003203-7FCA-4E25-9C33-247D6CA1E5E2}"/>
              </a:ext>
            </a:extLst>
          </p:cNvPr>
          <p:cNvSpPr txBox="1"/>
          <p:nvPr/>
        </p:nvSpPr>
        <p:spPr>
          <a:xfrm>
            <a:off x="3452490" y="4977104"/>
            <a:ext cx="5755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优雅地“</a:t>
            </a:r>
            <a:r>
              <a:rPr lang="en-US" altLang="zh-CN" sz="4000" b="1" dirty="0">
                <a:latin typeface="+mj-ea"/>
                <a:ea typeface="+mj-ea"/>
              </a:rPr>
              <a:t>ALL IN </a:t>
            </a:r>
            <a:r>
              <a:rPr lang="en-US" altLang="zh-CN" sz="4000" b="1" dirty="0">
                <a:solidFill>
                  <a:srgbClr val="2440FA"/>
                </a:solidFill>
                <a:latin typeface="+mj-ea"/>
                <a:ea typeface="+mj-ea"/>
              </a:rPr>
              <a:t>ONE</a:t>
            </a:r>
            <a:r>
              <a:rPr lang="zh-CN" altLang="en-US" sz="4000" b="1" dirty="0">
                <a:latin typeface="+mj-ea"/>
                <a:ea typeface="+mj-ea"/>
              </a:rPr>
              <a:t>”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070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Θ</a:t>
            </a:r>
            <a:r>
              <a:rPr lang="zh-CN" altLang="en-US" dirty="0"/>
              <a:t>社区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661A51-5EC4-4E0E-8569-6B4517DDA5EF}"/>
              </a:ext>
            </a:extLst>
          </p:cNvPr>
          <p:cNvGrpSpPr/>
          <p:nvPr/>
        </p:nvGrpSpPr>
        <p:grpSpPr>
          <a:xfrm>
            <a:off x="1667598" y="1902797"/>
            <a:ext cx="2371443" cy="3052405"/>
            <a:chOff x="6779461" y="4232230"/>
            <a:chExt cx="1825017" cy="2349072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BD5F464-C981-4485-9510-8C225AF3A6EB}"/>
                </a:ext>
              </a:extLst>
            </p:cNvPr>
            <p:cNvSpPr/>
            <p:nvPr/>
          </p:nvSpPr>
          <p:spPr>
            <a:xfrm>
              <a:off x="6779461" y="4232230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5" name="hand-holding-up-a-book_64882">
              <a:extLst>
                <a:ext uri="{FF2B5EF4-FFF2-40B4-BE49-F238E27FC236}">
                  <a16:creationId xmlns:a16="http://schemas.microsoft.com/office/drawing/2014/main" id="{23B1E1AD-E9A0-4D86-AC1C-032A3D8AD8CA}"/>
                </a:ext>
              </a:extLst>
            </p:cNvPr>
            <p:cNvSpPr/>
            <p:nvPr/>
          </p:nvSpPr>
          <p:spPr>
            <a:xfrm>
              <a:off x="7149078" y="4635677"/>
              <a:ext cx="817815" cy="750156"/>
            </a:xfrm>
            <a:custGeom>
              <a:avLst/>
              <a:gdLst>
                <a:gd name="T0" fmla="*/ 5053 w 11230"/>
                <a:gd name="T1" fmla="*/ 0 h 10301"/>
                <a:gd name="T2" fmla="*/ 4492 w 11230"/>
                <a:gd name="T3" fmla="*/ 1684 h 10301"/>
                <a:gd name="T4" fmla="*/ 0 w 11230"/>
                <a:gd name="T5" fmla="*/ 2806 h 10301"/>
                <a:gd name="T6" fmla="*/ 1123 w 11230"/>
                <a:gd name="T7" fmla="*/ 8420 h 10301"/>
                <a:gd name="T8" fmla="*/ 1938 w 11230"/>
                <a:gd name="T9" fmla="*/ 8701 h 10301"/>
                <a:gd name="T10" fmla="*/ 2555 w 11230"/>
                <a:gd name="T11" fmla="*/ 9964 h 10301"/>
                <a:gd name="T12" fmla="*/ 5643 w 11230"/>
                <a:gd name="T13" fmla="*/ 8447 h 10301"/>
                <a:gd name="T14" fmla="*/ 9012 w 11230"/>
                <a:gd name="T15" fmla="*/ 7325 h 10301"/>
                <a:gd name="T16" fmla="*/ 9208 w 11230"/>
                <a:gd name="T17" fmla="*/ 5557 h 10301"/>
                <a:gd name="T18" fmla="*/ 10107 w 11230"/>
                <a:gd name="T19" fmla="*/ 5334 h 10301"/>
                <a:gd name="T20" fmla="*/ 10669 w 11230"/>
                <a:gd name="T21" fmla="*/ 5052 h 10301"/>
                <a:gd name="T22" fmla="*/ 11230 w 11230"/>
                <a:gd name="T23" fmla="*/ 561 h 10301"/>
                <a:gd name="T24" fmla="*/ 8422 w 11230"/>
                <a:gd name="T25" fmla="*/ 7297 h 10301"/>
                <a:gd name="T26" fmla="*/ 5474 w 11230"/>
                <a:gd name="T27" fmla="*/ 7859 h 10301"/>
                <a:gd name="T28" fmla="*/ 2610 w 11230"/>
                <a:gd name="T29" fmla="*/ 9319 h 10301"/>
                <a:gd name="T30" fmla="*/ 2610 w 11230"/>
                <a:gd name="T31" fmla="*/ 8420 h 10301"/>
                <a:gd name="T32" fmla="*/ 1123 w 11230"/>
                <a:gd name="T33" fmla="*/ 7859 h 10301"/>
                <a:gd name="T34" fmla="*/ 562 w 11230"/>
                <a:gd name="T35" fmla="*/ 2806 h 10301"/>
                <a:gd name="T36" fmla="*/ 7860 w 11230"/>
                <a:gd name="T37" fmla="*/ 2245 h 10301"/>
                <a:gd name="T38" fmla="*/ 8422 w 11230"/>
                <a:gd name="T39" fmla="*/ 7297 h 10301"/>
                <a:gd name="T40" fmla="*/ 10385 w 11230"/>
                <a:gd name="T41" fmla="*/ 4491 h 10301"/>
                <a:gd name="T42" fmla="*/ 9543 w 11230"/>
                <a:gd name="T43" fmla="*/ 5052 h 10301"/>
                <a:gd name="T44" fmla="*/ 9318 w 11230"/>
                <a:gd name="T45" fmla="*/ 5024 h 10301"/>
                <a:gd name="T46" fmla="*/ 8982 w 11230"/>
                <a:gd name="T47" fmla="*/ 2806 h 10301"/>
                <a:gd name="T48" fmla="*/ 5052 w 11230"/>
                <a:gd name="T49" fmla="*/ 1684 h 10301"/>
                <a:gd name="T50" fmla="*/ 5333 w 11230"/>
                <a:gd name="T51" fmla="*/ 560 h 10301"/>
                <a:gd name="T52" fmla="*/ 10667 w 11230"/>
                <a:gd name="T53" fmla="*/ 841 h 10301"/>
                <a:gd name="T54" fmla="*/ 5333 w 11230"/>
                <a:gd name="T55" fmla="*/ 5614 h 10301"/>
                <a:gd name="T56" fmla="*/ 1684 w 11230"/>
                <a:gd name="T57" fmla="*/ 5895 h 10301"/>
                <a:gd name="T58" fmla="*/ 5334 w 11230"/>
                <a:gd name="T59" fmla="*/ 6176 h 10301"/>
                <a:gd name="T60" fmla="*/ 5333 w 11230"/>
                <a:gd name="T61" fmla="*/ 5614 h 10301"/>
                <a:gd name="T62" fmla="*/ 1965 w 11230"/>
                <a:gd name="T63" fmla="*/ 3930 h 10301"/>
                <a:gd name="T64" fmla="*/ 1965 w 11230"/>
                <a:gd name="T65" fmla="*/ 4492 h 10301"/>
                <a:gd name="T66" fmla="*/ 7299 w 11230"/>
                <a:gd name="T67" fmla="*/ 4211 h 10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30" h="10301">
                  <a:moveTo>
                    <a:pt x="10667" y="0"/>
                  </a:moveTo>
                  <a:lnTo>
                    <a:pt x="5053" y="0"/>
                  </a:lnTo>
                  <a:cubicBezTo>
                    <a:pt x="4744" y="0"/>
                    <a:pt x="4492" y="252"/>
                    <a:pt x="4492" y="561"/>
                  </a:cubicBezTo>
                  <a:lnTo>
                    <a:pt x="4492" y="1684"/>
                  </a:lnTo>
                  <a:lnTo>
                    <a:pt x="1123" y="1684"/>
                  </a:lnTo>
                  <a:cubicBezTo>
                    <a:pt x="505" y="1684"/>
                    <a:pt x="0" y="2188"/>
                    <a:pt x="0" y="2806"/>
                  </a:cubicBezTo>
                  <a:lnTo>
                    <a:pt x="0" y="7297"/>
                  </a:lnTo>
                  <a:cubicBezTo>
                    <a:pt x="0" y="7915"/>
                    <a:pt x="505" y="8420"/>
                    <a:pt x="1123" y="8420"/>
                  </a:cubicBezTo>
                  <a:lnTo>
                    <a:pt x="1713" y="8420"/>
                  </a:lnTo>
                  <a:cubicBezTo>
                    <a:pt x="1881" y="8420"/>
                    <a:pt x="1965" y="8532"/>
                    <a:pt x="1938" y="8701"/>
                  </a:cubicBezTo>
                  <a:lnTo>
                    <a:pt x="1798" y="9459"/>
                  </a:lnTo>
                  <a:cubicBezTo>
                    <a:pt x="1685" y="10076"/>
                    <a:pt x="2023" y="10301"/>
                    <a:pt x="2555" y="9964"/>
                  </a:cubicBezTo>
                  <a:lnTo>
                    <a:pt x="4604" y="8729"/>
                  </a:lnTo>
                  <a:cubicBezTo>
                    <a:pt x="4885" y="8560"/>
                    <a:pt x="5334" y="8447"/>
                    <a:pt x="5643" y="8447"/>
                  </a:cubicBezTo>
                  <a:lnTo>
                    <a:pt x="7889" y="8447"/>
                  </a:lnTo>
                  <a:cubicBezTo>
                    <a:pt x="8507" y="8447"/>
                    <a:pt x="9012" y="7942"/>
                    <a:pt x="9012" y="7325"/>
                  </a:cubicBezTo>
                  <a:lnTo>
                    <a:pt x="9012" y="5417"/>
                  </a:lnTo>
                  <a:lnTo>
                    <a:pt x="9208" y="5557"/>
                  </a:lnTo>
                  <a:cubicBezTo>
                    <a:pt x="9685" y="5894"/>
                    <a:pt x="10107" y="5670"/>
                    <a:pt x="10107" y="5052"/>
                  </a:cubicBezTo>
                  <a:lnTo>
                    <a:pt x="10107" y="5334"/>
                  </a:lnTo>
                  <a:cubicBezTo>
                    <a:pt x="10107" y="5193"/>
                    <a:pt x="10219" y="5052"/>
                    <a:pt x="10388" y="5052"/>
                  </a:cubicBezTo>
                  <a:lnTo>
                    <a:pt x="10669" y="5052"/>
                  </a:lnTo>
                  <a:cubicBezTo>
                    <a:pt x="10978" y="5052"/>
                    <a:pt x="11230" y="4800"/>
                    <a:pt x="11230" y="4491"/>
                  </a:cubicBezTo>
                  <a:lnTo>
                    <a:pt x="11230" y="561"/>
                  </a:lnTo>
                  <a:cubicBezTo>
                    <a:pt x="11228" y="252"/>
                    <a:pt x="10975" y="0"/>
                    <a:pt x="10667" y="0"/>
                  </a:cubicBezTo>
                  <a:close/>
                  <a:moveTo>
                    <a:pt x="8422" y="7297"/>
                  </a:moveTo>
                  <a:cubicBezTo>
                    <a:pt x="8422" y="7606"/>
                    <a:pt x="8169" y="7859"/>
                    <a:pt x="7860" y="7859"/>
                  </a:cubicBezTo>
                  <a:lnTo>
                    <a:pt x="5474" y="7859"/>
                  </a:lnTo>
                  <a:cubicBezTo>
                    <a:pt x="5165" y="7859"/>
                    <a:pt x="4688" y="7999"/>
                    <a:pt x="4435" y="8167"/>
                  </a:cubicBezTo>
                  <a:lnTo>
                    <a:pt x="2610" y="9319"/>
                  </a:lnTo>
                  <a:cubicBezTo>
                    <a:pt x="2470" y="9402"/>
                    <a:pt x="2385" y="9346"/>
                    <a:pt x="2442" y="9206"/>
                  </a:cubicBezTo>
                  <a:lnTo>
                    <a:pt x="2610" y="8420"/>
                  </a:lnTo>
                  <a:cubicBezTo>
                    <a:pt x="2667" y="8111"/>
                    <a:pt x="2470" y="7859"/>
                    <a:pt x="2162" y="7859"/>
                  </a:cubicBezTo>
                  <a:lnTo>
                    <a:pt x="1123" y="7859"/>
                  </a:lnTo>
                  <a:cubicBezTo>
                    <a:pt x="814" y="7859"/>
                    <a:pt x="562" y="7606"/>
                    <a:pt x="562" y="7297"/>
                  </a:cubicBezTo>
                  <a:lnTo>
                    <a:pt x="562" y="2806"/>
                  </a:lnTo>
                  <a:cubicBezTo>
                    <a:pt x="562" y="2497"/>
                    <a:pt x="814" y="2245"/>
                    <a:pt x="1123" y="2245"/>
                  </a:cubicBezTo>
                  <a:lnTo>
                    <a:pt x="7860" y="2245"/>
                  </a:lnTo>
                  <a:cubicBezTo>
                    <a:pt x="8169" y="2245"/>
                    <a:pt x="8422" y="2497"/>
                    <a:pt x="8422" y="2806"/>
                  </a:cubicBezTo>
                  <a:lnTo>
                    <a:pt x="8422" y="7297"/>
                  </a:lnTo>
                  <a:close/>
                  <a:moveTo>
                    <a:pt x="10667" y="4210"/>
                  </a:moveTo>
                  <a:cubicBezTo>
                    <a:pt x="10667" y="4379"/>
                    <a:pt x="10554" y="4491"/>
                    <a:pt x="10385" y="4491"/>
                  </a:cubicBezTo>
                  <a:lnTo>
                    <a:pt x="10104" y="4491"/>
                  </a:lnTo>
                  <a:cubicBezTo>
                    <a:pt x="9795" y="4491"/>
                    <a:pt x="9543" y="4744"/>
                    <a:pt x="9543" y="5052"/>
                  </a:cubicBezTo>
                  <a:lnTo>
                    <a:pt x="9543" y="4884"/>
                  </a:lnTo>
                  <a:cubicBezTo>
                    <a:pt x="9543" y="5052"/>
                    <a:pt x="9430" y="5109"/>
                    <a:pt x="9318" y="5024"/>
                  </a:cubicBezTo>
                  <a:lnTo>
                    <a:pt x="8982" y="4799"/>
                  </a:lnTo>
                  <a:lnTo>
                    <a:pt x="8982" y="2806"/>
                  </a:lnTo>
                  <a:cubicBezTo>
                    <a:pt x="8982" y="2189"/>
                    <a:pt x="8477" y="1684"/>
                    <a:pt x="7859" y="1684"/>
                  </a:cubicBezTo>
                  <a:lnTo>
                    <a:pt x="5052" y="1684"/>
                  </a:lnTo>
                  <a:lnTo>
                    <a:pt x="5052" y="841"/>
                  </a:lnTo>
                  <a:cubicBezTo>
                    <a:pt x="5052" y="701"/>
                    <a:pt x="5192" y="560"/>
                    <a:pt x="5333" y="560"/>
                  </a:cubicBezTo>
                  <a:lnTo>
                    <a:pt x="10385" y="560"/>
                  </a:lnTo>
                  <a:cubicBezTo>
                    <a:pt x="10525" y="560"/>
                    <a:pt x="10667" y="700"/>
                    <a:pt x="10667" y="841"/>
                  </a:cubicBezTo>
                  <a:lnTo>
                    <a:pt x="10667" y="4210"/>
                  </a:lnTo>
                  <a:close/>
                  <a:moveTo>
                    <a:pt x="5333" y="5614"/>
                  </a:moveTo>
                  <a:lnTo>
                    <a:pt x="1965" y="5614"/>
                  </a:lnTo>
                  <a:cubicBezTo>
                    <a:pt x="1797" y="5614"/>
                    <a:pt x="1684" y="5726"/>
                    <a:pt x="1684" y="5895"/>
                  </a:cubicBezTo>
                  <a:cubicBezTo>
                    <a:pt x="1684" y="6064"/>
                    <a:pt x="1824" y="6176"/>
                    <a:pt x="1965" y="6176"/>
                  </a:cubicBezTo>
                  <a:lnTo>
                    <a:pt x="5334" y="6176"/>
                  </a:lnTo>
                  <a:cubicBezTo>
                    <a:pt x="5503" y="6176"/>
                    <a:pt x="5615" y="6064"/>
                    <a:pt x="5615" y="5895"/>
                  </a:cubicBezTo>
                  <a:cubicBezTo>
                    <a:pt x="5614" y="5726"/>
                    <a:pt x="5474" y="5614"/>
                    <a:pt x="5333" y="5614"/>
                  </a:cubicBezTo>
                  <a:close/>
                  <a:moveTo>
                    <a:pt x="7018" y="3930"/>
                  </a:moveTo>
                  <a:lnTo>
                    <a:pt x="1965" y="3930"/>
                  </a:lnTo>
                  <a:cubicBezTo>
                    <a:pt x="1825" y="3930"/>
                    <a:pt x="1684" y="4042"/>
                    <a:pt x="1684" y="4211"/>
                  </a:cubicBezTo>
                  <a:cubicBezTo>
                    <a:pt x="1684" y="4380"/>
                    <a:pt x="1797" y="4492"/>
                    <a:pt x="1965" y="4492"/>
                  </a:cubicBezTo>
                  <a:lnTo>
                    <a:pt x="7018" y="4492"/>
                  </a:lnTo>
                  <a:cubicBezTo>
                    <a:pt x="7158" y="4492"/>
                    <a:pt x="7299" y="4380"/>
                    <a:pt x="7299" y="4211"/>
                  </a:cubicBezTo>
                  <a:cubicBezTo>
                    <a:pt x="7299" y="4042"/>
                    <a:pt x="7186" y="3930"/>
                    <a:pt x="7018" y="39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FC3ED2D-BD96-49F9-8B3C-FB65E635FFE5}"/>
                </a:ext>
              </a:extLst>
            </p:cNvPr>
            <p:cNvSpPr txBox="1"/>
            <p:nvPr/>
          </p:nvSpPr>
          <p:spPr>
            <a:xfrm>
              <a:off x="7047432" y="5996527"/>
              <a:ext cx="15570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Θ</a:t>
              </a:r>
              <a:r>
                <a:rPr lang="zh-CN" altLang="en-US" sz="3200" b="1" dirty="0"/>
                <a:t>社区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1CFF4D-802C-44C7-8BB2-622CE6E3844C}"/>
              </a:ext>
            </a:extLst>
          </p:cNvPr>
          <p:cNvSpPr txBox="1"/>
          <p:nvPr/>
        </p:nvSpPr>
        <p:spPr>
          <a:xfrm>
            <a:off x="1534417" y="4955202"/>
            <a:ext cx="2289601" cy="96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HITA</a:t>
            </a:r>
            <a:r>
              <a:rPr lang="zh-CN" altLang="en-US" sz="2000" dirty="0"/>
              <a:t>校内话题社区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充分的发言自由性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739B024B-397D-498F-B2C0-2A2CB58B9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2489" r="-182" b="1624"/>
          <a:stretch/>
        </p:blipFill>
        <p:spPr bwMode="auto">
          <a:xfrm>
            <a:off x="6314121" y="1012205"/>
            <a:ext cx="2379484" cy="4563181"/>
          </a:xfrm>
          <a:prstGeom prst="roundRect">
            <a:avLst>
              <a:gd name="adj" fmla="val 12582"/>
            </a:avLst>
          </a:prstGeom>
          <a:noFill/>
          <a:effectLst>
            <a:outerShdw blurRad="495300" dist="38100" dir="5400000" algn="t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A171BF7E-2212-41B6-9F5A-97A9813BA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" b="503"/>
          <a:stretch/>
        </p:blipFill>
        <p:spPr bwMode="auto">
          <a:xfrm>
            <a:off x="8391864" y="762649"/>
            <a:ext cx="2379484" cy="4563181"/>
          </a:xfrm>
          <a:prstGeom prst="roundRect">
            <a:avLst>
              <a:gd name="adj" fmla="val 12582"/>
            </a:avLst>
          </a:prstGeom>
          <a:noFill/>
          <a:effectLst>
            <a:outerShdw blurRad="495300" dist="38100" dir="5400000" algn="t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62AAFFB3-A39A-4C7D-92C0-5C32B1F31EC0}"/>
              </a:ext>
            </a:extLst>
          </p:cNvPr>
          <p:cNvSpPr txBox="1"/>
          <p:nvPr/>
        </p:nvSpPr>
        <p:spPr>
          <a:xfrm>
            <a:off x="6897769" y="5710537"/>
            <a:ext cx="954107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态度墙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A16C945-9DCB-4DDF-B764-9CD8B2BE0442}"/>
              </a:ext>
            </a:extLst>
          </p:cNvPr>
          <p:cNvSpPr txBox="1"/>
          <p:nvPr/>
        </p:nvSpPr>
        <p:spPr>
          <a:xfrm>
            <a:off x="9053752" y="5460981"/>
            <a:ext cx="1210588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话题社区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1528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ľí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idé">
            <a:extLst>
              <a:ext uri="{FF2B5EF4-FFF2-40B4-BE49-F238E27FC236}">
                <a16:creationId xmlns:a16="http://schemas.microsoft.com/office/drawing/2014/main" id="{9FA5580C-3F3B-430D-B19C-9FECC101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Θ</a:t>
            </a:r>
            <a:r>
              <a:rPr lang="zh-CN" altLang="en-US" dirty="0"/>
              <a:t>社区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0898B010-545F-444E-8B8C-1DDE4DC9F502}"/>
              </a:ext>
            </a:extLst>
          </p:cNvPr>
          <p:cNvGrpSpPr/>
          <p:nvPr/>
        </p:nvGrpSpPr>
        <p:grpSpPr>
          <a:xfrm>
            <a:off x="411544" y="1640943"/>
            <a:ext cx="597706" cy="597706"/>
            <a:chOff x="2641604" y="2242169"/>
            <a:chExt cx="1557047" cy="155704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5201896-52DE-4940-BB5C-01A3992564E2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" name="hand-holding-up-a-book_64882">
              <a:extLst>
                <a:ext uri="{FF2B5EF4-FFF2-40B4-BE49-F238E27FC236}">
                  <a16:creationId xmlns:a16="http://schemas.microsoft.com/office/drawing/2014/main" id="{CEF47A4E-FBF5-4A52-B198-BE05428306D7}"/>
                </a:ext>
              </a:extLst>
            </p:cNvPr>
            <p:cNvSpPr/>
            <p:nvPr/>
          </p:nvSpPr>
          <p:spPr>
            <a:xfrm>
              <a:off x="3199670" y="2715849"/>
              <a:ext cx="440913" cy="609685"/>
            </a:xfrm>
            <a:custGeom>
              <a:avLst/>
              <a:gdLst>
                <a:gd name="T0" fmla="*/ 7232 w 7232"/>
                <a:gd name="T1" fmla="*/ 3121 h 10000"/>
                <a:gd name="T2" fmla="*/ 7111 w 7232"/>
                <a:gd name="T3" fmla="*/ 3910 h 10000"/>
                <a:gd name="T4" fmla="*/ 6839 w 7232"/>
                <a:gd name="T5" fmla="*/ 4509 h 10000"/>
                <a:gd name="T6" fmla="*/ 6407 w 7232"/>
                <a:gd name="T7" fmla="*/ 4974 h 10000"/>
                <a:gd name="T8" fmla="*/ 5959 w 7232"/>
                <a:gd name="T9" fmla="*/ 5314 h 10000"/>
                <a:gd name="T10" fmla="*/ 5482 w 7232"/>
                <a:gd name="T11" fmla="*/ 5591 h 10000"/>
                <a:gd name="T12" fmla="*/ 4946 w 7232"/>
                <a:gd name="T13" fmla="*/ 6099 h 10000"/>
                <a:gd name="T14" fmla="*/ 4731 w 7232"/>
                <a:gd name="T15" fmla="*/ 6624 h 10000"/>
                <a:gd name="T16" fmla="*/ 4637 w 7232"/>
                <a:gd name="T17" fmla="*/ 6879 h 10000"/>
                <a:gd name="T18" fmla="*/ 4418 w 7232"/>
                <a:gd name="T19" fmla="*/ 7000 h 10000"/>
                <a:gd name="T20" fmla="*/ 2543 w 7232"/>
                <a:gd name="T21" fmla="*/ 7000 h 10000"/>
                <a:gd name="T22" fmla="*/ 2345 w 7232"/>
                <a:gd name="T23" fmla="*/ 6855 h 10000"/>
                <a:gd name="T24" fmla="*/ 2262 w 7232"/>
                <a:gd name="T25" fmla="*/ 6563 h 10000"/>
                <a:gd name="T26" fmla="*/ 2262 w 7232"/>
                <a:gd name="T27" fmla="*/ 6213 h 10000"/>
                <a:gd name="T28" fmla="*/ 2770 w 7232"/>
                <a:gd name="T29" fmla="*/ 4990 h 10000"/>
                <a:gd name="T30" fmla="*/ 3887 w 7232"/>
                <a:gd name="T31" fmla="*/ 4141 h 10000"/>
                <a:gd name="T32" fmla="*/ 4543 w 7232"/>
                <a:gd name="T33" fmla="*/ 3704 h 10000"/>
                <a:gd name="T34" fmla="*/ 4740 w 7232"/>
                <a:gd name="T35" fmla="*/ 3110 h 10000"/>
                <a:gd name="T36" fmla="*/ 4376 w 7232"/>
                <a:gd name="T37" fmla="*/ 2531 h 10000"/>
                <a:gd name="T38" fmla="*/ 3536 w 7232"/>
                <a:gd name="T39" fmla="*/ 2281 h 10000"/>
                <a:gd name="T40" fmla="*/ 2691 w 7232"/>
                <a:gd name="T41" fmla="*/ 2508 h 10000"/>
                <a:gd name="T42" fmla="*/ 1855 w 7232"/>
                <a:gd name="T43" fmla="*/ 3406 h 10000"/>
                <a:gd name="T44" fmla="*/ 1614 w 7232"/>
                <a:gd name="T45" fmla="*/ 3531 h 10000"/>
                <a:gd name="T46" fmla="*/ 1417 w 7232"/>
                <a:gd name="T47" fmla="*/ 3469 h 10000"/>
                <a:gd name="T48" fmla="*/ 135 w 7232"/>
                <a:gd name="T49" fmla="*/ 2493 h 10000"/>
                <a:gd name="T50" fmla="*/ 14 w 7232"/>
                <a:gd name="T51" fmla="*/ 2296 h 10000"/>
                <a:gd name="T52" fmla="*/ 56 w 7232"/>
                <a:gd name="T53" fmla="*/ 2078 h 10000"/>
                <a:gd name="T54" fmla="*/ 3684 w 7232"/>
                <a:gd name="T55" fmla="*/ 0 h 10000"/>
                <a:gd name="T56" fmla="*/ 4942 w 7232"/>
                <a:gd name="T57" fmla="*/ 241 h 10000"/>
                <a:gd name="T58" fmla="*/ 6084 w 7232"/>
                <a:gd name="T59" fmla="*/ 890 h 10000"/>
                <a:gd name="T60" fmla="*/ 6912 w 7232"/>
                <a:gd name="T61" fmla="*/ 1886 h 10000"/>
                <a:gd name="T62" fmla="*/ 7232 w 7232"/>
                <a:gd name="T63" fmla="*/ 3121 h 10000"/>
                <a:gd name="T64" fmla="*/ 4764 w 7232"/>
                <a:gd name="T65" fmla="*/ 7813 h 10000"/>
                <a:gd name="T66" fmla="*/ 4764 w 7232"/>
                <a:gd name="T67" fmla="*/ 9688 h 10000"/>
                <a:gd name="T68" fmla="*/ 4670 w 7232"/>
                <a:gd name="T69" fmla="*/ 9906 h 10000"/>
                <a:gd name="T70" fmla="*/ 4451 w 7232"/>
                <a:gd name="T71" fmla="*/ 10000 h 10000"/>
                <a:gd name="T72" fmla="*/ 2575 w 7232"/>
                <a:gd name="T73" fmla="*/ 10000 h 10000"/>
                <a:gd name="T74" fmla="*/ 2356 w 7232"/>
                <a:gd name="T75" fmla="*/ 9906 h 10000"/>
                <a:gd name="T76" fmla="*/ 2262 w 7232"/>
                <a:gd name="T77" fmla="*/ 9688 h 10000"/>
                <a:gd name="T78" fmla="*/ 2262 w 7232"/>
                <a:gd name="T79" fmla="*/ 7813 h 10000"/>
                <a:gd name="T80" fmla="*/ 2356 w 7232"/>
                <a:gd name="T81" fmla="*/ 7594 h 10000"/>
                <a:gd name="T82" fmla="*/ 2575 w 7232"/>
                <a:gd name="T83" fmla="*/ 7500 h 10000"/>
                <a:gd name="T84" fmla="*/ 4451 w 7232"/>
                <a:gd name="T85" fmla="*/ 7500 h 10000"/>
                <a:gd name="T86" fmla="*/ 4670 w 7232"/>
                <a:gd name="T87" fmla="*/ 7594 h 10000"/>
                <a:gd name="T88" fmla="*/ 4764 w 7232"/>
                <a:gd name="T89" fmla="*/ 781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2" h="10000">
                  <a:moveTo>
                    <a:pt x="7232" y="3121"/>
                  </a:moveTo>
                  <a:cubicBezTo>
                    <a:pt x="7232" y="3403"/>
                    <a:pt x="7191" y="3665"/>
                    <a:pt x="7111" y="3910"/>
                  </a:cubicBezTo>
                  <a:cubicBezTo>
                    <a:pt x="7031" y="4155"/>
                    <a:pt x="6939" y="4354"/>
                    <a:pt x="6839" y="4509"/>
                  </a:cubicBezTo>
                  <a:cubicBezTo>
                    <a:pt x="6736" y="4664"/>
                    <a:pt x="6594" y="4818"/>
                    <a:pt x="6407" y="4974"/>
                  </a:cubicBezTo>
                  <a:cubicBezTo>
                    <a:pt x="6221" y="5130"/>
                    <a:pt x="6072" y="5244"/>
                    <a:pt x="5959" y="5314"/>
                  </a:cubicBezTo>
                  <a:cubicBezTo>
                    <a:pt x="5844" y="5385"/>
                    <a:pt x="5686" y="5476"/>
                    <a:pt x="5482" y="5591"/>
                  </a:cubicBezTo>
                  <a:cubicBezTo>
                    <a:pt x="5268" y="5711"/>
                    <a:pt x="5090" y="5880"/>
                    <a:pt x="4946" y="6099"/>
                  </a:cubicBezTo>
                  <a:cubicBezTo>
                    <a:pt x="4804" y="6318"/>
                    <a:pt x="4731" y="6491"/>
                    <a:pt x="4731" y="6624"/>
                  </a:cubicBezTo>
                  <a:cubicBezTo>
                    <a:pt x="4731" y="6713"/>
                    <a:pt x="4700" y="6796"/>
                    <a:pt x="4637" y="6879"/>
                  </a:cubicBezTo>
                  <a:cubicBezTo>
                    <a:pt x="4575" y="6959"/>
                    <a:pt x="4502" y="7000"/>
                    <a:pt x="4418" y="7000"/>
                  </a:cubicBezTo>
                  <a:lnTo>
                    <a:pt x="2543" y="7000"/>
                  </a:lnTo>
                  <a:cubicBezTo>
                    <a:pt x="2465" y="7000"/>
                    <a:pt x="2398" y="6953"/>
                    <a:pt x="2345" y="6855"/>
                  </a:cubicBezTo>
                  <a:cubicBezTo>
                    <a:pt x="2291" y="6758"/>
                    <a:pt x="2262" y="6661"/>
                    <a:pt x="2262" y="6563"/>
                  </a:cubicBezTo>
                  <a:lnTo>
                    <a:pt x="2262" y="6213"/>
                  </a:lnTo>
                  <a:cubicBezTo>
                    <a:pt x="2262" y="5780"/>
                    <a:pt x="2431" y="5373"/>
                    <a:pt x="2770" y="4990"/>
                  </a:cubicBezTo>
                  <a:cubicBezTo>
                    <a:pt x="3109" y="4608"/>
                    <a:pt x="3481" y="4324"/>
                    <a:pt x="3887" y="4141"/>
                  </a:cubicBezTo>
                  <a:cubicBezTo>
                    <a:pt x="4195" y="4000"/>
                    <a:pt x="4414" y="3855"/>
                    <a:pt x="4543" y="3704"/>
                  </a:cubicBezTo>
                  <a:cubicBezTo>
                    <a:pt x="4673" y="3553"/>
                    <a:pt x="4740" y="3355"/>
                    <a:pt x="4740" y="3110"/>
                  </a:cubicBezTo>
                  <a:cubicBezTo>
                    <a:pt x="4740" y="2891"/>
                    <a:pt x="4618" y="2699"/>
                    <a:pt x="4376" y="2531"/>
                  </a:cubicBezTo>
                  <a:cubicBezTo>
                    <a:pt x="4135" y="2365"/>
                    <a:pt x="3854" y="2281"/>
                    <a:pt x="3536" y="2281"/>
                  </a:cubicBezTo>
                  <a:cubicBezTo>
                    <a:pt x="3197" y="2281"/>
                    <a:pt x="2916" y="2356"/>
                    <a:pt x="2691" y="2508"/>
                  </a:cubicBezTo>
                  <a:cubicBezTo>
                    <a:pt x="2509" y="2638"/>
                    <a:pt x="2229" y="2939"/>
                    <a:pt x="1855" y="3406"/>
                  </a:cubicBezTo>
                  <a:cubicBezTo>
                    <a:pt x="1787" y="3490"/>
                    <a:pt x="1707" y="3531"/>
                    <a:pt x="1614" y="3531"/>
                  </a:cubicBezTo>
                  <a:cubicBezTo>
                    <a:pt x="1551" y="3531"/>
                    <a:pt x="1485" y="3510"/>
                    <a:pt x="1417" y="3469"/>
                  </a:cubicBezTo>
                  <a:lnTo>
                    <a:pt x="135" y="2493"/>
                  </a:lnTo>
                  <a:cubicBezTo>
                    <a:pt x="67" y="2440"/>
                    <a:pt x="26" y="2376"/>
                    <a:pt x="14" y="2296"/>
                  </a:cubicBezTo>
                  <a:cubicBezTo>
                    <a:pt x="0" y="2218"/>
                    <a:pt x="15" y="2145"/>
                    <a:pt x="56" y="2078"/>
                  </a:cubicBezTo>
                  <a:cubicBezTo>
                    <a:pt x="890" y="694"/>
                    <a:pt x="2100" y="0"/>
                    <a:pt x="3684" y="0"/>
                  </a:cubicBezTo>
                  <a:cubicBezTo>
                    <a:pt x="4101" y="0"/>
                    <a:pt x="4520" y="80"/>
                    <a:pt x="4942" y="241"/>
                  </a:cubicBezTo>
                  <a:cubicBezTo>
                    <a:pt x="5365" y="403"/>
                    <a:pt x="5745" y="619"/>
                    <a:pt x="6084" y="890"/>
                  </a:cubicBezTo>
                  <a:cubicBezTo>
                    <a:pt x="6422" y="1161"/>
                    <a:pt x="6699" y="1494"/>
                    <a:pt x="6912" y="1886"/>
                  </a:cubicBezTo>
                  <a:cubicBezTo>
                    <a:pt x="7126" y="2276"/>
                    <a:pt x="7232" y="2690"/>
                    <a:pt x="7232" y="3121"/>
                  </a:cubicBezTo>
                  <a:close/>
                  <a:moveTo>
                    <a:pt x="4764" y="7813"/>
                  </a:moveTo>
                  <a:lnTo>
                    <a:pt x="4764" y="9688"/>
                  </a:lnTo>
                  <a:cubicBezTo>
                    <a:pt x="4764" y="9771"/>
                    <a:pt x="4732" y="9844"/>
                    <a:pt x="4670" y="9906"/>
                  </a:cubicBezTo>
                  <a:cubicBezTo>
                    <a:pt x="4607" y="9969"/>
                    <a:pt x="4535" y="10000"/>
                    <a:pt x="4451" y="10000"/>
                  </a:cubicBezTo>
                  <a:lnTo>
                    <a:pt x="2575" y="10000"/>
                  </a:lnTo>
                  <a:cubicBezTo>
                    <a:pt x="2491" y="10000"/>
                    <a:pt x="2419" y="9969"/>
                    <a:pt x="2356" y="9906"/>
                  </a:cubicBezTo>
                  <a:cubicBezTo>
                    <a:pt x="2294" y="9844"/>
                    <a:pt x="2262" y="9771"/>
                    <a:pt x="2262" y="9688"/>
                  </a:cubicBezTo>
                  <a:lnTo>
                    <a:pt x="2262" y="7813"/>
                  </a:lnTo>
                  <a:cubicBezTo>
                    <a:pt x="2262" y="7729"/>
                    <a:pt x="2294" y="7656"/>
                    <a:pt x="2356" y="7594"/>
                  </a:cubicBezTo>
                  <a:cubicBezTo>
                    <a:pt x="2419" y="7531"/>
                    <a:pt x="2491" y="7500"/>
                    <a:pt x="2575" y="7500"/>
                  </a:cubicBezTo>
                  <a:lnTo>
                    <a:pt x="4451" y="7500"/>
                  </a:lnTo>
                  <a:cubicBezTo>
                    <a:pt x="4535" y="7500"/>
                    <a:pt x="4607" y="7531"/>
                    <a:pt x="4670" y="7594"/>
                  </a:cubicBezTo>
                  <a:cubicBezTo>
                    <a:pt x="4732" y="7656"/>
                    <a:pt x="4764" y="7728"/>
                    <a:pt x="4764" y="78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C402CD8-4CB2-428A-B21C-171BB0BFA02F}"/>
              </a:ext>
            </a:extLst>
          </p:cNvPr>
          <p:cNvSpPr txBox="1"/>
          <p:nvPr/>
        </p:nvSpPr>
        <p:spPr>
          <a:xfrm>
            <a:off x="1223476" y="1655981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如何保证不出现有害、敏感信息？</a:t>
            </a: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EAB157C8-2CED-440F-B6F0-5132391BBEDE}"/>
              </a:ext>
            </a:extLst>
          </p:cNvPr>
          <p:cNvGrpSpPr/>
          <p:nvPr/>
        </p:nvGrpSpPr>
        <p:grpSpPr>
          <a:xfrm>
            <a:off x="3388439" y="3349031"/>
            <a:ext cx="2236510" cy="2102229"/>
            <a:chOff x="2392889" y="2242169"/>
            <a:chExt cx="2236510" cy="210222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903E069-8E43-4CF2-A0D8-B793BA10D637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2" name="hand-holding-up-a-book_64882">
              <a:extLst>
                <a:ext uri="{FF2B5EF4-FFF2-40B4-BE49-F238E27FC236}">
                  <a16:creationId xmlns:a16="http://schemas.microsoft.com/office/drawing/2014/main" id="{1D5FE920-3E90-4BCC-98C6-696C7D5BE329}"/>
                </a:ext>
              </a:extLst>
            </p:cNvPr>
            <p:cNvSpPr/>
            <p:nvPr/>
          </p:nvSpPr>
          <p:spPr>
            <a:xfrm>
              <a:off x="3166345" y="2715849"/>
              <a:ext cx="507563" cy="609685"/>
            </a:xfrm>
            <a:custGeom>
              <a:avLst/>
              <a:gdLst>
                <a:gd name="T0" fmla="*/ 8325 w 8325"/>
                <a:gd name="T1" fmla="*/ 416 h 9999"/>
                <a:gd name="T2" fmla="*/ 8325 w 8325"/>
                <a:gd name="T3" fmla="*/ 5418 h 9999"/>
                <a:gd name="T4" fmla="*/ 8108 w 8325"/>
                <a:gd name="T5" fmla="*/ 6529 h 9999"/>
                <a:gd name="T6" fmla="*/ 7568 w 8325"/>
                <a:gd name="T7" fmla="*/ 7505 h 9999"/>
                <a:gd name="T8" fmla="*/ 6800 w 8325"/>
                <a:gd name="T9" fmla="*/ 8334 h 9999"/>
                <a:gd name="T10" fmla="*/ 5978 w 8325"/>
                <a:gd name="T11" fmla="*/ 9004 h 9999"/>
                <a:gd name="T12" fmla="*/ 5192 w 8325"/>
                <a:gd name="T13" fmla="*/ 9508 h 9999"/>
                <a:gd name="T14" fmla="*/ 4609 w 8325"/>
                <a:gd name="T15" fmla="*/ 9829 h 9999"/>
                <a:gd name="T16" fmla="*/ 4333 w 8325"/>
                <a:gd name="T17" fmla="*/ 9959 h 9999"/>
                <a:gd name="T18" fmla="*/ 4163 w 8325"/>
                <a:gd name="T19" fmla="*/ 9999 h 9999"/>
                <a:gd name="T20" fmla="*/ 3993 w 8325"/>
                <a:gd name="T21" fmla="*/ 9959 h 9999"/>
                <a:gd name="T22" fmla="*/ 3716 w 8325"/>
                <a:gd name="T23" fmla="*/ 9829 h 9999"/>
                <a:gd name="T24" fmla="*/ 3134 w 8325"/>
                <a:gd name="T25" fmla="*/ 9508 h 9999"/>
                <a:gd name="T26" fmla="*/ 2348 w 8325"/>
                <a:gd name="T27" fmla="*/ 9004 h 9999"/>
                <a:gd name="T28" fmla="*/ 1525 w 8325"/>
                <a:gd name="T29" fmla="*/ 8334 h 9999"/>
                <a:gd name="T30" fmla="*/ 758 w 8325"/>
                <a:gd name="T31" fmla="*/ 7505 h 9999"/>
                <a:gd name="T32" fmla="*/ 218 w 8325"/>
                <a:gd name="T33" fmla="*/ 6529 h 9999"/>
                <a:gd name="T34" fmla="*/ 0 w 8325"/>
                <a:gd name="T35" fmla="*/ 5418 h 9999"/>
                <a:gd name="T36" fmla="*/ 0 w 8325"/>
                <a:gd name="T37" fmla="*/ 416 h 9999"/>
                <a:gd name="T38" fmla="*/ 124 w 8325"/>
                <a:gd name="T39" fmla="*/ 124 h 9999"/>
                <a:gd name="T40" fmla="*/ 416 w 8325"/>
                <a:gd name="T41" fmla="*/ 0 h 9999"/>
                <a:gd name="T42" fmla="*/ 7916 w 8325"/>
                <a:gd name="T43" fmla="*/ 0 h 9999"/>
                <a:gd name="T44" fmla="*/ 8209 w 8325"/>
                <a:gd name="T45" fmla="*/ 124 h 9999"/>
                <a:gd name="T46" fmla="*/ 8325 w 8325"/>
                <a:gd name="T47" fmla="*/ 416 h 9999"/>
                <a:gd name="T48" fmla="*/ 7075 w 8325"/>
                <a:gd name="T49" fmla="*/ 5416 h 9999"/>
                <a:gd name="T50" fmla="*/ 7075 w 8325"/>
                <a:gd name="T51" fmla="*/ 1250 h 9999"/>
                <a:gd name="T52" fmla="*/ 4159 w 8325"/>
                <a:gd name="T53" fmla="*/ 1250 h 9999"/>
                <a:gd name="T54" fmla="*/ 4159 w 8325"/>
                <a:gd name="T55" fmla="*/ 8653 h 9999"/>
                <a:gd name="T56" fmla="*/ 5547 w 8325"/>
                <a:gd name="T57" fmla="*/ 7761 h 9999"/>
                <a:gd name="T58" fmla="*/ 7075 w 8325"/>
                <a:gd name="T59" fmla="*/ 5416 h 9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25" h="9999">
                  <a:moveTo>
                    <a:pt x="8325" y="416"/>
                  </a:moveTo>
                  <a:lnTo>
                    <a:pt x="8325" y="5418"/>
                  </a:lnTo>
                  <a:cubicBezTo>
                    <a:pt x="8325" y="5791"/>
                    <a:pt x="8253" y="6160"/>
                    <a:pt x="8108" y="6529"/>
                  </a:cubicBezTo>
                  <a:cubicBezTo>
                    <a:pt x="7963" y="6895"/>
                    <a:pt x="7782" y="7221"/>
                    <a:pt x="7568" y="7505"/>
                  </a:cubicBezTo>
                  <a:cubicBezTo>
                    <a:pt x="7353" y="7790"/>
                    <a:pt x="7096" y="8066"/>
                    <a:pt x="6800" y="8334"/>
                  </a:cubicBezTo>
                  <a:cubicBezTo>
                    <a:pt x="6503" y="8604"/>
                    <a:pt x="6228" y="8826"/>
                    <a:pt x="5978" y="9004"/>
                  </a:cubicBezTo>
                  <a:cubicBezTo>
                    <a:pt x="5727" y="9181"/>
                    <a:pt x="5463" y="9350"/>
                    <a:pt x="5192" y="9508"/>
                  </a:cubicBezTo>
                  <a:cubicBezTo>
                    <a:pt x="4918" y="9666"/>
                    <a:pt x="4724" y="9773"/>
                    <a:pt x="4609" y="9829"/>
                  </a:cubicBezTo>
                  <a:cubicBezTo>
                    <a:pt x="4494" y="9885"/>
                    <a:pt x="4403" y="9929"/>
                    <a:pt x="4333" y="9959"/>
                  </a:cubicBezTo>
                  <a:cubicBezTo>
                    <a:pt x="4280" y="9985"/>
                    <a:pt x="4225" y="9999"/>
                    <a:pt x="4163" y="9999"/>
                  </a:cubicBezTo>
                  <a:cubicBezTo>
                    <a:pt x="4103" y="9999"/>
                    <a:pt x="4045" y="9985"/>
                    <a:pt x="3993" y="9959"/>
                  </a:cubicBezTo>
                  <a:cubicBezTo>
                    <a:pt x="3923" y="9929"/>
                    <a:pt x="3831" y="9885"/>
                    <a:pt x="3716" y="9829"/>
                  </a:cubicBezTo>
                  <a:cubicBezTo>
                    <a:pt x="3601" y="9773"/>
                    <a:pt x="3408" y="9665"/>
                    <a:pt x="3134" y="9508"/>
                  </a:cubicBezTo>
                  <a:cubicBezTo>
                    <a:pt x="2860" y="9349"/>
                    <a:pt x="2598" y="9180"/>
                    <a:pt x="2348" y="9004"/>
                  </a:cubicBezTo>
                  <a:cubicBezTo>
                    <a:pt x="2096" y="8826"/>
                    <a:pt x="1823" y="8603"/>
                    <a:pt x="1525" y="8334"/>
                  </a:cubicBezTo>
                  <a:cubicBezTo>
                    <a:pt x="1228" y="8064"/>
                    <a:pt x="973" y="7788"/>
                    <a:pt x="758" y="7505"/>
                  </a:cubicBezTo>
                  <a:cubicBezTo>
                    <a:pt x="543" y="7220"/>
                    <a:pt x="364" y="6896"/>
                    <a:pt x="218" y="6529"/>
                  </a:cubicBezTo>
                  <a:cubicBezTo>
                    <a:pt x="73" y="6163"/>
                    <a:pt x="0" y="5793"/>
                    <a:pt x="0" y="5418"/>
                  </a:cubicBezTo>
                  <a:lnTo>
                    <a:pt x="0" y="416"/>
                  </a:lnTo>
                  <a:cubicBezTo>
                    <a:pt x="0" y="304"/>
                    <a:pt x="41" y="205"/>
                    <a:pt x="124" y="124"/>
                  </a:cubicBezTo>
                  <a:cubicBezTo>
                    <a:pt x="206" y="41"/>
                    <a:pt x="303" y="0"/>
                    <a:pt x="416" y="0"/>
                  </a:cubicBezTo>
                  <a:lnTo>
                    <a:pt x="7916" y="0"/>
                  </a:lnTo>
                  <a:cubicBezTo>
                    <a:pt x="8029" y="0"/>
                    <a:pt x="8128" y="41"/>
                    <a:pt x="8209" y="124"/>
                  </a:cubicBezTo>
                  <a:cubicBezTo>
                    <a:pt x="8284" y="206"/>
                    <a:pt x="8325" y="305"/>
                    <a:pt x="8325" y="416"/>
                  </a:cubicBezTo>
                  <a:close/>
                  <a:moveTo>
                    <a:pt x="7075" y="5416"/>
                  </a:moveTo>
                  <a:lnTo>
                    <a:pt x="7075" y="1250"/>
                  </a:lnTo>
                  <a:lnTo>
                    <a:pt x="4159" y="1250"/>
                  </a:lnTo>
                  <a:lnTo>
                    <a:pt x="4159" y="8653"/>
                  </a:lnTo>
                  <a:cubicBezTo>
                    <a:pt x="4675" y="8379"/>
                    <a:pt x="5138" y="8081"/>
                    <a:pt x="5547" y="7761"/>
                  </a:cubicBezTo>
                  <a:cubicBezTo>
                    <a:pt x="6567" y="6961"/>
                    <a:pt x="7075" y="6181"/>
                    <a:pt x="7075" y="54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文本框 28">
              <a:extLst>
                <a:ext uri="{FF2B5EF4-FFF2-40B4-BE49-F238E27FC236}">
                  <a16:creationId xmlns:a16="http://schemas.microsoft.com/office/drawing/2014/main" id="{CCB275B3-BBFB-472E-9AA0-474C55535D49}"/>
                </a:ext>
              </a:extLst>
            </p:cNvPr>
            <p:cNvSpPr txBox="1"/>
            <p:nvPr/>
          </p:nvSpPr>
          <p:spPr>
            <a:xfrm>
              <a:off x="2392889" y="3944288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/>
                <a:t>文本敏感过滤系统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90A78A0E-9047-476C-A21E-6602FEE74D0F}"/>
              </a:ext>
            </a:extLst>
          </p:cNvPr>
          <p:cNvGrpSpPr/>
          <p:nvPr/>
        </p:nvGrpSpPr>
        <p:grpSpPr>
          <a:xfrm>
            <a:off x="7118450" y="3349031"/>
            <a:ext cx="2236510" cy="2102229"/>
            <a:chOff x="2392889" y="2242169"/>
            <a:chExt cx="2236510" cy="210222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D40E38C-60AE-469A-B381-62E630B7E12D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6" name="hand-holding-up-a-book_64882">
              <a:extLst>
                <a:ext uri="{FF2B5EF4-FFF2-40B4-BE49-F238E27FC236}">
                  <a16:creationId xmlns:a16="http://schemas.microsoft.com/office/drawing/2014/main" id="{916BA8E7-FFB1-458A-A1E3-E1C2FE8772E3}"/>
                </a:ext>
              </a:extLst>
            </p:cNvPr>
            <p:cNvSpPr/>
            <p:nvPr/>
          </p:nvSpPr>
          <p:spPr>
            <a:xfrm>
              <a:off x="3166345" y="2715849"/>
              <a:ext cx="507563" cy="609685"/>
            </a:xfrm>
            <a:custGeom>
              <a:avLst/>
              <a:gdLst>
                <a:gd name="T0" fmla="*/ 8325 w 8325"/>
                <a:gd name="T1" fmla="*/ 416 h 9999"/>
                <a:gd name="T2" fmla="*/ 8325 w 8325"/>
                <a:gd name="T3" fmla="*/ 5418 h 9999"/>
                <a:gd name="T4" fmla="*/ 8108 w 8325"/>
                <a:gd name="T5" fmla="*/ 6529 h 9999"/>
                <a:gd name="T6" fmla="*/ 7568 w 8325"/>
                <a:gd name="T7" fmla="*/ 7505 h 9999"/>
                <a:gd name="T8" fmla="*/ 6800 w 8325"/>
                <a:gd name="T9" fmla="*/ 8334 h 9999"/>
                <a:gd name="T10" fmla="*/ 5978 w 8325"/>
                <a:gd name="T11" fmla="*/ 9004 h 9999"/>
                <a:gd name="T12" fmla="*/ 5192 w 8325"/>
                <a:gd name="T13" fmla="*/ 9508 h 9999"/>
                <a:gd name="T14" fmla="*/ 4609 w 8325"/>
                <a:gd name="T15" fmla="*/ 9829 h 9999"/>
                <a:gd name="T16" fmla="*/ 4333 w 8325"/>
                <a:gd name="T17" fmla="*/ 9959 h 9999"/>
                <a:gd name="T18" fmla="*/ 4163 w 8325"/>
                <a:gd name="T19" fmla="*/ 9999 h 9999"/>
                <a:gd name="T20" fmla="*/ 3993 w 8325"/>
                <a:gd name="T21" fmla="*/ 9959 h 9999"/>
                <a:gd name="T22" fmla="*/ 3716 w 8325"/>
                <a:gd name="T23" fmla="*/ 9829 h 9999"/>
                <a:gd name="T24" fmla="*/ 3134 w 8325"/>
                <a:gd name="T25" fmla="*/ 9508 h 9999"/>
                <a:gd name="T26" fmla="*/ 2348 w 8325"/>
                <a:gd name="T27" fmla="*/ 9004 h 9999"/>
                <a:gd name="T28" fmla="*/ 1525 w 8325"/>
                <a:gd name="T29" fmla="*/ 8334 h 9999"/>
                <a:gd name="T30" fmla="*/ 758 w 8325"/>
                <a:gd name="T31" fmla="*/ 7505 h 9999"/>
                <a:gd name="T32" fmla="*/ 218 w 8325"/>
                <a:gd name="T33" fmla="*/ 6529 h 9999"/>
                <a:gd name="T34" fmla="*/ 0 w 8325"/>
                <a:gd name="T35" fmla="*/ 5418 h 9999"/>
                <a:gd name="T36" fmla="*/ 0 w 8325"/>
                <a:gd name="T37" fmla="*/ 416 h 9999"/>
                <a:gd name="T38" fmla="*/ 124 w 8325"/>
                <a:gd name="T39" fmla="*/ 124 h 9999"/>
                <a:gd name="T40" fmla="*/ 416 w 8325"/>
                <a:gd name="T41" fmla="*/ 0 h 9999"/>
                <a:gd name="T42" fmla="*/ 7916 w 8325"/>
                <a:gd name="T43" fmla="*/ 0 h 9999"/>
                <a:gd name="T44" fmla="*/ 8209 w 8325"/>
                <a:gd name="T45" fmla="*/ 124 h 9999"/>
                <a:gd name="T46" fmla="*/ 8325 w 8325"/>
                <a:gd name="T47" fmla="*/ 416 h 9999"/>
                <a:gd name="T48" fmla="*/ 7075 w 8325"/>
                <a:gd name="T49" fmla="*/ 5416 h 9999"/>
                <a:gd name="T50" fmla="*/ 7075 w 8325"/>
                <a:gd name="T51" fmla="*/ 1250 h 9999"/>
                <a:gd name="T52" fmla="*/ 4159 w 8325"/>
                <a:gd name="T53" fmla="*/ 1250 h 9999"/>
                <a:gd name="T54" fmla="*/ 4159 w 8325"/>
                <a:gd name="T55" fmla="*/ 8653 h 9999"/>
                <a:gd name="T56" fmla="*/ 5547 w 8325"/>
                <a:gd name="T57" fmla="*/ 7761 h 9999"/>
                <a:gd name="T58" fmla="*/ 7075 w 8325"/>
                <a:gd name="T59" fmla="*/ 5416 h 9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25" h="9999">
                  <a:moveTo>
                    <a:pt x="8325" y="416"/>
                  </a:moveTo>
                  <a:lnTo>
                    <a:pt x="8325" y="5418"/>
                  </a:lnTo>
                  <a:cubicBezTo>
                    <a:pt x="8325" y="5791"/>
                    <a:pt x="8253" y="6160"/>
                    <a:pt x="8108" y="6529"/>
                  </a:cubicBezTo>
                  <a:cubicBezTo>
                    <a:pt x="7963" y="6895"/>
                    <a:pt x="7782" y="7221"/>
                    <a:pt x="7568" y="7505"/>
                  </a:cubicBezTo>
                  <a:cubicBezTo>
                    <a:pt x="7353" y="7790"/>
                    <a:pt x="7096" y="8066"/>
                    <a:pt x="6800" y="8334"/>
                  </a:cubicBezTo>
                  <a:cubicBezTo>
                    <a:pt x="6503" y="8604"/>
                    <a:pt x="6228" y="8826"/>
                    <a:pt x="5978" y="9004"/>
                  </a:cubicBezTo>
                  <a:cubicBezTo>
                    <a:pt x="5727" y="9181"/>
                    <a:pt x="5463" y="9350"/>
                    <a:pt x="5192" y="9508"/>
                  </a:cubicBezTo>
                  <a:cubicBezTo>
                    <a:pt x="4918" y="9666"/>
                    <a:pt x="4724" y="9773"/>
                    <a:pt x="4609" y="9829"/>
                  </a:cubicBezTo>
                  <a:cubicBezTo>
                    <a:pt x="4494" y="9885"/>
                    <a:pt x="4403" y="9929"/>
                    <a:pt x="4333" y="9959"/>
                  </a:cubicBezTo>
                  <a:cubicBezTo>
                    <a:pt x="4280" y="9985"/>
                    <a:pt x="4225" y="9999"/>
                    <a:pt x="4163" y="9999"/>
                  </a:cubicBezTo>
                  <a:cubicBezTo>
                    <a:pt x="4103" y="9999"/>
                    <a:pt x="4045" y="9985"/>
                    <a:pt x="3993" y="9959"/>
                  </a:cubicBezTo>
                  <a:cubicBezTo>
                    <a:pt x="3923" y="9929"/>
                    <a:pt x="3831" y="9885"/>
                    <a:pt x="3716" y="9829"/>
                  </a:cubicBezTo>
                  <a:cubicBezTo>
                    <a:pt x="3601" y="9773"/>
                    <a:pt x="3408" y="9665"/>
                    <a:pt x="3134" y="9508"/>
                  </a:cubicBezTo>
                  <a:cubicBezTo>
                    <a:pt x="2860" y="9349"/>
                    <a:pt x="2598" y="9180"/>
                    <a:pt x="2348" y="9004"/>
                  </a:cubicBezTo>
                  <a:cubicBezTo>
                    <a:pt x="2096" y="8826"/>
                    <a:pt x="1823" y="8603"/>
                    <a:pt x="1525" y="8334"/>
                  </a:cubicBezTo>
                  <a:cubicBezTo>
                    <a:pt x="1228" y="8064"/>
                    <a:pt x="973" y="7788"/>
                    <a:pt x="758" y="7505"/>
                  </a:cubicBezTo>
                  <a:cubicBezTo>
                    <a:pt x="543" y="7220"/>
                    <a:pt x="364" y="6896"/>
                    <a:pt x="218" y="6529"/>
                  </a:cubicBezTo>
                  <a:cubicBezTo>
                    <a:pt x="73" y="6163"/>
                    <a:pt x="0" y="5793"/>
                    <a:pt x="0" y="5418"/>
                  </a:cubicBezTo>
                  <a:lnTo>
                    <a:pt x="0" y="416"/>
                  </a:lnTo>
                  <a:cubicBezTo>
                    <a:pt x="0" y="304"/>
                    <a:pt x="41" y="205"/>
                    <a:pt x="124" y="124"/>
                  </a:cubicBezTo>
                  <a:cubicBezTo>
                    <a:pt x="206" y="41"/>
                    <a:pt x="303" y="0"/>
                    <a:pt x="416" y="0"/>
                  </a:cubicBezTo>
                  <a:lnTo>
                    <a:pt x="7916" y="0"/>
                  </a:lnTo>
                  <a:cubicBezTo>
                    <a:pt x="8029" y="0"/>
                    <a:pt x="8128" y="41"/>
                    <a:pt x="8209" y="124"/>
                  </a:cubicBezTo>
                  <a:cubicBezTo>
                    <a:pt x="8284" y="206"/>
                    <a:pt x="8325" y="305"/>
                    <a:pt x="8325" y="416"/>
                  </a:cubicBezTo>
                  <a:close/>
                  <a:moveTo>
                    <a:pt x="7075" y="5416"/>
                  </a:moveTo>
                  <a:lnTo>
                    <a:pt x="7075" y="1250"/>
                  </a:lnTo>
                  <a:lnTo>
                    <a:pt x="4159" y="1250"/>
                  </a:lnTo>
                  <a:lnTo>
                    <a:pt x="4159" y="8653"/>
                  </a:lnTo>
                  <a:cubicBezTo>
                    <a:pt x="4675" y="8379"/>
                    <a:pt x="5138" y="8081"/>
                    <a:pt x="5547" y="7761"/>
                  </a:cubicBezTo>
                  <a:cubicBezTo>
                    <a:pt x="6567" y="6961"/>
                    <a:pt x="7075" y="6181"/>
                    <a:pt x="7075" y="54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文本框 28">
              <a:extLst>
                <a:ext uri="{FF2B5EF4-FFF2-40B4-BE49-F238E27FC236}">
                  <a16:creationId xmlns:a16="http://schemas.microsoft.com/office/drawing/2014/main" id="{37FF6474-4B5F-48F3-9BE4-FF39073A5249}"/>
                </a:ext>
              </a:extLst>
            </p:cNvPr>
            <p:cNvSpPr txBox="1"/>
            <p:nvPr/>
          </p:nvSpPr>
          <p:spPr>
            <a:xfrm>
              <a:off x="2392889" y="3944288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/>
                <a:t>图像敏感过滤系统</a:t>
              </a:r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0ADEC3-4FC3-4F0B-B76F-CBEC642C2B43}"/>
              </a:ext>
            </a:extLst>
          </p:cNvPr>
          <p:cNvSpPr/>
          <p:nvPr/>
        </p:nvSpPr>
        <p:spPr>
          <a:xfrm>
            <a:off x="4048448" y="3332653"/>
            <a:ext cx="4464470" cy="1565816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AI </a:t>
            </a:r>
            <a:r>
              <a:rPr lang="zh-CN" altLang="en-US" sz="4000" b="1" dirty="0"/>
              <a:t>实现全自动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8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0.1664 0.00463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17448 -0.01065 " pathEditMode="relative" rAng="0" ptsTypes="AA">
                                      <p:cBhvr>
                                        <p:cTn id="16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信息过滤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661A51-5EC4-4E0E-8569-6B4517DDA5EF}"/>
              </a:ext>
            </a:extLst>
          </p:cNvPr>
          <p:cNvGrpSpPr/>
          <p:nvPr/>
        </p:nvGrpSpPr>
        <p:grpSpPr>
          <a:xfrm>
            <a:off x="1667600" y="1902795"/>
            <a:ext cx="2023241" cy="2023240"/>
            <a:chOff x="6779461" y="4232230"/>
            <a:chExt cx="1557047" cy="1557047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BD5F464-C981-4485-9510-8C225AF3A6EB}"/>
                </a:ext>
              </a:extLst>
            </p:cNvPr>
            <p:cNvSpPr/>
            <p:nvPr/>
          </p:nvSpPr>
          <p:spPr>
            <a:xfrm>
              <a:off x="6779461" y="4232230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5" name="hand-holding-up-a-book_64882">
              <a:extLst>
                <a:ext uri="{FF2B5EF4-FFF2-40B4-BE49-F238E27FC236}">
                  <a16:creationId xmlns:a16="http://schemas.microsoft.com/office/drawing/2014/main" id="{23B1E1AD-E9A0-4D86-AC1C-032A3D8AD8CA}"/>
                </a:ext>
              </a:extLst>
            </p:cNvPr>
            <p:cNvSpPr/>
            <p:nvPr/>
          </p:nvSpPr>
          <p:spPr>
            <a:xfrm>
              <a:off x="7149078" y="4635677"/>
              <a:ext cx="817815" cy="750156"/>
            </a:xfrm>
            <a:custGeom>
              <a:avLst/>
              <a:gdLst>
                <a:gd name="T0" fmla="*/ 5053 w 11230"/>
                <a:gd name="T1" fmla="*/ 0 h 10301"/>
                <a:gd name="T2" fmla="*/ 4492 w 11230"/>
                <a:gd name="T3" fmla="*/ 1684 h 10301"/>
                <a:gd name="T4" fmla="*/ 0 w 11230"/>
                <a:gd name="T5" fmla="*/ 2806 h 10301"/>
                <a:gd name="T6" fmla="*/ 1123 w 11230"/>
                <a:gd name="T7" fmla="*/ 8420 h 10301"/>
                <a:gd name="T8" fmla="*/ 1938 w 11230"/>
                <a:gd name="T9" fmla="*/ 8701 h 10301"/>
                <a:gd name="T10" fmla="*/ 2555 w 11230"/>
                <a:gd name="T11" fmla="*/ 9964 h 10301"/>
                <a:gd name="T12" fmla="*/ 5643 w 11230"/>
                <a:gd name="T13" fmla="*/ 8447 h 10301"/>
                <a:gd name="T14" fmla="*/ 9012 w 11230"/>
                <a:gd name="T15" fmla="*/ 7325 h 10301"/>
                <a:gd name="T16" fmla="*/ 9208 w 11230"/>
                <a:gd name="T17" fmla="*/ 5557 h 10301"/>
                <a:gd name="T18" fmla="*/ 10107 w 11230"/>
                <a:gd name="T19" fmla="*/ 5334 h 10301"/>
                <a:gd name="T20" fmla="*/ 10669 w 11230"/>
                <a:gd name="T21" fmla="*/ 5052 h 10301"/>
                <a:gd name="T22" fmla="*/ 11230 w 11230"/>
                <a:gd name="T23" fmla="*/ 561 h 10301"/>
                <a:gd name="T24" fmla="*/ 8422 w 11230"/>
                <a:gd name="T25" fmla="*/ 7297 h 10301"/>
                <a:gd name="T26" fmla="*/ 5474 w 11230"/>
                <a:gd name="T27" fmla="*/ 7859 h 10301"/>
                <a:gd name="T28" fmla="*/ 2610 w 11230"/>
                <a:gd name="T29" fmla="*/ 9319 h 10301"/>
                <a:gd name="T30" fmla="*/ 2610 w 11230"/>
                <a:gd name="T31" fmla="*/ 8420 h 10301"/>
                <a:gd name="T32" fmla="*/ 1123 w 11230"/>
                <a:gd name="T33" fmla="*/ 7859 h 10301"/>
                <a:gd name="T34" fmla="*/ 562 w 11230"/>
                <a:gd name="T35" fmla="*/ 2806 h 10301"/>
                <a:gd name="T36" fmla="*/ 7860 w 11230"/>
                <a:gd name="T37" fmla="*/ 2245 h 10301"/>
                <a:gd name="T38" fmla="*/ 8422 w 11230"/>
                <a:gd name="T39" fmla="*/ 7297 h 10301"/>
                <a:gd name="T40" fmla="*/ 10385 w 11230"/>
                <a:gd name="T41" fmla="*/ 4491 h 10301"/>
                <a:gd name="T42" fmla="*/ 9543 w 11230"/>
                <a:gd name="T43" fmla="*/ 5052 h 10301"/>
                <a:gd name="T44" fmla="*/ 9318 w 11230"/>
                <a:gd name="T45" fmla="*/ 5024 h 10301"/>
                <a:gd name="T46" fmla="*/ 8982 w 11230"/>
                <a:gd name="T47" fmla="*/ 2806 h 10301"/>
                <a:gd name="T48" fmla="*/ 5052 w 11230"/>
                <a:gd name="T49" fmla="*/ 1684 h 10301"/>
                <a:gd name="T50" fmla="*/ 5333 w 11230"/>
                <a:gd name="T51" fmla="*/ 560 h 10301"/>
                <a:gd name="T52" fmla="*/ 10667 w 11230"/>
                <a:gd name="T53" fmla="*/ 841 h 10301"/>
                <a:gd name="T54" fmla="*/ 5333 w 11230"/>
                <a:gd name="T55" fmla="*/ 5614 h 10301"/>
                <a:gd name="T56" fmla="*/ 1684 w 11230"/>
                <a:gd name="T57" fmla="*/ 5895 h 10301"/>
                <a:gd name="T58" fmla="*/ 5334 w 11230"/>
                <a:gd name="T59" fmla="*/ 6176 h 10301"/>
                <a:gd name="T60" fmla="*/ 5333 w 11230"/>
                <a:gd name="T61" fmla="*/ 5614 h 10301"/>
                <a:gd name="T62" fmla="*/ 1965 w 11230"/>
                <a:gd name="T63" fmla="*/ 3930 h 10301"/>
                <a:gd name="T64" fmla="*/ 1965 w 11230"/>
                <a:gd name="T65" fmla="*/ 4492 h 10301"/>
                <a:gd name="T66" fmla="*/ 7299 w 11230"/>
                <a:gd name="T67" fmla="*/ 4211 h 10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30" h="10301">
                  <a:moveTo>
                    <a:pt x="10667" y="0"/>
                  </a:moveTo>
                  <a:lnTo>
                    <a:pt x="5053" y="0"/>
                  </a:lnTo>
                  <a:cubicBezTo>
                    <a:pt x="4744" y="0"/>
                    <a:pt x="4492" y="252"/>
                    <a:pt x="4492" y="561"/>
                  </a:cubicBezTo>
                  <a:lnTo>
                    <a:pt x="4492" y="1684"/>
                  </a:lnTo>
                  <a:lnTo>
                    <a:pt x="1123" y="1684"/>
                  </a:lnTo>
                  <a:cubicBezTo>
                    <a:pt x="505" y="1684"/>
                    <a:pt x="0" y="2188"/>
                    <a:pt x="0" y="2806"/>
                  </a:cubicBezTo>
                  <a:lnTo>
                    <a:pt x="0" y="7297"/>
                  </a:lnTo>
                  <a:cubicBezTo>
                    <a:pt x="0" y="7915"/>
                    <a:pt x="505" y="8420"/>
                    <a:pt x="1123" y="8420"/>
                  </a:cubicBezTo>
                  <a:lnTo>
                    <a:pt x="1713" y="8420"/>
                  </a:lnTo>
                  <a:cubicBezTo>
                    <a:pt x="1881" y="8420"/>
                    <a:pt x="1965" y="8532"/>
                    <a:pt x="1938" y="8701"/>
                  </a:cubicBezTo>
                  <a:lnTo>
                    <a:pt x="1798" y="9459"/>
                  </a:lnTo>
                  <a:cubicBezTo>
                    <a:pt x="1685" y="10076"/>
                    <a:pt x="2023" y="10301"/>
                    <a:pt x="2555" y="9964"/>
                  </a:cubicBezTo>
                  <a:lnTo>
                    <a:pt x="4604" y="8729"/>
                  </a:lnTo>
                  <a:cubicBezTo>
                    <a:pt x="4885" y="8560"/>
                    <a:pt x="5334" y="8447"/>
                    <a:pt x="5643" y="8447"/>
                  </a:cubicBezTo>
                  <a:lnTo>
                    <a:pt x="7889" y="8447"/>
                  </a:lnTo>
                  <a:cubicBezTo>
                    <a:pt x="8507" y="8447"/>
                    <a:pt x="9012" y="7942"/>
                    <a:pt x="9012" y="7325"/>
                  </a:cubicBezTo>
                  <a:lnTo>
                    <a:pt x="9012" y="5417"/>
                  </a:lnTo>
                  <a:lnTo>
                    <a:pt x="9208" y="5557"/>
                  </a:lnTo>
                  <a:cubicBezTo>
                    <a:pt x="9685" y="5894"/>
                    <a:pt x="10107" y="5670"/>
                    <a:pt x="10107" y="5052"/>
                  </a:cubicBezTo>
                  <a:lnTo>
                    <a:pt x="10107" y="5334"/>
                  </a:lnTo>
                  <a:cubicBezTo>
                    <a:pt x="10107" y="5193"/>
                    <a:pt x="10219" y="5052"/>
                    <a:pt x="10388" y="5052"/>
                  </a:cubicBezTo>
                  <a:lnTo>
                    <a:pt x="10669" y="5052"/>
                  </a:lnTo>
                  <a:cubicBezTo>
                    <a:pt x="10978" y="5052"/>
                    <a:pt x="11230" y="4800"/>
                    <a:pt x="11230" y="4491"/>
                  </a:cubicBezTo>
                  <a:lnTo>
                    <a:pt x="11230" y="561"/>
                  </a:lnTo>
                  <a:cubicBezTo>
                    <a:pt x="11228" y="252"/>
                    <a:pt x="10975" y="0"/>
                    <a:pt x="10667" y="0"/>
                  </a:cubicBezTo>
                  <a:close/>
                  <a:moveTo>
                    <a:pt x="8422" y="7297"/>
                  </a:moveTo>
                  <a:cubicBezTo>
                    <a:pt x="8422" y="7606"/>
                    <a:pt x="8169" y="7859"/>
                    <a:pt x="7860" y="7859"/>
                  </a:cubicBezTo>
                  <a:lnTo>
                    <a:pt x="5474" y="7859"/>
                  </a:lnTo>
                  <a:cubicBezTo>
                    <a:pt x="5165" y="7859"/>
                    <a:pt x="4688" y="7999"/>
                    <a:pt x="4435" y="8167"/>
                  </a:cubicBezTo>
                  <a:lnTo>
                    <a:pt x="2610" y="9319"/>
                  </a:lnTo>
                  <a:cubicBezTo>
                    <a:pt x="2470" y="9402"/>
                    <a:pt x="2385" y="9346"/>
                    <a:pt x="2442" y="9206"/>
                  </a:cubicBezTo>
                  <a:lnTo>
                    <a:pt x="2610" y="8420"/>
                  </a:lnTo>
                  <a:cubicBezTo>
                    <a:pt x="2667" y="8111"/>
                    <a:pt x="2470" y="7859"/>
                    <a:pt x="2162" y="7859"/>
                  </a:cubicBezTo>
                  <a:lnTo>
                    <a:pt x="1123" y="7859"/>
                  </a:lnTo>
                  <a:cubicBezTo>
                    <a:pt x="814" y="7859"/>
                    <a:pt x="562" y="7606"/>
                    <a:pt x="562" y="7297"/>
                  </a:cubicBezTo>
                  <a:lnTo>
                    <a:pt x="562" y="2806"/>
                  </a:lnTo>
                  <a:cubicBezTo>
                    <a:pt x="562" y="2497"/>
                    <a:pt x="814" y="2245"/>
                    <a:pt x="1123" y="2245"/>
                  </a:cubicBezTo>
                  <a:lnTo>
                    <a:pt x="7860" y="2245"/>
                  </a:lnTo>
                  <a:cubicBezTo>
                    <a:pt x="8169" y="2245"/>
                    <a:pt x="8422" y="2497"/>
                    <a:pt x="8422" y="2806"/>
                  </a:cubicBezTo>
                  <a:lnTo>
                    <a:pt x="8422" y="7297"/>
                  </a:lnTo>
                  <a:close/>
                  <a:moveTo>
                    <a:pt x="10667" y="4210"/>
                  </a:moveTo>
                  <a:cubicBezTo>
                    <a:pt x="10667" y="4379"/>
                    <a:pt x="10554" y="4491"/>
                    <a:pt x="10385" y="4491"/>
                  </a:cubicBezTo>
                  <a:lnTo>
                    <a:pt x="10104" y="4491"/>
                  </a:lnTo>
                  <a:cubicBezTo>
                    <a:pt x="9795" y="4491"/>
                    <a:pt x="9543" y="4744"/>
                    <a:pt x="9543" y="5052"/>
                  </a:cubicBezTo>
                  <a:lnTo>
                    <a:pt x="9543" y="4884"/>
                  </a:lnTo>
                  <a:cubicBezTo>
                    <a:pt x="9543" y="5052"/>
                    <a:pt x="9430" y="5109"/>
                    <a:pt x="9318" y="5024"/>
                  </a:cubicBezTo>
                  <a:lnTo>
                    <a:pt x="8982" y="4799"/>
                  </a:lnTo>
                  <a:lnTo>
                    <a:pt x="8982" y="2806"/>
                  </a:lnTo>
                  <a:cubicBezTo>
                    <a:pt x="8982" y="2189"/>
                    <a:pt x="8477" y="1684"/>
                    <a:pt x="7859" y="1684"/>
                  </a:cubicBezTo>
                  <a:lnTo>
                    <a:pt x="5052" y="1684"/>
                  </a:lnTo>
                  <a:lnTo>
                    <a:pt x="5052" y="841"/>
                  </a:lnTo>
                  <a:cubicBezTo>
                    <a:pt x="5052" y="701"/>
                    <a:pt x="5192" y="560"/>
                    <a:pt x="5333" y="560"/>
                  </a:cubicBezTo>
                  <a:lnTo>
                    <a:pt x="10385" y="560"/>
                  </a:lnTo>
                  <a:cubicBezTo>
                    <a:pt x="10525" y="560"/>
                    <a:pt x="10667" y="700"/>
                    <a:pt x="10667" y="841"/>
                  </a:cubicBezTo>
                  <a:lnTo>
                    <a:pt x="10667" y="4210"/>
                  </a:lnTo>
                  <a:close/>
                  <a:moveTo>
                    <a:pt x="5333" y="5614"/>
                  </a:moveTo>
                  <a:lnTo>
                    <a:pt x="1965" y="5614"/>
                  </a:lnTo>
                  <a:cubicBezTo>
                    <a:pt x="1797" y="5614"/>
                    <a:pt x="1684" y="5726"/>
                    <a:pt x="1684" y="5895"/>
                  </a:cubicBezTo>
                  <a:cubicBezTo>
                    <a:pt x="1684" y="6064"/>
                    <a:pt x="1824" y="6176"/>
                    <a:pt x="1965" y="6176"/>
                  </a:cubicBezTo>
                  <a:lnTo>
                    <a:pt x="5334" y="6176"/>
                  </a:lnTo>
                  <a:cubicBezTo>
                    <a:pt x="5503" y="6176"/>
                    <a:pt x="5615" y="6064"/>
                    <a:pt x="5615" y="5895"/>
                  </a:cubicBezTo>
                  <a:cubicBezTo>
                    <a:pt x="5614" y="5726"/>
                    <a:pt x="5474" y="5614"/>
                    <a:pt x="5333" y="5614"/>
                  </a:cubicBezTo>
                  <a:close/>
                  <a:moveTo>
                    <a:pt x="7018" y="3930"/>
                  </a:moveTo>
                  <a:lnTo>
                    <a:pt x="1965" y="3930"/>
                  </a:lnTo>
                  <a:cubicBezTo>
                    <a:pt x="1825" y="3930"/>
                    <a:pt x="1684" y="4042"/>
                    <a:pt x="1684" y="4211"/>
                  </a:cubicBezTo>
                  <a:cubicBezTo>
                    <a:pt x="1684" y="4380"/>
                    <a:pt x="1797" y="4492"/>
                    <a:pt x="1965" y="4492"/>
                  </a:cubicBezTo>
                  <a:lnTo>
                    <a:pt x="7018" y="4492"/>
                  </a:lnTo>
                  <a:cubicBezTo>
                    <a:pt x="7158" y="4492"/>
                    <a:pt x="7299" y="4380"/>
                    <a:pt x="7299" y="4211"/>
                  </a:cubicBezTo>
                  <a:cubicBezTo>
                    <a:pt x="7299" y="4042"/>
                    <a:pt x="7186" y="3930"/>
                    <a:pt x="7018" y="39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1CFF4D-802C-44C7-8BB2-622CE6E3844C}"/>
              </a:ext>
            </a:extLst>
          </p:cNvPr>
          <p:cNvSpPr txBox="1"/>
          <p:nvPr/>
        </p:nvSpPr>
        <p:spPr>
          <a:xfrm>
            <a:off x="1534417" y="4955202"/>
            <a:ext cx="2289601" cy="96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HITA</a:t>
            </a:r>
            <a:r>
              <a:rPr lang="zh-CN" altLang="en-US" sz="2000" dirty="0"/>
              <a:t>校内话题社区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充分的发言自由性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FF5603-17FC-4F31-A0BF-081FC7ADF0B0}"/>
              </a:ext>
            </a:extLst>
          </p:cNvPr>
          <p:cNvSpPr/>
          <p:nvPr/>
        </p:nvSpPr>
        <p:spPr>
          <a:xfrm>
            <a:off x="1599800" y="1868896"/>
            <a:ext cx="2091040" cy="209104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96900" dist="38100" dir="5400000" algn="t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6" name="iconfont-11655-2733957">
            <a:extLst>
              <a:ext uri="{FF2B5EF4-FFF2-40B4-BE49-F238E27FC236}">
                <a16:creationId xmlns:a16="http://schemas.microsoft.com/office/drawing/2014/main" id="{D40FB796-2B22-45A9-BB61-97B63DDC262B}"/>
              </a:ext>
            </a:extLst>
          </p:cNvPr>
          <p:cNvSpPr/>
          <p:nvPr/>
        </p:nvSpPr>
        <p:spPr>
          <a:xfrm>
            <a:off x="2146892" y="2393239"/>
            <a:ext cx="996855" cy="1197424"/>
          </a:xfrm>
          <a:custGeom>
            <a:avLst/>
            <a:gdLst>
              <a:gd name="T0" fmla="*/ 8325 w 8325"/>
              <a:gd name="T1" fmla="*/ 416 h 9999"/>
              <a:gd name="T2" fmla="*/ 8325 w 8325"/>
              <a:gd name="T3" fmla="*/ 5418 h 9999"/>
              <a:gd name="T4" fmla="*/ 8108 w 8325"/>
              <a:gd name="T5" fmla="*/ 6529 h 9999"/>
              <a:gd name="T6" fmla="*/ 7568 w 8325"/>
              <a:gd name="T7" fmla="*/ 7505 h 9999"/>
              <a:gd name="T8" fmla="*/ 6800 w 8325"/>
              <a:gd name="T9" fmla="*/ 8334 h 9999"/>
              <a:gd name="T10" fmla="*/ 5978 w 8325"/>
              <a:gd name="T11" fmla="*/ 9004 h 9999"/>
              <a:gd name="T12" fmla="*/ 5192 w 8325"/>
              <a:gd name="T13" fmla="*/ 9508 h 9999"/>
              <a:gd name="T14" fmla="*/ 4609 w 8325"/>
              <a:gd name="T15" fmla="*/ 9829 h 9999"/>
              <a:gd name="T16" fmla="*/ 4333 w 8325"/>
              <a:gd name="T17" fmla="*/ 9959 h 9999"/>
              <a:gd name="T18" fmla="*/ 4163 w 8325"/>
              <a:gd name="T19" fmla="*/ 9999 h 9999"/>
              <a:gd name="T20" fmla="*/ 3993 w 8325"/>
              <a:gd name="T21" fmla="*/ 9959 h 9999"/>
              <a:gd name="T22" fmla="*/ 3716 w 8325"/>
              <a:gd name="T23" fmla="*/ 9829 h 9999"/>
              <a:gd name="T24" fmla="*/ 3134 w 8325"/>
              <a:gd name="T25" fmla="*/ 9508 h 9999"/>
              <a:gd name="T26" fmla="*/ 2348 w 8325"/>
              <a:gd name="T27" fmla="*/ 9004 h 9999"/>
              <a:gd name="T28" fmla="*/ 1525 w 8325"/>
              <a:gd name="T29" fmla="*/ 8334 h 9999"/>
              <a:gd name="T30" fmla="*/ 758 w 8325"/>
              <a:gd name="T31" fmla="*/ 7505 h 9999"/>
              <a:gd name="T32" fmla="*/ 218 w 8325"/>
              <a:gd name="T33" fmla="*/ 6529 h 9999"/>
              <a:gd name="T34" fmla="*/ 0 w 8325"/>
              <a:gd name="T35" fmla="*/ 5418 h 9999"/>
              <a:gd name="T36" fmla="*/ 0 w 8325"/>
              <a:gd name="T37" fmla="*/ 416 h 9999"/>
              <a:gd name="T38" fmla="*/ 124 w 8325"/>
              <a:gd name="T39" fmla="*/ 124 h 9999"/>
              <a:gd name="T40" fmla="*/ 416 w 8325"/>
              <a:gd name="T41" fmla="*/ 0 h 9999"/>
              <a:gd name="T42" fmla="*/ 7916 w 8325"/>
              <a:gd name="T43" fmla="*/ 0 h 9999"/>
              <a:gd name="T44" fmla="*/ 8209 w 8325"/>
              <a:gd name="T45" fmla="*/ 124 h 9999"/>
              <a:gd name="T46" fmla="*/ 8325 w 8325"/>
              <a:gd name="T47" fmla="*/ 416 h 9999"/>
              <a:gd name="T48" fmla="*/ 7075 w 8325"/>
              <a:gd name="T49" fmla="*/ 5416 h 9999"/>
              <a:gd name="T50" fmla="*/ 7075 w 8325"/>
              <a:gd name="T51" fmla="*/ 1250 h 9999"/>
              <a:gd name="T52" fmla="*/ 4159 w 8325"/>
              <a:gd name="T53" fmla="*/ 1250 h 9999"/>
              <a:gd name="T54" fmla="*/ 4159 w 8325"/>
              <a:gd name="T55" fmla="*/ 8653 h 9999"/>
              <a:gd name="T56" fmla="*/ 5547 w 8325"/>
              <a:gd name="T57" fmla="*/ 7761 h 9999"/>
              <a:gd name="T58" fmla="*/ 7075 w 8325"/>
              <a:gd name="T59" fmla="*/ 5416 h 9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325" h="9999">
                <a:moveTo>
                  <a:pt x="8325" y="416"/>
                </a:moveTo>
                <a:lnTo>
                  <a:pt x="8325" y="5418"/>
                </a:lnTo>
                <a:cubicBezTo>
                  <a:pt x="8325" y="5791"/>
                  <a:pt x="8253" y="6160"/>
                  <a:pt x="8108" y="6529"/>
                </a:cubicBezTo>
                <a:cubicBezTo>
                  <a:pt x="7963" y="6895"/>
                  <a:pt x="7782" y="7221"/>
                  <a:pt x="7568" y="7505"/>
                </a:cubicBezTo>
                <a:cubicBezTo>
                  <a:pt x="7353" y="7790"/>
                  <a:pt x="7096" y="8066"/>
                  <a:pt x="6800" y="8334"/>
                </a:cubicBezTo>
                <a:cubicBezTo>
                  <a:pt x="6503" y="8604"/>
                  <a:pt x="6228" y="8826"/>
                  <a:pt x="5978" y="9004"/>
                </a:cubicBezTo>
                <a:cubicBezTo>
                  <a:pt x="5727" y="9181"/>
                  <a:pt x="5463" y="9350"/>
                  <a:pt x="5192" y="9508"/>
                </a:cubicBezTo>
                <a:cubicBezTo>
                  <a:pt x="4918" y="9666"/>
                  <a:pt x="4724" y="9773"/>
                  <a:pt x="4609" y="9829"/>
                </a:cubicBezTo>
                <a:cubicBezTo>
                  <a:pt x="4494" y="9885"/>
                  <a:pt x="4403" y="9929"/>
                  <a:pt x="4333" y="9959"/>
                </a:cubicBezTo>
                <a:cubicBezTo>
                  <a:pt x="4280" y="9985"/>
                  <a:pt x="4225" y="9999"/>
                  <a:pt x="4163" y="9999"/>
                </a:cubicBezTo>
                <a:cubicBezTo>
                  <a:pt x="4103" y="9999"/>
                  <a:pt x="4045" y="9985"/>
                  <a:pt x="3993" y="9959"/>
                </a:cubicBezTo>
                <a:cubicBezTo>
                  <a:pt x="3923" y="9929"/>
                  <a:pt x="3831" y="9885"/>
                  <a:pt x="3716" y="9829"/>
                </a:cubicBezTo>
                <a:cubicBezTo>
                  <a:pt x="3601" y="9773"/>
                  <a:pt x="3408" y="9665"/>
                  <a:pt x="3134" y="9508"/>
                </a:cubicBezTo>
                <a:cubicBezTo>
                  <a:pt x="2860" y="9349"/>
                  <a:pt x="2598" y="9180"/>
                  <a:pt x="2348" y="9004"/>
                </a:cubicBezTo>
                <a:cubicBezTo>
                  <a:pt x="2096" y="8826"/>
                  <a:pt x="1823" y="8603"/>
                  <a:pt x="1525" y="8334"/>
                </a:cubicBezTo>
                <a:cubicBezTo>
                  <a:pt x="1228" y="8064"/>
                  <a:pt x="973" y="7788"/>
                  <a:pt x="758" y="7505"/>
                </a:cubicBezTo>
                <a:cubicBezTo>
                  <a:pt x="543" y="7220"/>
                  <a:pt x="364" y="6896"/>
                  <a:pt x="218" y="6529"/>
                </a:cubicBezTo>
                <a:cubicBezTo>
                  <a:pt x="73" y="6163"/>
                  <a:pt x="0" y="5793"/>
                  <a:pt x="0" y="5418"/>
                </a:cubicBezTo>
                <a:lnTo>
                  <a:pt x="0" y="416"/>
                </a:lnTo>
                <a:cubicBezTo>
                  <a:pt x="0" y="304"/>
                  <a:pt x="41" y="205"/>
                  <a:pt x="124" y="124"/>
                </a:cubicBezTo>
                <a:cubicBezTo>
                  <a:pt x="206" y="41"/>
                  <a:pt x="303" y="0"/>
                  <a:pt x="416" y="0"/>
                </a:cubicBezTo>
                <a:lnTo>
                  <a:pt x="7916" y="0"/>
                </a:lnTo>
                <a:cubicBezTo>
                  <a:pt x="8029" y="0"/>
                  <a:pt x="8128" y="41"/>
                  <a:pt x="8209" y="124"/>
                </a:cubicBezTo>
                <a:cubicBezTo>
                  <a:pt x="8284" y="206"/>
                  <a:pt x="8325" y="305"/>
                  <a:pt x="8325" y="416"/>
                </a:cubicBezTo>
                <a:close/>
                <a:moveTo>
                  <a:pt x="7075" y="5416"/>
                </a:moveTo>
                <a:lnTo>
                  <a:pt x="7075" y="1250"/>
                </a:lnTo>
                <a:lnTo>
                  <a:pt x="4159" y="1250"/>
                </a:lnTo>
                <a:lnTo>
                  <a:pt x="4159" y="8653"/>
                </a:lnTo>
                <a:cubicBezTo>
                  <a:pt x="4675" y="8379"/>
                  <a:pt x="5138" y="8081"/>
                  <a:pt x="5547" y="7761"/>
                </a:cubicBezTo>
                <a:cubicBezTo>
                  <a:pt x="6567" y="6961"/>
                  <a:pt x="7075" y="6181"/>
                  <a:pt x="7075" y="5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1C8C5203-B572-48BD-9DDE-20602F5F892A}"/>
              </a:ext>
            </a:extLst>
          </p:cNvPr>
          <p:cNvSpPr/>
          <p:nvPr/>
        </p:nvSpPr>
        <p:spPr>
          <a:xfrm>
            <a:off x="2147883" y="1071924"/>
            <a:ext cx="4143982" cy="648820"/>
          </a:xfrm>
          <a:prstGeom prst="chevron">
            <a:avLst/>
          </a:prstGeom>
          <a:ln>
            <a:noFill/>
          </a:ln>
          <a:effectLst>
            <a:outerShdw blurRad="6096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文字敏感屏蔽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A2DEF06-EB38-4DA6-BCD8-4685B66E76A3}"/>
              </a:ext>
            </a:extLst>
          </p:cNvPr>
          <p:cNvSpPr/>
          <p:nvPr/>
        </p:nvSpPr>
        <p:spPr>
          <a:xfrm>
            <a:off x="4852564" y="3987398"/>
            <a:ext cx="5774796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服务端基于</a:t>
            </a:r>
            <a:r>
              <a:rPr lang="zh-CN" altLang="en-US" sz="2000" b="1" dirty="0">
                <a:solidFill>
                  <a:srgbClr val="0000FF"/>
                </a:solidFill>
              </a:rPr>
              <a:t>动态词库</a:t>
            </a:r>
            <a:r>
              <a:rPr lang="en-US" altLang="zh-CN" sz="2000" b="1" dirty="0">
                <a:solidFill>
                  <a:srgbClr val="0000FF"/>
                </a:solidFill>
              </a:rPr>
              <a:t>+</a:t>
            </a:r>
            <a:r>
              <a:rPr lang="zh-CN" altLang="en-US" sz="2000" b="1" dirty="0">
                <a:solidFill>
                  <a:srgbClr val="0000FF"/>
                </a:solidFill>
              </a:rPr>
              <a:t>消除歧义机制</a:t>
            </a:r>
            <a:r>
              <a:rPr lang="zh-CN" altLang="en-US" sz="2000" b="1" dirty="0">
                <a:solidFill>
                  <a:schemeClr val="tx1"/>
                </a:solidFill>
              </a:rPr>
              <a:t>判定敏感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279F74-F204-4C5A-A8E7-15D7F23488EB}"/>
              </a:ext>
            </a:extLst>
          </p:cNvPr>
          <p:cNvSpPr/>
          <p:nvPr/>
        </p:nvSpPr>
        <p:spPr>
          <a:xfrm>
            <a:off x="4852564" y="3065734"/>
            <a:ext cx="4443836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手机端基于</a:t>
            </a:r>
            <a:r>
              <a:rPr lang="zh-CN" altLang="en-US" sz="2000" b="1" dirty="0">
                <a:solidFill>
                  <a:srgbClr val="0000FF"/>
                </a:solidFill>
              </a:rPr>
              <a:t>静态词库</a:t>
            </a:r>
            <a:r>
              <a:rPr lang="zh-CN" altLang="en-US" sz="2000" b="1" dirty="0">
                <a:solidFill>
                  <a:schemeClr val="tx1"/>
                </a:solidFill>
              </a:rPr>
              <a:t>初步标记敏感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1805B3-BFFA-4430-9199-D121EF7255B5}"/>
              </a:ext>
            </a:extLst>
          </p:cNvPr>
          <p:cNvSpPr txBox="1"/>
          <p:nvPr/>
        </p:nvSpPr>
        <p:spPr>
          <a:xfrm>
            <a:off x="4852564" y="2193184"/>
            <a:ext cx="3109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同样采用端云配合的方式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8D05F5-CFCD-432A-82D2-18ADEFDBA3D2}"/>
              </a:ext>
            </a:extLst>
          </p:cNvPr>
          <p:cNvSpPr/>
          <p:nvPr/>
        </p:nvSpPr>
        <p:spPr>
          <a:xfrm>
            <a:off x="4852564" y="5102088"/>
            <a:ext cx="5591064" cy="648820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可以实现比和微博等主流平台更加严格的敏感屏蔽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E7E525-82B8-45DC-B869-D37997A98ADA}"/>
              </a:ext>
            </a:extLst>
          </p:cNvPr>
          <p:cNvSpPr txBox="1"/>
          <p:nvPr/>
        </p:nvSpPr>
        <p:spPr>
          <a:xfrm>
            <a:off x="2015802" y="4195340"/>
            <a:ext cx="2023239" cy="75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b="1" dirty="0"/>
              <a:t>Θ</a:t>
            </a:r>
            <a:r>
              <a:rPr lang="zh-CN" altLang="en-US" sz="3200" b="1" dirty="0"/>
              <a:t>社区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671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25 -2.22222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6" grpId="1" animBg="1"/>
      <p:bldP spid="4" grpId="0" animBg="1"/>
      <p:bldP spid="4" grpId="1" animBg="1"/>
      <p:bldP spid="21" grpId="0" animBg="1"/>
      <p:bldP spid="22" grpId="0" animBg="1"/>
      <p:bldP spid="24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信息过滤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1CFF4D-802C-44C7-8BB2-622CE6E3844C}"/>
              </a:ext>
            </a:extLst>
          </p:cNvPr>
          <p:cNvSpPr txBox="1"/>
          <p:nvPr/>
        </p:nvSpPr>
        <p:spPr>
          <a:xfrm>
            <a:off x="1534417" y="4955202"/>
            <a:ext cx="2289601" cy="96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HITA</a:t>
            </a:r>
            <a:r>
              <a:rPr lang="zh-CN" altLang="en-US" sz="2000" dirty="0"/>
              <a:t>校内话题社区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充分的发言自由性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FF5603-17FC-4F31-A0BF-081FC7ADF0B0}"/>
              </a:ext>
            </a:extLst>
          </p:cNvPr>
          <p:cNvSpPr/>
          <p:nvPr/>
        </p:nvSpPr>
        <p:spPr>
          <a:xfrm>
            <a:off x="1633697" y="1884972"/>
            <a:ext cx="2091040" cy="209104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96900" dist="38100" dir="5400000" algn="t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6" name="iconfont-11655-2733957">
            <a:extLst>
              <a:ext uri="{FF2B5EF4-FFF2-40B4-BE49-F238E27FC236}">
                <a16:creationId xmlns:a16="http://schemas.microsoft.com/office/drawing/2014/main" id="{D40FB796-2B22-45A9-BB61-97B63DDC262B}"/>
              </a:ext>
            </a:extLst>
          </p:cNvPr>
          <p:cNvSpPr/>
          <p:nvPr/>
        </p:nvSpPr>
        <p:spPr>
          <a:xfrm>
            <a:off x="2180789" y="2428862"/>
            <a:ext cx="996855" cy="1197424"/>
          </a:xfrm>
          <a:custGeom>
            <a:avLst/>
            <a:gdLst>
              <a:gd name="T0" fmla="*/ 8325 w 8325"/>
              <a:gd name="T1" fmla="*/ 416 h 9999"/>
              <a:gd name="T2" fmla="*/ 8325 w 8325"/>
              <a:gd name="T3" fmla="*/ 5418 h 9999"/>
              <a:gd name="T4" fmla="*/ 8108 w 8325"/>
              <a:gd name="T5" fmla="*/ 6529 h 9999"/>
              <a:gd name="T6" fmla="*/ 7568 w 8325"/>
              <a:gd name="T7" fmla="*/ 7505 h 9999"/>
              <a:gd name="T8" fmla="*/ 6800 w 8325"/>
              <a:gd name="T9" fmla="*/ 8334 h 9999"/>
              <a:gd name="T10" fmla="*/ 5978 w 8325"/>
              <a:gd name="T11" fmla="*/ 9004 h 9999"/>
              <a:gd name="T12" fmla="*/ 5192 w 8325"/>
              <a:gd name="T13" fmla="*/ 9508 h 9999"/>
              <a:gd name="T14" fmla="*/ 4609 w 8325"/>
              <a:gd name="T15" fmla="*/ 9829 h 9999"/>
              <a:gd name="T16" fmla="*/ 4333 w 8325"/>
              <a:gd name="T17" fmla="*/ 9959 h 9999"/>
              <a:gd name="T18" fmla="*/ 4163 w 8325"/>
              <a:gd name="T19" fmla="*/ 9999 h 9999"/>
              <a:gd name="T20" fmla="*/ 3993 w 8325"/>
              <a:gd name="T21" fmla="*/ 9959 h 9999"/>
              <a:gd name="T22" fmla="*/ 3716 w 8325"/>
              <a:gd name="T23" fmla="*/ 9829 h 9999"/>
              <a:gd name="T24" fmla="*/ 3134 w 8325"/>
              <a:gd name="T25" fmla="*/ 9508 h 9999"/>
              <a:gd name="T26" fmla="*/ 2348 w 8325"/>
              <a:gd name="T27" fmla="*/ 9004 h 9999"/>
              <a:gd name="T28" fmla="*/ 1525 w 8325"/>
              <a:gd name="T29" fmla="*/ 8334 h 9999"/>
              <a:gd name="T30" fmla="*/ 758 w 8325"/>
              <a:gd name="T31" fmla="*/ 7505 h 9999"/>
              <a:gd name="T32" fmla="*/ 218 w 8325"/>
              <a:gd name="T33" fmla="*/ 6529 h 9999"/>
              <a:gd name="T34" fmla="*/ 0 w 8325"/>
              <a:gd name="T35" fmla="*/ 5418 h 9999"/>
              <a:gd name="T36" fmla="*/ 0 w 8325"/>
              <a:gd name="T37" fmla="*/ 416 h 9999"/>
              <a:gd name="T38" fmla="*/ 124 w 8325"/>
              <a:gd name="T39" fmla="*/ 124 h 9999"/>
              <a:gd name="T40" fmla="*/ 416 w 8325"/>
              <a:gd name="T41" fmla="*/ 0 h 9999"/>
              <a:gd name="T42" fmla="*/ 7916 w 8325"/>
              <a:gd name="T43" fmla="*/ 0 h 9999"/>
              <a:gd name="T44" fmla="*/ 8209 w 8325"/>
              <a:gd name="T45" fmla="*/ 124 h 9999"/>
              <a:gd name="T46" fmla="*/ 8325 w 8325"/>
              <a:gd name="T47" fmla="*/ 416 h 9999"/>
              <a:gd name="T48" fmla="*/ 7075 w 8325"/>
              <a:gd name="T49" fmla="*/ 5416 h 9999"/>
              <a:gd name="T50" fmla="*/ 7075 w 8325"/>
              <a:gd name="T51" fmla="*/ 1250 h 9999"/>
              <a:gd name="T52" fmla="*/ 4159 w 8325"/>
              <a:gd name="T53" fmla="*/ 1250 h 9999"/>
              <a:gd name="T54" fmla="*/ 4159 w 8325"/>
              <a:gd name="T55" fmla="*/ 8653 h 9999"/>
              <a:gd name="T56" fmla="*/ 5547 w 8325"/>
              <a:gd name="T57" fmla="*/ 7761 h 9999"/>
              <a:gd name="T58" fmla="*/ 7075 w 8325"/>
              <a:gd name="T59" fmla="*/ 5416 h 9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325" h="9999">
                <a:moveTo>
                  <a:pt x="8325" y="416"/>
                </a:moveTo>
                <a:lnTo>
                  <a:pt x="8325" y="5418"/>
                </a:lnTo>
                <a:cubicBezTo>
                  <a:pt x="8325" y="5791"/>
                  <a:pt x="8253" y="6160"/>
                  <a:pt x="8108" y="6529"/>
                </a:cubicBezTo>
                <a:cubicBezTo>
                  <a:pt x="7963" y="6895"/>
                  <a:pt x="7782" y="7221"/>
                  <a:pt x="7568" y="7505"/>
                </a:cubicBezTo>
                <a:cubicBezTo>
                  <a:pt x="7353" y="7790"/>
                  <a:pt x="7096" y="8066"/>
                  <a:pt x="6800" y="8334"/>
                </a:cubicBezTo>
                <a:cubicBezTo>
                  <a:pt x="6503" y="8604"/>
                  <a:pt x="6228" y="8826"/>
                  <a:pt x="5978" y="9004"/>
                </a:cubicBezTo>
                <a:cubicBezTo>
                  <a:pt x="5727" y="9181"/>
                  <a:pt x="5463" y="9350"/>
                  <a:pt x="5192" y="9508"/>
                </a:cubicBezTo>
                <a:cubicBezTo>
                  <a:pt x="4918" y="9666"/>
                  <a:pt x="4724" y="9773"/>
                  <a:pt x="4609" y="9829"/>
                </a:cubicBezTo>
                <a:cubicBezTo>
                  <a:pt x="4494" y="9885"/>
                  <a:pt x="4403" y="9929"/>
                  <a:pt x="4333" y="9959"/>
                </a:cubicBezTo>
                <a:cubicBezTo>
                  <a:pt x="4280" y="9985"/>
                  <a:pt x="4225" y="9999"/>
                  <a:pt x="4163" y="9999"/>
                </a:cubicBezTo>
                <a:cubicBezTo>
                  <a:pt x="4103" y="9999"/>
                  <a:pt x="4045" y="9985"/>
                  <a:pt x="3993" y="9959"/>
                </a:cubicBezTo>
                <a:cubicBezTo>
                  <a:pt x="3923" y="9929"/>
                  <a:pt x="3831" y="9885"/>
                  <a:pt x="3716" y="9829"/>
                </a:cubicBezTo>
                <a:cubicBezTo>
                  <a:pt x="3601" y="9773"/>
                  <a:pt x="3408" y="9665"/>
                  <a:pt x="3134" y="9508"/>
                </a:cubicBezTo>
                <a:cubicBezTo>
                  <a:pt x="2860" y="9349"/>
                  <a:pt x="2598" y="9180"/>
                  <a:pt x="2348" y="9004"/>
                </a:cubicBezTo>
                <a:cubicBezTo>
                  <a:pt x="2096" y="8826"/>
                  <a:pt x="1823" y="8603"/>
                  <a:pt x="1525" y="8334"/>
                </a:cubicBezTo>
                <a:cubicBezTo>
                  <a:pt x="1228" y="8064"/>
                  <a:pt x="973" y="7788"/>
                  <a:pt x="758" y="7505"/>
                </a:cubicBezTo>
                <a:cubicBezTo>
                  <a:pt x="543" y="7220"/>
                  <a:pt x="364" y="6896"/>
                  <a:pt x="218" y="6529"/>
                </a:cubicBezTo>
                <a:cubicBezTo>
                  <a:pt x="73" y="6163"/>
                  <a:pt x="0" y="5793"/>
                  <a:pt x="0" y="5418"/>
                </a:cubicBezTo>
                <a:lnTo>
                  <a:pt x="0" y="416"/>
                </a:lnTo>
                <a:cubicBezTo>
                  <a:pt x="0" y="304"/>
                  <a:pt x="41" y="205"/>
                  <a:pt x="124" y="124"/>
                </a:cubicBezTo>
                <a:cubicBezTo>
                  <a:pt x="206" y="41"/>
                  <a:pt x="303" y="0"/>
                  <a:pt x="416" y="0"/>
                </a:cubicBezTo>
                <a:lnTo>
                  <a:pt x="7916" y="0"/>
                </a:lnTo>
                <a:cubicBezTo>
                  <a:pt x="8029" y="0"/>
                  <a:pt x="8128" y="41"/>
                  <a:pt x="8209" y="124"/>
                </a:cubicBezTo>
                <a:cubicBezTo>
                  <a:pt x="8284" y="206"/>
                  <a:pt x="8325" y="305"/>
                  <a:pt x="8325" y="416"/>
                </a:cubicBezTo>
                <a:close/>
                <a:moveTo>
                  <a:pt x="7075" y="5416"/>
                </a:moveTo>
                <a:lnTo>
                  <a:pt x="7075" y="1250"/>
                </a:lnTo>
                <a:lnTo>
                  <a:pt x="4159" y="1250"/>
                </a:lnTo>
                <a:lnTo>
                  <a:pt x="4159" y="8653"/>
                </a:lnTo>
                <a:cubicBezTo>
                  <a:pt x="4675" y="8379"/>
                  <a:pt x="5138" y="8081"/>
                  <a:pt x="5547" y="7761"/>
                </a:cubicBezTo>
                <a:cubicBezTo>
                  <a:pt x="6567" y="6961"/>
                  <a:pt x="7075" y="6181"/>
                  <a:pt x="7075" y="5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1C8C5203-B572-48BD-9DDE-20602F5F892A}"/>
              </a:ext>
            </a:extLst>
          </p:cNvPr>
          <p:cNvSpPr/>
          <p:nvPr/>
        </p:nvSpPr>
        <p:spPr>
          <a:xfrm>
            <a:off x="2147883" y="1071924"/>
            <a:ext cx="4143982" cy="648820"/>
          </a:xfrm>
          <a:prstGeom prst="chevron">
            <a:avLst/>
          </a:prstGeom>
          <a:ln>
            <a:noFill/>
          </a:ln>
          <a:effectLst>
            <a:outerShdw blurRad="6096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图片敏感屏蔽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8D05F5-CFCD-432A-82D2-18ADEFDBA3D2}"/>
              </a:ext>
            </a:extLst>
          </p:cNvPr>
          <p:cNvSpPr/>
          <p:nvPr/>
        </p:nvSpPr>
        <p:spPr>
          <a:xfrm>
            <a:off x="4837027" y="2195036"/>
            <a:ext cx="2909675" cy="64882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     NSFW</a:t>
            </a:r>
            <a:r>
              <a:rPr lang="zh-CN" altLang="en-US" sz="2400" b="1" dirty="0"/>
              <a:t>模型</a:t>
            </a:r>
            <a:endParaRPr lang="en-US" altLang="zh-CN" sz="2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E7E525-82B8-45DC-B869-D37997A98ADA}"/>
              </a:ext>
            </a:extLst>
          </p:cNvPr>
          <p:cNvSpPr txBox="1"/>
          <p:nvPr/>
        </p:nvSpPr>
        <p:spPr>
          <a:xfrm>
            <a:off x="2015802" y="4195340"/>
            <a:ext cx="2023239" cy="75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b="1" dirty="0"/>
              <a:t>Θ</a:t>
            </a:r>
            <a:r>
              <a:rPr lang="zh-CN" altLang="en-US" sz="3200" b="1" dirty="0"/>
              <a:t>社区</a:t>
            </a:r>
          </a:p>
        </p:txBody>
      </p:sp>
      <p:sp>
        <p:nvSpPr>
          <p:cNvPr id="17" name="iconfont-11655-2733957">
            <a:extLst>
              <a:ext uri="{FF2B5EF4-FFF2-40B4-BE49-F238E27FC236}">
                <a16:creationId xmlns:a16="http://schemas.microsoft.com/office/drawing/2014/main" id="{71096B69-58EB-40B1-A793-BA4CAB359623}"/>
              </a:ext>
            </a:extLst>
          </p:cNvPr>
          <p:cNvSpPr/>
          <p:nvPr/>
        </p:nvSpPr>
        <p:spPr>
          <a:xfrm>
            <a:off x="5109308" y="2362724"/>
            <a:ext cx="324958" cy="390340"/>
          </a:xfrm>
          <a:custGeom>
            <a:avLst/>
            <a:gdLst>
              <a:gd name="T0" fmla="*/ 8325 w 8325"/>
              <a:gd name="T1" fmla="*/ 416 h 9999"/>
              <a:gd name="T2" fmla="*/ 8325 w 8325"/>
              <a:gd name="T3" fmla="*/ 5418 h 9999"/>
              <a:gd name="T4" fmla="*/ 8108 w 8325"/>
              <a:gd name="T5" fmla="*/ 6529 h 9999"/>
              <a:gd name="T6" fmla="*/ 7568 w 8325"/>
              <a:gd name="T7" fmla="*/ 7505 h 9999"/>
              <a:gd name="T8" fmla="*/ 6800 w 8325"/>
              <a:gd name="T9" fmla="*/ 8334 h 9999"/>
              <a:gd name="T10" fmla="*/ 5978 w 8325"/>
              <a:gd name="T11" fmla="*/ 9004 h 9999"/>
              <a:gd name="T12" fmla="*/ 5192 w 8325"/>
              <a:gd name="T13" fmla="*/ 9508 h 9999"/>
              <a:gd name="T14" fmla="*/ 4609 w 8325"/>
              <a:gd name="T15" fmla="*/ 9829 h 9999"/>
              <a:gd name="T16" fmla="*/ 4333 w 8325"/>
              <a:gd name="T17" fmla="*/ 9959 h 9999"/>
              <a:gd name="T18" fmla="*/ 4163 w 8325"/>
              <a:gd name="T19" fmla="*/ 9999 h 9999"/>
              <a:gd name="T20" fmla="*/ 3993 w 8325"/>
              <a:gd name="T21" fmla="*/ 9959 h 9999"/>
              <a:gd name="T22" fmla="*/ 3716 w 8325"/>
              <a:gd name="T23" fmla="*/ 9829 h 9999"/>
              <a:gd name="T24" fmla="*/ 3134 w 8325"/>
              <a:gd name="T25" fmla="*/ 9508 h 9999"/>
              <a:gd name="T26" fmla="*/ 2348 w 8325"/>
              <a:gd name="T27" fmla="*/ 9004 h 9999"/>
              <a:gd name="T28" fmla="*/ 1525 w 8325"/>
              <a:gd name="T29" fmla="*/ 8334 h 9999"/>
              <a:gd name="T30" fmla="*/ 758 w 8325"/>
              <a:gd name="T31" fmla="*/ 7505 h 9999"/>
              <a:gd name="T32" fmla="*/ 218 w 8325"/>
              <a:gd name="T33" fmla="*/ 6529 h 9999"/>
              <a:gd name="T34" fmla="*/ 0 w 8325"/>
              <a:gd name="T35" fmla="*/ 5418 h 9999"/>
              <a:gd name="T36" fmla="*/ 0 w 8325"/>
              <a:gd name="T37" fmla="*/ 416 h 9999"/>
              <a:gd name="T38" fmla="*/ 124 w 8325"/>
              <a:gd name="T39" fmla="*/ 124 h 9999"/>
              <a:gd name="T40" fmla="*/ 416 w 8325"/>
              <a:gd name="T41" fmla="*/ 0 h 9999"/>
              <a:gd name="T42" fmla="*/ 7916 w 8325"/>
              <a:gd name="T43" fmla="*/ 0 h 9999"/>
              <a:gd name="T44" fmla="*/ 8209 w 8325"/>
              <a:gd name="T45" fmla="*/ 124 h 9999"/>
              <a:gd name="T46" fmla="*/ 8325 w 8325"/>
              <a:gd name="T47" fmla="*/ 416 h 9999"/>
              <a:gd name="T48" fmla="*/ 7075 w 8325"/>
              <a:gd name="T49" fmla="*/ 5416 h 9999"/>
              <a:gd name="T50" fmla="*/ 7075 w 8325"/>
              <a:gd name="T51" fmla="*/ 1250 h 9999"/>
              <a:gd name="T52" fmla="*/ 4159 w 8325"/>
              <a:gd name="T53" fmla="*/ 1250 h 9999"/>
              <a:gd name="T54" fmla="*/ 4159 w 8325"/>
              <a:gd name="T55" fmla="*/ 8653 h 9999"/>
              <a:gd name="T56" fmla="*/ 5547 w 8325"/>
              <a:gd name="T57" fmla="*/ 7761 h 9999"/>
              <a:gd name="T58" fmla="*/ 7075 w 8325"/>
              <a:gd name="T59" fmla="*/ 5416 h 9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325" h="9999">
                <a:moveTo>
                  <a:pt x="8325" y="416"/>
                </a:moveTo>
                <a:lnTo>
                  <a:pt x="8325" y="5418"/>
                </a:lnTo>
                <a:cubicBezTo>
                  <a:pt x="8325" y="5791"/>
                  <a:pt x="8253" y="6160"/>
                  <a:pt x="8108" y="6529"/>
                </a:cubicBezTo>
                <a:cubicBezTo>
                  <a:pt x="7963" y="6895"/>
                  <a:pt x="7782" y="7221"/>
                  <a:pt x="7568" y="7505"/>
                </a:cubicBezTo>
                <a:cubicBezTo>
                  <a:pt x="7353" y="7790"/>
                  <a:pt x="7096" y="8066"/>
                  <a:pt x="6800" y="8334"/>
                </a:cubicBezTo>
                <a:cubicBezTo>
                  <a:pt x="6503" y="8604"/>
                  <a:pt x="6228" y="8826"/>
                  <a:pt x="5978" y="9004"/>
                </a:cubicBezTo>
                <a:cubicBezTo>
                  <a:pt x="5727" y="9181"/>
                  <a:pt x="5463" y="9350"/>
                  <a:pt x="5192" y="9508"/>
                </a:cubicBezTo>
                <a:cubicBezTo>
                  <a:pt x="4918" y="9666"/>
                  <a:pt x="4724" y="9773"/>
                  <a:pt x="4609" y="9829"/>
                </a:cubicBezTo>
                <a:cubicBezTo>
                  <a:pt x="4494" y="9885"/>
                  <a:pt x="4403" y="9929"/>
                  <a:pt x="4333" y="9959"/>
                </a:cubicBezTo>
                <a:cubicBezTo>
                  <a:pt x="4280" y="9985"/>
                  <a:pt x="4225" y="9999"/>
                  <a:pt x="4163" y="9999"/>
                </a:cubicBezTo>
                <a:cubicBezTo>
                  <a:pt x="4103" y="9999"/>
                  <a:pt x="4045" y="9985"/>
                  <a:pt x="3993" y="9959"/>
                </a:cubicBezTo>
                <a:cubicBezTo>
                  <a:pt x="3923" y="9929"/>
                  <a:pt x="3831" y="9885"/>
                  <a:pt x="3716" y="9829"/>
                </a:cubicBezTo>
                <a:cubicBezTo>
                  <a:pt x="3601" y="9773"/>
                  <a:pt x="3408" y="9665"/>
                  <a:pt x="3134" y="9508"/>
                </a:cubicBezTo>
                <a:cubicBezTo>
                  <a:pt x="2860" y="9349"/>
                  <a:pt x="2598" y="9180"/>
                  <a:pt x="2348" y="9004"/>
                </a:cubicBezTo>
                <a:cubicBezTo>
                  <a:pt x="2096" y="8826"/>
                  <a:pt x="1823" y="8603"/>
                  <a:pt x="1525" y="8334"/>
                </a:cubicBezTo>
                <a:cubicBezTo>
                  <a:pt x="1228" y="8064"/>
                  <a:pt x="973" y="7788"/>
                  <a:pt x="758" y="7505"/>
                </a:cubicBezTo>
                <a:cubicBezTo>
                  <a:pt x="543" y="7220"/>
                  <a:pt x="364" y="6896"/>
                  <a:pt x="218" y="6529"/>
                </a:cubicBezTo>
                <a:cubicBezTo>
                  <a:pt x="73" y="6163"/>
                  <a:pt x="0" y="5793"/>
                  <a:pt x="0" y="5418"/>
                </a:cubicBezTo>
                <a:lnTo>
                  <a:pt x="0" y="416"/>
                </a:lnTo>
                <a:cubicBezTo>
                  <a:pt x="0" y="304"/>
                  <a:pt x="41" y="205"/>
                  <a:pt x="124" y="124"/>
                </a:cubicBezTo>
                <a:cubicBezTo>
                  <a:pt x="206" y="41"/>
                  <a:pt x="303" y="0"/>
                  <a:pt x="416" y="0"/>
                </a:cubicBezTo>
                <a:lnTo>
                  <a:pt x="7916" y="0"/>
                </a:lnTo>
                <a:cubicBezTo>
                  <a:pt x="8029" y="0"/>
                  <a:pt x="8128" y="41"/>
                  <a:pt x="8209" y="124"/>
                </a:cubicBezTo>
                <a:cubicBezTo>
                  <a:pt x="8284" y="206"/>
                  <a:pt x="8325" y="305"/>
                  <a:pt x="8325" y="416"/>
                </a:cubicBezTo>
                <a:close/>
                <a:moveTo>
                  <a:pt x="7075" y="5416"/>
                </a:moveTo>
                <a:lnTo>
                  <a:pt x="7075" y="1250"/>
                </a:lnTo>
                <a:lnTo>
                  <a:pt x="4159" y="1250"/>
                </a:lnTo>
                <a:lnTo>
                  <a:pt x="4159" y="8653"/>
                </a:lnTo>
                <a:cubicBezTo>
                  <a:pt x="4675" y="8379"/>
                  <a:pt x="5138" y="8081"/>
                  <a:pt x="5547" y="7761"/>
                </a:cubicBezTo>
                <a:cubicBezTo>
                  <a:pt x="6567" y="6961"/>
                  <a:pt x="7075" y="6181"/>
                  <a:pt x="7075" y="5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56EB93-D50B-4044-9411-012BBA49B315}"/>
              </a:ext>
            </a:extLst>
          </p:cNvPr>
          <p:cNvSpPr/>
          <p:nvPr/>
        </p:nvSpPr>
        <p:spPr>
          <a:xfrm>
            <a:off x="4837027" y="4189002"/>
            <a:ext cx="4901036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服务端基于</a:t>
            </a:r>
            <a:r>
              <a:rPr lang="en-US" altLang="zh-CN" sz="2000" b="1" dirty="0">
                <a:solidFill>
                  <a:srgbClr val="0000FF"/>
                </a:solidFill>
              </a:rPr>
              <a:t>NSFWJS</a:t>
            </a:r>
            <a:r>
              <a:rPr lang="zh-CN" altLang="en-US" sz="2000" b="1" dirty="0">
                <a:solidFill>
                  <a:schemeClr val="tx1"/>
                </a:solidFill>
              </a:rPr>
              <a:t>判定敏感（</a:t>
            </a:r>
            <a:r>
              <a:rPr lang="en-US" altLang="zh-CN" sz="2000" b="1" dirty="0">
                <a:solidFill>
                  <a:schemeClr val="tx1"/>
                </a:solidFill>
              </a:rPr>
              <a:t>90%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0B771C-1255-4ED9-A11F-54C9355F13ED}"/>
              </a:ext>
            </a:extLst>
          </p:cNvPr>
          <p:cNvSpPr/>
          <p:nvPr/>
        </p:nvSpPr>
        <p:spPr>
          <a:xfrm>
            <a:off x="4837027" y="3267338"/>
            <a:ext cx="6099916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手机端基于</a:t>
            </a:r>
            <a:r>
              <a:rPr lang="en-US" altLang="zh-CN" sz="2000" b="1" dirty="0">
                <a:solidFill>
                  <a:srgbClr val="0000FF"/>
                </a:solidFill>
              </a:rPr>
              <a:t>NSFW-</a:t>
            </a:r>
            <a:r>
              <a:rPr lang="en-US" altLang="zh-CN" sz="2000" b="1" dirty="0" err="1">
                <a:solidFill>
                  <a:srgbClr val="0000FF"/>
                </a:solidFill>
              </a:rPr>
              <a:t>tflite</a:t>
            </a:r>
            <a:r>
              <a:rPr lang="zh-CN" altLang="en-US" sz="2000" b="1" dirty="0">
                <a:solidFill>
                  <a:schemeClr val="tx1"/>
                </a:solidFill>
              </a:rPr>
              <a:t>初步标记敏感图片（</a:t>
            </a:r>
            <a:r>
              <a:rPr lang="en-US" altLang="zh-CN" sz="2000" b="1" dirty="0">
                <a:solidFill>
                  <a:schemeClr val="tx1"/>
                </a:solidFill>
              </a:rPr>
              <a:t>80%</a:t>
            </a:r>
            <a:r>
              <a:rPr lang="zh-CN" altLang="en-US" sz="2000" b="1" dirty="0">
                <a:solidFill>
                  <a:schemeClr val="tx1"/>
                </a:solidFill>
              </a:rPr>
              <a:t>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AC1506-4524-4BF7-BD7B-62C1EE0DB215}"/>
              </a:ext>
            </a:extLst>
          </p:cNvPr>
          <p:cNvSpPr/>
          <p:nvPr/>
        </p:nvSpPr>
        <p:spPr>
          <a:xfrm>
            <a:off x="4837028" y="5303692"/>
            <a:ext cx="5175356" cy="648820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对各类敏感图片的识别准确率达到</a:t>
            </a:r>
            <a:r>
              <a:rPr lang="en-US" altLang="zh-CN" b="1" dirty="0"/>
              <a:t>96%</a:t>
            </a:r>
            <a:r>
              <a:rPr lang="zh-CN" altLang="en-US" b="1" dirty="0"/>
              <a:t>以上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43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25 -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4" grpId="1" animBg="1"/>
      <p:bldP spid="25" grpId="0" animBg="1"/>
      <p:bldP spid="17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小结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00BCA41-42F9-49F9-861D-2FCA1A5C74E5}"/>
              </a:ext>
            </a:extLst>
          </p:cNvPr>
          <p:cNvSpPr/>
          <p:nvPr/>
        </p:nvSpPr>
        <p:spPr>
          <a:xfrm>
            <a:off x="1020911" y="2181370"/>
            <a:ext cx="3042079" cy="830942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信息分散问题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01B515-F2A0-46A0-B75F-88FD53DDE0CA}"/>
              </a:ext>
            </a:extLst>
          </p:cNvPr>
          <p:cNvSpPr/>
          <p:nvPr/>
        </p:nvSpPr>
        <p:spPr>
          <a:xfrm>
            <a:off x="6615634" y="1996193"/>
            <a:ext cx="1471039" cy="1340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9" name="iconfont-11655-2733957">
            <a:extLst>
              <a:ext uri="{FF2B5EF4-FFF2-40B4-BE49-F238E27FC236}">
                <a16:creationId xmlns:a16="http://schemas.microsoft.com/office/drawing/2014/main" id="{24A929E6-1D30-497E-8D9F-5E75F54F8183}"/>
              </a:ext>
            </a:extLst>
          </p:cNvPr>
          <p:cNvSpPr/>
          <p:nvPr/>
        </p:nvSpPr>
        <p:spPr>
          <a:xfrm>
            <a:off x="6840383" y="2390942"/>
            <a:ext cx="1021542" cy="550884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  <a:gd name="T104" fmla="*/ 121763 h 600884"/>
              <a:gd name="T105" fmla="*/ 121763 h 600884"/>
              <a:gd name="T106" fmla="*/ 121763 h 600884"/>
              <a:gd name="T107" fmla="*/ 121763 h 600884"/>
              <a:gd name="T108" fmla="*/ 121763 h 600884"/>
              <a:gd name="T109" fmla="*/ 121763 h 600884"/>
              <a:gd name="T110" fmla="*/ 121763 h 600884"/>
              <a:gd name="T111" fmla="*/ 121763 h 600884"/>
              <a:gd name="T112" fmla="*/ 121763 h 600884"/>
              <a:gd name="T113" fmla="*/ 121763 h 600884"/>
              <a:gd name="T114" fmla="*/ 121763 h 600884"/>
              <a:gd name="T115" fmla="*/ 121763 h 600884"/>
              <a:gd name="T116" fmla="*/ 121763 h 600884"/>
              <a:gd name="T117" fmla="*/ 121763 h 600884"/>
              <a:gd name="T118" fmla="*/ 121763 h 600884"/>
              <a:gd name="T119" fmla="*/ 121763 h 600884"/>
              <a:gd name="T120" fmla="*/ 121763 h 600884"/>
              <a:gd name="T121" fmla="*/ 121763 h 600884"/>
              <a:gd name="T122" fmla="*/ 121763 h 600884"/>
              <a:gd name="T123" fmla="*/ 121763 h 600884"/>
              <a:gd name="T124" fmla="*/ 121763 h 600884"/>
              <a:gd name="T125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64" h="3594">
                <a:moveTo>
                  <a:pt x="4267" y="0"/>
                </a:moveTo>
                <a:cubicBezTo>
                  <a:pt x="3789" y="0"/>
                  <a:pt x="3354" y="188"/>
                  <a:pt x="3032" y="493"/>
                </a:cubicBezTo>
                <a:cubicBezTo>
                  <a:pt x="2710" y="188"/>
                  <a:pt x="2275" y="0"/>
                  <a:pt x="1797" y="0"/>
                </a:cubicBezTo>
                <a:cubicBezTo>
                  <a:pt x="806" y="0"/>
                  <a:pt x="0" y="806"/>
                  <a:pt x="0" y="1797"/>
                </a:cubicBezTo>
                <a:cubicBezTo>
                  <a:pt x="0" y="2788"/>
                  <a:pt x="806" y="3594"/>
                  <a:pt x="1797" y="3594"/>
                </a:cubicBezTo>
                <a:cubicBezTo>
                  <a:pt x="2275" y="3594"/>
                  <a:pt x="2710" y="3407"/>
                  <a:pt x="3032" y="3101"/>
                </a:cubicBezTo>
                <a:cubicBezTo>
                  <a:pt x="3354" y="3407"/>
                  <a:pt x="3789" y="3594"/>
                  <a:pt x="4267" y="3594"/>
                </a:cubicBezTo>
                <a:cubicBezTo>
                  <a:pt x="5258" y="3594"/>
                  <a:pt x="6064" y="2788"/>
                  <a:pt x="6064" y="1797"/>
                </a:cubicBezTo>
                <a:cubicBezTo>
                  <a:pt x="6064" y="806"/>
                  <a:pt x="5258" y="0"/>
                  <a:pt x="4267" y="0"/>
                </a:cubicBezTo>
                <a:close/>
                <a:moveTo>
                  <a:pt x="1797" y="3433"/>
                </a:moveTo>
                <a:cubicBezTo>
                  <a:pt x="895" y="3433"/>
                  <a:pt x="161" y="2699"/>
                  <a:pt x="161" y="1797"/>
                </a:cubicBezTo>
                <a:cubicBezTo>
                  <a:pt x="161" y="895"/>
                  <a:pt x="895" y="161"/>
                  <a:pt x="1797" y="161"/>
                </a:cubicBezTo>
                <a:cubicBezTo>
                  <a:pt x="2232" y="161"/>
                  <a:pt x="2626" y="333"/>
                  <a:pt x="2919" y="610"/>
                </a:cubicBezTo>
                <a:cubicBezTo>
                  <a:pt x="2640" y="927"/>
                  <a:pt x="2470" y="1342"/>
                  <a:pt x="2470" y="1797"/>
                </a:cubicBezTo>
                <a:cubicBezTo>
                  <a:pt x="2470" y="2252"/>
                  <a:pt x="2640" y="2668"/>
                  <a:pt x="2919" y="2985"/>
                </a:cubicBezTo>
                <a:cubicBezTo>
                  <a:pt x="2626" y="3262"/>
                  <a:pt x="2232" y="3433"/>
                  <a:pt x="1797" y="3433"/>
                </a:cubicBezTo>
                <a:close/>
                <a:moveTo>
                  <a:pt x="2631" y="1797"/>
                </a:moveTo>
                <a:cubicBezTo>
                  <a:pt x="2631" y="1388"/>
                  <a:pt x="2783" y="1014"/>
                  <a:pt x="3032" y="727"/>
                </a:cubicBezTo>
                <a:cubicBezTo>
                  <a:pt x="3281" y="1014"/>
                  <a:pt x="3433" y="1388"/>
                  <a:pt x="3433" y="1797"/>
                </a:cubicBezTo>
                <a:cubicBezTo>
                  <a:pt x="3433" y="2206"/>
                  <a:pt x="3281" y="2580"/>
                  <a:pt x="3032" y="2867"/>
                </a:cubicBezTo>
                <a:cubicBezTo>
                  <a:pt x="2783" y="2580"/>
                  <a:pt x="2631" y="2206"/>
                  <a:pt x="2631" y="1797"/>
                </a:cubicBezTo>
                <a:close/>
                <a:moveTo>
                  <a:pt x="4267" y="3433"/>
                </a:moveTo>
                <a:cubicBezTo>
                  <a:pt x="3833" y="3433"/>
                  <a:pt x="3438" y="3262"/>
                  <a:pt x="3145" y="2984"/>
                </a:cubicBezTo>
                <a:cubicBezTo>
                  <a:pt x="3425" y="2668"/>
                  <a:pt x="3595" y="2252"/>
                  <a:pt x="3595" y="1797"/>
                </a:cubicBezTo>
                <a:cubicBezTo>
                  <a:pt x="3595" y="1342"/>
                  <a:pt x="3425" y="926"/>
                  <a:pt x="3145" y="610"/>
                </a:cubicBezTo>
                <a:cubicBezTo>
                  <a:pt x="3438" y="332"/>
                  <a:pt x="3833" y="161"/>
                  <a:pt x="4267" y="161"/>
                </a:cubicBezTo>
                <a:cubicBezTo>
                  <a:pt x="5169" y="161"/>
                  <a:pt x="5903" y="895"/>
                  <a:pt x="5903" y="1797"/>
                </a:cubicBezTo>
                <a:cubicBezTo>
                  <a:pt x="5903" y="2699"/>
                  <a:pt x="5169" y="3433"/>
                  <a:pt x="4267" y="3433"/>
                </a:cubicBezTo>
                <a:close/>
                <a:moveTo>
                  <a:pt x="3139" y="1041"/>
                </a:moveTo>
                <a:lnTo>
                  <a:pt x="2900" y="1041"/>
                </a:lnTo>
                <a:lnTo>
                  <a:pt x="2900" y="960"/>
                </a:lnTo>
                <a:lnTo>
                  <a:pt x="3139" y="960"/>
                </a:lnTo>
                <a:lnTo>
                  <a:pt x="3139" y="1041"/>
                </a:lnTo>
                <a:close/>
                <a:moveTo>
                  <a:pt x="2922" y="2554"/>
                </a:moveTo>
                <a:lnTo>
                  <a:pt x="3161" y="2554"/>
                </a:lnTo>
                <a:lnTo>
                  <a:pt x="3161" y="2634"/>
                </a:lnTo>
                <a:lnTo>
                  <a:pt x="2922" y="2634"/>
                </a:lnTo>
                <a:lnTo>
                  <a:pt x="2922" y="2554"/>
                </a:lnTo>
                <a:close/>
                <a:moveTo>
                  <a:pt x="3304" y="1326"/>
                </a:moveTo>
                <a:lnTo>
                  <a:pt x="2779" y="1326"/>
                </a:lnTo>
                <a:lnTo>
                  <a:pt x="2779" y="1246"/>
                </a:lnTo>
                <a:lnTo>
                  <a:pt x="3304" y="1246"/>
                </a:lnTo>
                <a:lnTo>
                  <a:pt x="3304" y="1326"/>
                </a:lnTo>
                <a:close/>
                <a:moveTo>
                  <a:pt x="3354" y="1585"/>
                </a:moveTo>
                <a:lnTo>
                  <a:pt x="2687" y="1585"/>
                </a:lnTo>
                <a:lnTo>
                  <a:pt x="2687" y="1505"/>
                </a:lnTo>
                <a:lnTo>
                  <a:pt x="3354" y="1505"/>
                </a:lnTo>
                <a:lnTo>
                  <a:pt x="3354" y="1585"/>
                </a:lnTo>
                <a:close/>
                <a:moveTo>
                  <a:pt x="3378" y="1770"/>
                </a:moveTo>
                <a:lnTo>
                  <a:pt x="3378" y="1851"/>
                </a:lnTo>
                <a:lnTo>
                  <a:pt x="2686" y="1851"/>
                </a:lnTo>
                <a:lnTo>
                  <a:pt x="2686" y="1770"/>
                </a:lnTo>
                <a:lnTo>
                  <a:pt x="3378" y="1770"/>
                </a:lnTo>
                <a:close/>
                <a:moveTo>
                  <a:pt x="2721" y="2034"/>
                </a:moveTo>
                <a:lnTo>
                  <a:pt x="3343" y="2034"/>
                </a:lnTo>
                <a:lnTo>
                  <a:pt x="3343" y="2115"/>
                </a:lnTo>
                <a:lnTo>
                  <a:pt x="2721" y="2115"/>
                </a:lnTo>
                <a:lnTo>
                  <a:pt x="2721" y="2034"/>
                </a:lnTo>
                <a:close/>
                <a:moveTo>
                  <a:pt x="2779" y="2291"/>
                </a:moveTo>
                <a:lnTo>
                  <a:pt x="3254" y="2291"/>
                </a:lnTo>
                <a:lnTo>
                  <a:pt x="3254" y="2372"/>
                </a:lnTo>
                <a:lnTo>
                  <a:pt x="2779" y="2372"/>
                </a:lnTo>
                <a:lnTo>
                  <a:pt x="2779" y="22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F12171-7EFA-4CA7-9047-FA271251CC21}"/>
              </a:ext>
            </a:extLst>
          </p:cNvPr>
          <p:cNvCxnSpPr>
            <a:cxnSpLocks/>
          </p:cNvCxnSpPr>
          <p:nvPr/>
        </p:nvCxnSpPr>
        <p:spPr>
          <a:xfrm>
            <a:off x="4556944" y="2637304"/>
            <a:ext cx="1284790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F0049B-31B1-4686-BF69-FFCBAD2823D6}"/>
              </a:ext>
            </a:extLst>
          </p:cNvPr>
          <p:cNvGrpSpPr/>
          <p:nvPr/>
        </p:nvGrpSpPr>
        <p:grpSpPr>
          <a:xfrm>
            <a:off x="7684698" y="2652459"/>
            <a:ext cx="1028699" cy="1028699"/>
            <a:chOff x="6889527" y="2093885"/>
            <a:chExt cx="1028699" cy="102869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B71826-C9E8-46FE-8B4D-E2539A7F7069}"/>
                </a:ext>
              </a:extLst>
            </p:cNvPr>
            <p:cNvSpPr/>
            <p:nvPr/>
          </p:nvSpPr>
          <p:spPr>
            <a:xfrm>
              <a:off x="6889527" y="2093885"/>
              <a:ext cx="1028699" cy="1028699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iconfont-11745-5604589">
              <a:extLst>
                <a:ext uri="{FF2B5EF4-FFF2-40B4-BE49-F238E27FC236}">
                  <a16:creationId xmlns:a16="http://schemas.microsoft.com/office/drawing/2014/main" id="{E293670E-4E39-4316-9CB6-65A3A1F42103}"/>
                </a:ext>
              </a:extLst>
            </p:cNvPr>
            <p:cNvSpPr/>
            <p:nvPr/>
          </p:nvSpPr>
          <p:spPr>
            <a:xfrm>
              <a:off x="7149618" y="2383252"/>
              <a:ext cx="508516" cy="515270"/>
            </a:xfrm>
            <a:custGeom>
              <a:avLst/>
              <a:gdLst>
                <a:gd name="T0" fmla="*/ 3200 w 10666"/>
                <a:gd name="T1" fmla="*/ 9171 h 10807"/>
                <a:gd name="T2" fmla="*/ 4198 w 10666"/>
                <a:gd name="T3" fmla="*/ 8547 h 10807"/>
                <a:gd name="T4" fmla="*/ 4564 w 10666"/>
                <a:gd name="T5" fmla="*/ 8472 h 10807"/>
                <a:gd name="T6" fmla="*/ 5333 w 10666"/>
                <a:gd name="T7" fmla="*/ 8533 h 10807"/>
                <a:gd name="T8" fmla="*/ 9600 w 10666"/>
                <a:gd name="T9" fmla="*/ 4800 h 10807"/>
                <a:gd name="T10" fmla="*/ 5333 w 10666"/>
                <a:gd name="T11" fmla="*/ 1066 h 10807"/>
                <a:gd name="T12" fmla="*/ 1066 w 10666"/>
                <a:gd name="T13" fmla="*/ 4800 h 10807"/>
                <a:gd name="T14" fmla="*/ 1888 w 10666"/>
                <a:gd name="T15" fmla="*/ 7001 h 10807"/>
                <a:gd name="T16" fmla="*/ 1825 w 10666"/>
                <a:gd name="T17" fmla="*/ 7758 h 10807"/>
                <a:gd name="T18" fmla="*/ 1070 w 10666"/>
                <a:gd name="T19" fmla="*/ 7685 h 10807"/>
                <a:gd name="T20" fmla="*/ 0 w 10666"/>
                <a:gd name="T21" fmla="*/ 4800 h 10807"/>
                <a:gd name="T22" fmla="*/ 5333 w 10666"/>
                <a:gd name="T23" fmla="*/ 0 h 10807"/>
                <a:gd name="T24" fmla="*/ 10666 w 10666"/>
                <a:gd name="T25" fmla="*/ 4800 h 10807"/>
                <a:gd name="T26" fmla="*/ 5333 w 10666"/>
                <a:gd name="T27" fmla="*/ 9600 h 10807"/>
                <a:gd name="T28" fmla="*/ 4598 w 10666"/>
                <a:gd name="T29" fmla="*/ 9554 h 10807"/>
                <a:gd name="T30" fmla="*/ 2949 w 10666"/>
                <a:gd name="T31" fmla="*/ 10585 h 10807"/>
                <a:gd name="T32" fmla="*/ 2133 w 10666"/>
                <a:gd name="T33" fmla="*/ 10133 h 10807"/>
                <a:gd name="T34" fmla="*/ 2133 w 10666"/>
                <a:gd name="T35" fmla="*/ 8348 h 10807"/>
                <a:gd name="T36" fmla="*/ 2666 w 10666"/>
                <a:gd name="T37" fmla="*/ 7815 h 10807"/>
                <a:gd name="T38" fmla="*/ 3200 w 10666"/>
                <a:gd name="T39" fmla="*/ 8348 h 10807"/>
                <a:gd name="T40" fmla="*/ 3200 w 10666"/>
                <a:gd name="T41" fmla="*/ 9171 h 10807"/>
                <a:gd name="T42" fmla="*/ 3496 w 10666"/>
                <a:gd name="T43" fmla="*/ 5777 h 10807"/>
                <a:gd name="T44" fmla="*/ 2756 w 10666"/>
                <a:gd name="T45" fmla="*/ 5629 h 10807"/>
                <a:gd name="T46" fmla="*/ 2904 w 10666"/>
                <a:gd name="T47" fmla="*/ 4889 h 10807"/>
                <a:gd name="T48" fmla="*/ 4504 w 10666"/>
                <a:gd name="T49" fmla="*/ 3823 h 10807"/>
                <a:gd name="T50" fmla="*/ 5177 w 10666"/>
                <a:gd name="T51" fmla="*/ 3889 h 10807"/>
                <a:gd name="T52" fmla="*/ 5934 w 10666"/>
                <a:gd name="T53" fmla="*/ 4647 h 10807"/>
                <a:gd name="T54" fmla="*/ 7170 w 10666"/>
                <a:gd name="T55" fmla="*/ 3823 h 10807"/>
                <a:gd name="T56" fmla="*/ 7910 w 10666"/>
                <a:gd name="T57" fmla="*/ 3970 h 10807"/>
                <a:gd name="T58" fmla="*/ 7762 w 10666"/>
                <a:gd name="T59" fmla="*/ 4710 h 10807"/>
                <a:gd name="T60" fmla="*/ 6162 w 10666"/>
                <a:gd name="T61" fmla="*/ 5777 h 10807"/>
                <a:gd name="T62" fmla="*/ 5489 w 10666"/>
                <a:gd name="T63" fmla="*/ 5710 h 10807"/>
                <a:gd name="T64" fmla="*/ 4732 w 10666"/>
                <a:gd name="T65" fmla="*/ 4953 h 10807"/>
                <a:gd name="T66" fmla="*/ 3496 w 10666"/>
                <a:gd name="T67" fmla="*/ 5777 h 10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10807">
                  <a:moveTo>
                    <a:pt x="3200" y="9171"/>
                  </a:moveTo>
                  <a:lnTo>
                    <a:pt x="4198" y="8547"/>
                  </a:lnTo>
                  <a:cubicBezTo>
                    <a:pt x="4307" y="8478"/>
                    <a:pt x="4437" y="8452"/>
                    <a:pt x="4564" y="8472"/>
                  </a:cubicBezTo>
                  <a:cubicBezTo>
                    <a:pt x="4816" y="8513"/>
                    <a:pt x="5073" y="8533"/>
                    <a:pt x="5333" y="8533"/>
                  </a:cubicBezTo>
                  <a:cubicBezTo>
                    <a:pt x="7703" y="8533"/>
                    <a:pt x="9600" y="6847"/>
                    <a:pt x="9600" y="4800"/>
                  </a:cubicBezTo>
                  <a:cubicBezTo>
                    <a:pt x="9600" y="2753"/>
                    <a:pt x="7703" y="1066"/>
                    <a:pt x="5333" y="1066"/>
                  </a:cubicBezTo>
                  <a:cubicBezTo>
                    <a:pt x="2963" y="1066"/>
                    <a:pt x="1066" y="2753"/>
                    <a:pt x="1066" y="4800"/>
                  </a:cubicBezTo>
                  <a:cubicBezTo>
                    <a:pt x="1066" y="5601"/>
                    <a:pt x="1356" y="6365"/>
                    <a:pt x="1888" y="7001"/>
                  </a:cubicBezTo>
                  <a:cubicBezTo>
                    <a:pt x="2082" y="7226"/>
                    <a:pt x="2054" y="7567"/>
                    <a:pt x="1825" y="7758"/>
                  </a:cubicBezTo>
                  <a:cubicBezTo>
                    <a:pt x="1597" y="7948"/>
                    <a:pt x="1257" y="7916"/>
                    <a:pt x="1070" y="7685"/>
                  </a:cubicBezTo>
                  <a:cubicBezTo>
                    <a:pt x="380" y="6861"/>
                    <a:pt x="0" y="5857"/>
                    <a:pt x="0" y="4800"/>
                  </a:cubicBezTo>
                  <a:cubicBezTo>
                    <a:pt x="0" y="2134"/>
                    <a:pt x="2401" y="0"/>
                    <a:pt x="5333" y="0"/>
                  </a:cubicBezTo>
                  <a:cubicBezTo>
                    <a:pt x="8265" y="0"/>
                    <a:pt x="10666" y="2134"/>
                    <a:pt x="10666" y="4800"/>
                  </a:cubicBezTo>
                  <a:cubicBezTo>
                    <a:pt x="10666" y="7466"/>
                    <a:pt x="8265" y="9600"/>
                    <a:pt x="5333" y="9600"/>
                  </a:cubicBezTo>
                  <a:cubicBezTo>
                    <a:pt x="5086" y="9600"/>
                    <a:pt x="4840" y="9585"/>
                    <a:pt x="4598" y="9554"/>
                  </a:cubicBezTo>
                  <a:lnTo>
                    <a:pt x="2949" y="10585"/>
                  </a:lnTo>
                  <a:cubicBezTo>
                    <a:pt x="2594" y="10807"/>
                    <a:pt x="2133" y="10552"/>
                    <a:pt x="2133" y="10133"/>
                  </a:cubicBezTo>
                  <a:lnTo>
                    <a:pt x="2133" y="8348"/>
                  </a:lnTo>
                  <a:cubicBezTo>
                    <a:pt x="2133" y="8053"/>
                    <a:pt x="2372" y="7815"/>
                    <a:pt x="2666" y="7815"/>
                  </a:cubicBezTo>
                  <a:cubicBezTo>
                    <a:pt x="2961" y="7815"/>
                    <a:pt x="3200" y="8053"/>
                    <a:pt x="3200" y="8348"/>
                  </a:cubicBezTo>
                  <a:lnTo>
                    <a:pt x="3200" y="9171"/>
                  </a:lnTo>
                  <a:close/>
                  <a:moveTo>
                    <a:pt x="3496" y="5777"/>
                  </a:moveTo>
                  <a:cubicBezTo>
                    <a:pt x="3251" y="5940"/>
                    <a:pt x="2919" y="5874"/>
                    <a:pt x="2756" y="5629"/>
                  </a:cubicBezTo>
                  <a:cubicBezTo>
                    <a:pt x="2592" y="5384"/>
                    <a:pt x="2659" y="5053"/>
                    <a:pt x="2904" y="4889"/>
                  </a:cubicBezTo>
                  <a:lnTo>
                    <a:pt x="4504" y="3823"/>
                  </a:lnTo>
                  <a:cubicBezTo>
                    <a:pt x="4715" y="3682"/>
                    <a:pt x="4997" y="3709"/>
                    <a:pt x="5177" y="3889"/>
                  </a:cubicBezTo>
                  <a:lnTo>
                    <a:pt x="5934" y="4647"/>
                  </a:lnTo>
                  <a:lnTo>
                    <a:pt x="7170" y="3823"/>
                  </a:lnTo>
                  <a:cubicBezTo>
                    <a:pt x="7415" y="3659"/>
                    <a:pt x="7747" y="3725"/>
                    <a:pt x="7910" y="3970"/>
                  </a:cubicBezTo>
                  <a:cubicBezTo>
                    <a:pt x="8074" y="4215"/>
                    <a:pt x="8007" y="4547"/>
                    <a:pt x="7762" y="4710"/>
                  </a:cubicBezTo>
                  <a:lnTo>
                    <a:pt x="6162" y="5777"/>
                  </a:lnTo>
                  <a:cubicBezTo>
                    <a:pt x="5951" y="5918"/>
                    <a:pt x="5669" y="5890"/>
                    <a:pt x="5489" y="5710"/>
                  </a:cubicBezTo>
                  <a:lnTo>
                    <a:pt x="4732" y="4953"/>
                  </a:lnTo>
                  <a:lnTo>
                    <a:pt x="3496" y="577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A35E0C94-EC2D-4CDA-8D88-0FDFCF26175B}"/>
              </a:ext>
            </a:extLst>
          </p:cNvPr>
          <p:cNvSpPr txBox="1"/>
          <p:nvPr/>
        </p:nvSpPr>
        <p:spPr>
          <a:xfrm>
            <a:off x="9155737" y="22508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希塔：</a:t>
            </a:r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智能问答系统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F263533-C9C1-4843-8D44-1AC57C201EE9}"/>
              </a:ext>
            </a:extLst>
          </p:cNvPr>
          <p:cNvSpPr/>
          <p:nvPr/>
        </p:nvSpPr>
        <p:spPr>
          <a:xfrm>
            <a:off x="1020911" y="4282366"/>
            <a:ext cx="3042079" cy="830942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信息敏感问题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98CBF1-45FA-4EB2-91D6-7CA0D978E260}"/>
              </a:ext>
            </a:extLst>
          </p:cNvPr>
          <p:cNvSpPr/>
          <p:nvPr/>
        </p:nvSpPr>
        <p:spPr>
          <a:xfrm>
            <a:off x="6615634" y="4095961"/>
            <a:ext cx="1471039" cy="1340382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9E9E96-8064-4772-B503-34570AC7F5F7}"/>
              </a:ext>
            </a:extLst>
          </p:cNvPr>
          <p:cNvCxnSpPr>
            <a:cxnSpLocks/>
          </p:cNvCxnSpPr>
          <p:nvPr/>
        </p:nvCxnSpPr>
        <p:spPr>
          <a:xfrm>
            <a:off x="4556944" y="4697837"/>
            <a:ext cx="1284790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confont-11745-5604589">
            <a:extLst>
              <a:ext uri="{FF2B5EF4-FFF2-40B4-BE49-F238E27FC236}">
                <a16:creationId xmlns:a16="http://schemas.microsoft.com/office/drawing/2014/main" id="{74452A6F-FF64-4C57-86D5-81F51BB6B00C}"/>
              </a:ext>
            </a:extLst>
          </p:cNvPr>
          <p:cNvSpPr/>
          <p:nvPr/>
        </p:nvSpPr>
        <p:spPr>
          <a:xfrm>
            <a:off x="7944789" y="5041594"/>
            <a:ext cx="508516" cy="515270"/>
          </a:xfrm>
          <a:custGeom>
            <a:avLst/>
            <a:gdLst>
              <a:gd name="T0" fmla="*/ 3200 w 10666"/>
              <a:gd name="T1" fmla="*/ 9171 h 10807"/>
              <a:gd name="T2" fmla="*/ 4198 w 10666"/>
              <a:gd name="T3" fmla="*/ 8547 h 10807"/>
              <a:gd name="T4" fmla="*/ 4564 w 10666"/>
              <a:gd name="T5" fmla="*/ 8472 h 10807"/>
              <a:gd name="T6" fmla="*/ 5333 w 10666"/>
              <a:gd name="T7" fmla="*/ 8533 h 10807"/>
              <a:gd name="T8" fmla="*/ 9600 w 10666"/>
              <a:gd name="T9" fmla="*/ 4800 h 10807"/>
              <a:gd name="T10" fmla="*/ 5333 w 10666"/>
              <a:gd name="T11" fmla="*/ 1066 h 10807"/>
              <a:gd name="T12" fmla="*/ 1066 w 10666"/>
              <a:gd name="T13" fmla="*/ 4800 h 10807"/>
              <a:gd name="T14" fmla="*/ 1888 w 10666"/>
              <a:gd name="T15" fmla="*/ 7001 h 10807"/>
              <a:gd name="T16" fmla="*/ 1825 w 10666"/>
              <a:gd name="T17" fmla="*/ 7758 h 10807"/>
              <a:gd name="T18" fmla="*/ 1070 w 10666"/>
              <a:gd name="T19" fmla="*/ 7685 h 10807"/>
              <a:gd name="T20" fmla="*/ 0 w 10666"/>
              <a:gd name="T21" fmla="*/ 4800 h 10807"/>
              <a:gd name="T22" fmla="*/ 5333 w 10666"/>
              <a:gd name="T23" fmla="*/ 0 h 10807"/>
              <a:gd name="T24" fmla="*/ 10666 w 10666"/>
              <a:gd name="T25" fmla="*/ 4800 h 10807"/>
              <a:gd name="T26" fmla="*/ 5333 w 10666"/>
              <a:gd name="T27" fmla="*/ 9600 h 10807"/>
              <a:gd name="T28" fmla="*/ 4598 w 10666"/>
              <a:gd name="T29" fmla="*/ 9554 h 10807"/>
              <a:gd name="T30" fmla="*/ 2949 w 10666"/>
              <a:gd name="T31" fmla="*/ 10585 h 10807"/>
              <a:gd name="T32" fmla="*/ 2133 w 10666"/>
              <a:gd name="T33" fmla="*/ 10133 h 10807"/>
              <a:gd name="T34" fmla="*/ 2133 w 10666"/>
              <a:gd name="T35" fmla="*/ 8348 h 10807"/>
              <a:gd name="T36" fmla="*/ 2666 w 10666"/>
              <a:gd name="T37" fmla="*/ 7815 h 10807"/>
              <a:gd name="T38" fmla="*/ 3200 w 10666"/>
              <a:gd name="T39" fmla="*/ 8348 h 10807"/>
              <a:gd name="T40" fmla="*/ 3200 w 10666"/>
              <a:gd name="T41" fmla="*/ 9171 h 10807"/>
              <a:gd name="T42" fmla="*/ 3496 w 10666"/>
              <a:gd name="T43" fmla="*/ 5777 h 10807"/>
              <a:gd name="T44" fmla="*/ 2756 w 10666"/>
              <a:gd name="T45" fmla="*/ 5629 h 10807"/>
              <a:gd name="T46" fmla="*/ 2904 w 10666"/>
              <a:gd name="T47" fmla="*/ 4889 h 10807"/>
              <a:gd name="T48" fmla="*/ 4504 w 10666"/>
              <a:gd name="T49" fmla="*/ 3823 h 10807"/>
              <a:gd name="T50" fmla="*/ 5177 w 10666"/>
              <a:gd name="T51" fmla="*/ 3889 h 10807"/>
              <a:gd name="T52" fmla="*/ 5934 w 10666"/>
              <a:gd name="T53" fmla="*/ 4647 h 10807"/>
              <a:gd name="T54" fmla="*/ 7170 w 10666"/>
              <a:gd name="T55" fmla="*/ 3823 h 10807"/>
              <a:gd name="T56" fmla="*/ 7910 w 10666"/>
              <a:gd name="T57" fmla="*/ 3970 h 10807"/>
              <a:gd name="T58" fmla="*/ 7762 w 10666"/>
              <a:gd name="T59" fmla="*/ 4710 h 10807"/>
              <a:gd name="T60" fmla="*/ 6162 w 10666"/>
              <a:gd name="T61" fmla="*/ 5777 h 10807"/>
              <a:gd name="T62" fmla="*/ 5489 w 10666"/>
              <a:gd name="T63" fmla="*/ 5710 h 10807"/>
              <a:gd name="T64" fmla="*/ 4732 w 10666"/>
              <a:gd name="T65" fmla="*/ 4953 h 10807"/>
              <a:gd name="T66" fmla="*/ 3496 w 10666"/>
              <a:gd name="T67" fmla="*/ 5777 h 10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66" h="10807">
                <a:moveTo>
                  <a:pt x="3200" y="9171"/>
                </a:moveTo>
                <a:lnTo>
                  <a:pt x="4198" y="8547"/>
                </a:lnTo>
                <a:cubicBezTo>
                  <a:pt x="4307" y="8478"/>
                  <a:pt x="4437" y="8452"/>
                  <a:pt x="4564" y="8472"/>
                </a:cubicBezTo>
                <a:cubicBezTo>
                  <a:pt x="4816" y="8513"/>
                  <a:pt x="5073" y="8533"/>
                  <a:pt x="5333" y="8533"/>
                </a:cubicBezTo>
                <a:cubicBezTo>
                  <a:pt x="7703" y="8533"/>
                  <a:pt x="9600" y="6847"/>
                  <a:pt x="9600" y="4800"/>
                </a:cubicBezTo>
                <a:cubicBezTo>
                  <a:pt x="9600" y="2753"/>
                  <a:pt x="7703" y="1066"/>
                  <a:pt x="5333" y="1066"/>
                </a:cubicBezTo>
                <a:cubicBezTo>
                  <a:pt x="2963" y="1066"/>
                  <a:pt x="1066" y="2753"/>
                  <a:pt x="1066" y="4800"/>
                </a:cubicBezTo>
                <a:cubicBezTo>
                  <a:pt x="1066" y="5601"/>
                  <a:pt x="1356" y="6365"/>
                  <a:pt x="1888" y="7001"/>
                </a:cubicBezTo>
                <a:cubicBezTo>
                  <a:pt x="2082" y="7226"/>
                  <a:pt x="2054" y="7567"/>
                  <a:pt x="1825" y="7758"/>
                </a:cubicBezTo>
                <a:cubicBezTo>
                  <a:pt x="1597" y="7948"/>
                  <a:pt x="1257" y="7916"/>
                  <a:pt x="1070" y="7685"/>
                </a:cubicBezTo>
                <a:cubicBezTo>
                  <a:pt x="380" y="6861"/>
                  <a:pt x="0" y="5857"/>
                  <a:pt x="0" y="4800"/>
                </a:cubicBezTo>
                <a:cubicBezTo>
                  <a:pt x="0" y="2134"/>
                  <a:pt x="2401" y="0"/>
                  <a:pt x="5333" y="0"/>
                </a:cubicBezTo>
                <a:cubicBezTo>
                  <a:pt x="8265" y="0"/>
                  <a:pt x="10666" y="2134"/>
                  <a:pt x="10666" y="4800"/>
                </a:cubicBezTo>
                <a:cubicBezTo>
                  <a:pt x="10666" y="7466"/>
                  <a:pt x="8265" y="9600"/>
                  <a:pt x="5333" y="9600"/>
                </a:cubicBezTo>
                <a:cubicBezTo>
                  <a:pt x="5086" y="9600"/>
                  <a:pt x="4840" y="9585"/>
                  <a:pt x="4598" y="9554"/>
                </a:cubicBezTo>
                <a:lnTo>
                  <a:pt x="2949" y="10585"/>
                </a:lnTo>
                <a:cubicBezTo>
                  <a:pt x="2594" y="10807"/>
                  <a:pt x="2133" y="10552"/>
                  <a:pt x="2133" y="10133"/>
                </a:cubicBezTo>
                <a:lnTo>
                  <a:pt x="2133" y="8348"/>
                </a:lnTo>
                <a:cubicBezTo>
                  <a:pt x="2133" y="8053"/>
                  <a:pt x="2372" y="7815"/>
                  <a:pt x="2666" y="7815"/>
                </a:cubicBezTo>
                <a:cubicBezTo>
                  <a:pt x="2961" y="7815"/>
                  <a:pt x="3200" y="8053"/>
                  <a:pt x="3200" y="8348"/>
                </a:cubicBezTo>
                <a:lnTo>
                  <a:pt x="3200" y="9171"/>
                </a:lnTo>
                <a:close/>
                <a:moveTo>
                  <a:pt x="3496" y="5777"/>
                </a:moveTo>
                <a:cubicBezTo>
                  <a:pt x="3251" y="5940"/>
                  <a:pt x="2919" y="5874"/>
                  <a:pt x="2756" y="5629"/>
                </a:cubicBezTo>
                <a:cubicBezTo>
                  <a:pt x="2592" y="5384"/>
                  <a:pt x="2659" y="5053"/>
                  <a:pt x="2904" y="4889"/>
                </a:cubicBezTo>
                <a:lnTo>
                  <a:pt x="4504" y="3823"/>
                </a:lnTo>
                <a:cubicBezTo>
                  <a:pt x="4715" y="3682"/>
                  <a:pt x="4997" y="3709"/>
                  <a:pt x="5177" y="3889"/>
                </a:cubicBezTo>
                <a:lnTo>
                  <a:pt x="5934" y="4647"/>
                </a:lnTo>
                <a:lnTo>
                  <a:pt x="7170" y="3823"/>
                </a:lnTo>
                <a:cubicBezTo>
                  <a:pt x="7415" y="3659"/>
                  <a:pt x="7747" y="3725"/>
                  <a:pt x="7910" y="3970"/>
                </a:cubicBezTo>
                <a:cubicBezTo>
                  <a:pt x="8074" y="4215"/>
                  <a:pt x="8007" y="4547"/>
                  <a:pt x="7762" y="4710"/>
                </a:cubicBezTo>
                <a:lnTo>
                  <a:pt x="6162" y="5777"/>
                </a:lnTo>
                <a:cubicBezTo>
                  <a:pt x="5951" y="5918"/>
                  <a:pt x="5669" y="5890"/>
                  <a:pt x="5489" y="5710"/>
                </a:cubicBezTo>
                <a:lnTo>
                  <a:pt x="4732" y="4953"/>
                </a:lnTo>
                <a:lnTo>
                  <a:pt x="3496" y="577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7A42C4B-934A-40C4-B2F3-2E44DA925C1A}"/>
              </a:ext>
            </a:extLst>
          </p:cNvPr>
          <p:cNvSpPr txBox="1"/>
          <p:nvPr/>
        </p:nvSpPr>
        <p:spPr>
          <a:xfrm>
            <a:off x="9155737" y="4350626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图片</a:t>
            </a:r>
            <a:r>
              <a:rPr lang="en-US" altLang="zh-CN" sz="2400" b="1" dirty="0">
                <a:latin typeface="+mj-ea"/>
                <a:ea typeface="+mj-ea"/>
              </a:rPr>
              <a:t>+</a:t>
            </a:r>
            <a:r>
              <a:rPr lang="zh-CN" altLang="en-US" sz="2400" b="1" dirty="0">
                <a:latin typeface="+mj-ea"/>
                <a:ea typeface="+mj-ea"/>
              </a:rPr>
              <a:t>文字</a:t>
            </a:r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自动</a:t>
            </a:r>
            <a:r>
              <a:rPr lang="en-US" altLang="zh-CN" sz="2400" b="1" dirty="0">
                <a:latin typeface="+mj-ea"/>
                <a:ea typeface="+mj-ea"/>
              </a:rPr>
              <a:t>AI</a:t>
            </a:r>
            <a:r>
              <a:rPr lang="zh-CN" altLang="en-US" sz="2400" b="1" dirty="0">
                <a:latin typeface="+mj-ea"/>
                <a:ea typeface="+mj-ea"/>
              </a:rPr>
              <a:t>敏感检测</a:t>
            </a:r>
          </a:p>
        </p:txBody>
      </p:sp>
      <p:sp>
        <p:nvSpPr>
          <p:cNvPr id="33" name="iconfont-11655-2733957">
            <a:extLst>
              <a:ext uri="{FF2B5EF4-FFF2-40B4-BE49-F238E27FC236}">
                <a16:creationId xmlns:a16="http://schemas.microsoft.com/office/drawing/2014/main" id="{868512D6-A4E2-47D0-8F67-037F079E718A}"/>
              </a:ext>
            </a:extLst>
          </p:cNvPr>
          <p:cNvSpPr/>
          <p:nvPr/>
        </p:nvSpPr>
        <p:spPr>
          <a:xfrm>
            <a:off x="7042123" y="4439209"/>
            <a:ext cx="618059" cy="742414"/>
          </a:xfrm>
          <a:custGeom>
            <a:avLst/>
            <a:gdLst>
              <a:gd name="T0" fmla="*/ 8325 w 8325"/>
              <a:gd name="T1" fmla="*/ 416 h 9999"/>
              <a:gd name="T2" fmla="*/ 8325 w 8325"/>
              <a:gd name="T3" fmla="*/ 5418 h 9999"/>
              <a:gd name="T4" fmla="*/ 8108 w 8325"/>
              <a:gd name="T5" fmla="*/ 6529 h 9999"/>
              <a:gd name="T6" fmla="*/ 7568 w 8325"/>
              <a:gd name="T7" fmla="*/ 7505 h 9999"/>
              <a:gd name="T8" fmla="*/ 6800 w 8325"/>
              <a:gd name="T9" fmla="*/ 8334 h 9999"/>
              <a:gd name="T10" fmla="*/ 5978 w 8325"/>
              <a:gd name="T11" fmla="*/ 9004 h 9999"/>
              <a:gd name="T12" fmla="*/ 5192 w 8325"/>
              <a:gd name="T13" fmla="*/ 9508 h 9999"/>
              <a:gd name="T14" fmla="*/ 4609 w 8325"/>
              <a:gd name="T15" fmla="*/ 9829 h 9999"/>
              <a:gd name="T16" fmla="*/ 4333 w 8325"/>
              <a:gd name="T17" fmla="*/ 9959 h 9999"/>
              <a:gd name="T18" fmla="*/ 4163 w 8325"/>
              <a:gd name="T19" fmla="*/ 9999 h 9999"/>
              <a:gd name="T20" fmla="*/ 3993 w 8325"/>
              <a:gd name="T21" fmla="*/ 9959 h 9999"/>
              <a:gd name="T22" fmla="*/ 3716 w 8325"/>
              <a:gd name="T23" fmla="*/ 9829 h 9999"/>
              <a:gd name="T24" fmla="*/ 3134 w 8325"/>
              <a:gd name="T25" fmla="*/ 9508 h 9999"/>
              <a:gd name="T26" fmla="*/ 2348 w 8325"/>
              <a:gd name="T27" fmla="*/ 9004 h 9999"/>
              <a:gd name="T28" fmla="*/ 1525 w 8325"/>
              <a:gd name="T29" fmla="*/ 8334 h 9999"/>
              <a:gd name="T30" fmla="*/ 758 w 8325"/>
              <a:gd name="T31" fmla="*/ 7505 h 9999"/>
              <a:gd name="T32" fmla="*/ 218 w 8325"/>
              <a:gd name="T33" fmla="*/ 6529 h 9999"/>
              <a:gd name="T34" fmla="*/ 0 w 8325"/>
              <a:gd name="T35" fmla="*/ 5418 h 9999"/>
              <a:gd name="T36" fmla="*/ 0 w 8325"/>
              <a:gd name="T37" fmla="*/ 416 h 9999"/>
              <a:gd name="T38" fmla="*/ 124 w 8325"/>
              <a:gd name="T39" fmla="*/ 124 h 9999"/>
              <a:gd name="T40" fmla="*/ 416 w 8325"/>
              <a:gd name="T41" fmla="*/ 0 h 9999"/>
              <a:gd name="T42" fmla="*/ 7916 w 8325"/>
              <a:gd name="T43" fmla="*/ 0 h 9999"/>
              <a:gd name="T44" fmla="*/ 8209 w 8325"/>
              <a:gd name="T45" fmla="*/ 124 h 9999"/>
              <a:gd name="T46" fmla="*/ 8325 w 8325"/>
              <a:gd name="T47" fmla="*/ 416 h 9999"/>
              <a:gd name="T48" fmla="*/ 7075 w 8325"/>
              <a:gd name="T49" fmla="*/ 5416 h 9999"/>
              <a:gd name="T50" fmla="*/ 7075 w 8325"/>
              <a:gd name="T51" fmla="*/ 1250 h 9999"/>
              <a:gd name="T52" fmla="*/ 4159 w 8325"/>
              <a:gd name="T53" fmla="*/ 1250 h 9999"/>
              <a:gd name="T54" fmla="*/ 4159 w 8325"/>
              <a:gd name="T55" fmla="*/ 8653 h 9999"/>
              <a:gd name="T56" fmla="*/ 5547 w 8325"/>
              <a:gd name="T57" fmla="*/ 7761 h 9999"/>
              <a:gd name="T58" fmla="*/ 7075 w 8325"/>
              <a:gd name="T59" fmla="*/ 5416 h 9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325" h="9999">
                <a:moveTo>
                  <a:pt x="8325" y="416"/>
                </a:moveTo>
                <a:lnTo>
                  <a:pt x="8325" y="5418"/>
                </a:lnTo>
                <a:cubicBezTo>
                  <a:pt x="8325" y="5791"/>
                  <a:pt x="8253" y="6160"/>
                  <a:pt x="8108" y="6529"/>
                </a:cubicBezTo>
                <a:cubicBezTo>
                  <a:pt x="7963" y="6895"/>
                  <a:pt x="7782" y="7221"/>
                  <a:pt x="7568" y="7505"/>
                </a:cubicBezTo>
                <a:cubicBezTo>
                  <a:pt x="7353" y="7790"/>
                  <a:pt x="7096" y="8066"/>
                  <a:pt x="6800" y="8334"/>
                </a:cubicBezTo>
                <a:cubicBezTo>
                  <a:pt x="6503" y="8604"/>
                  <a:pt x="6228" y="8826"/>
                  <a:pt x="5978" y="9004"/>
                </a:cubicBezTo>
                <a:cubicBezTo>
                  <a:pt x="5727" y="9181"/>
                  <a:pt x="5463" y="9350"/>
                  <a:pt x="5192" y="9508"/>
                </a:cubicBezTo>
                <a:cubicBezTo>
                  <a:pt x="4918" y="9666"/>
                  <a:pt x="4724" y="9773"/>
                  <a:pt x="4609" y="9829"/>
                </a:cubicBezTo>
                <a:cubicBezTo>
                  <a:pt x="4494" y="9885"/>
                  <a:pt x="4403" y="9929"/>
                  <a:pt x="4333" y="9959"/>
                </a:cubicBezTo>
                <a:cubicBezTo>
                  <a:pt x="4280" y="9985"/>
                  <a:pt x="4225" y="9999"/>
                  <a:pt x="4163" y="9999"/>
                </a:cubicBezTo>
                <a:cubicBezTo>
                  <a:pt x="4103" y="9999"/>
                  <a:pt x="4045" y="9985"/>
                  <a:pt x="3993" y="9959"/>
                </a:cubicBezTo>
                <a:cubicBezTo>
                  <a:pt x="3923" y="9929"/>
                  <a:pt x="3831" y="9885"/>
                  <a:pt x="3716" y="9829"/>
                </a:cubicBezTo>
                <a:cubicBezTo>
                  <a:pt x="3601" y="9773"/>
                  <a:pt x="3408" y="9665"/>
                  <a:pt x="3134" y="9508"/>
                </a:cubicBezTo>
                <a:cubicBezTo>
                  <a:pt x="2860" y="9349"/>
                  <a:pt x="2598" y="9180"/>
                  <a:pt x="2348" y="9004"/>
                </a:cubicBezTo>
                <a:cubicBezTo>
                  <a:pt x="2096" y="8826"/>
                  <a:pt x="1823" y="8603"/>
                  <a:pt x="1525" y="8334"/>
                </a:cubicBezTo>
                <a:cubicBezTo>
                  <a:pt x="1228" y="8064"/>
                  <a:pt x="973" y="7788"/>
                  <a:pt x="758" y="7505"/>
                </a:cubicBezTo>
                <a:cubicBezTo>
                  <a:pt x="543" y="7220"/>
                  <a:pt x="364" y="6896"/>
                  <a:pt x="218" y="6529"/>
                </a:cubicBezTo>
                <a:cubicBezTo>
                  <a:pt x="73" y="6163"/>
                  <a:pt x="0" y="5793"/>
                  <a:pt x="0" y="5418"/>
                </a:cubicBezTo>
                <a:lnTo>
                  <a:pt x="0" y="416"/>
                </a:lnTo>
                <a:cubicBezTo>
                  <a:pt x="0" y="304"/>
                  <a:pt x="41" y="205"/>
                  <a:pt x="124" y="124"/>
                </a:cubicBezTo>
                <a:cubicBezTo>
                  <a:pt x="206" y="41"/>
                  <a:pt x="303" y="0"/>
                  <a:pt x="416" y="0"/>
                </a:cubicBezTo>
                <a:lnTo>
                  <a:pt x="7916" y="0"/>
                </a:lnTo>
                <a:cubicBezTo>
                  <a:pt x="8029" y="0"/>
                  <a:pt x="8128" y="41"/>
                  <a:pt x="8209" y="124"/>
                </a:cubicBezTo>
                <a:cubicBezTo>
                  <a:pt x="8284" y="206"/>
                  <a:pt x="8325" y="305"/>
                  <a:pt x="8325" y="416"/>
                </a:cubicBezTo>
                <a:close/>
                <a:moveTo>
                  <a:pt x="7075" y="5416"/>
                </a:moveTo>
                <a:lnTo>
                  <a:pt x="7075" y="1250"/>
                </a:lnTo>
                <a:lnTo>
                  <a:pt x="4159" y="1250"/>
                </a:lnTo>
                <a:lnTo>
                  <a:pt x="4159" y="8653"/>
                </a:lnTo>
                <a:cubicBezTo>
                  <a:pt x="4675" y="8379"/>
                  <a:pt x="5138" y="8081"/>
                  <a:pt x="5547" y="7761"/>
                </a:cubicBezTo>
                <a:cubicBezTo>
                  <a:pt x="6567" y="6961"/>
                  <a:pt x="7075" y="6181"/>
                  <a:pt x="7075" y="5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6330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6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3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2" grpId="0"/>
      <p:bldP spid="23" grpId="0" animBg="1"/>
      <p:bldP spid="24" grpId="0" animBg="1"/>
      <p:bldP spid="32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1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ṡlîḑe">
            <a:extLst>
              <a:ext uri="{FF2B5EF4-FFF2-40B4-BE49-F238E27FC236}">
                <a16:creationId xmlns:a16="http://schemas.microsoft.com/office/drawing/2014/main" id="{E42FF03C-65EB-4C16-BDC7-C01A2262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29C21E-9A1D-482E-BA6D-DB39747FFB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58" b="-1506"/>
          <a:stretch/>
        </p:blipFill>
        <p:spPr>
          <a:xfrm>
            <a:off x="4927856" y="7874193"/>
            <a:ext cx="2336287" cy="30496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DC4E7F-6C28-4088-865C-693B7C731C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58" b="-1506"/>
          <a:stretch/>
        </p:blipFill>
        <p:spPr>
          <a:xfrm>
            <a:off x="669925" y="1138020"/>
            <a:ext cx="788068" cy="10286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FB14F6-E620-42E3-A13B-8555EC129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04" y="730638"/>
            <a:ext cx="1836530" cy="9337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EFE95D2-E8CC-4289-9B3C-2B8629D89D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721" b="28261"/>
          <a:stretch/>
        </p:blipFill>
        <p:spPr>
          <a:xfrm>
            <a:off x="667174" y="1759337"/>
            <a:ext cx="1621054" cy="1526763"/>
          </a:xfrm>
          <a:prstGeom prst="ellipse">
            <a:avLst/>
          </a:prstGeom>
          <a:effectLst>
            <a:outerShdw blurRad="393700" dist="38100" dir="5400000" algn="t" rotWithShape="0">
              <a:prstClr val="black">
                <a:alpha val="24000"/>
              </a:prstClr>
            </a:outerShdw>
          </a:effectLst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2A376DA-CB6C-4F32-89CE-AC595FA48E83}"/>
              </a:ext>
            </a:extLst>
          </p:cNvPr>
          <p:cNvSpPr/>
          <p:nvPr/>
        </p:nvSpPr>
        <p:spPr>
          <a:xfrm>
            <a:off x="865447" y="3655479"/>
            <a:ext cx="1224507" cy="38602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陈冠中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BC3353B-4433-4980-891B-C7FF3A14A75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10" b="16410"/>
          <a:stretch/>
        </p:blipFill>
        <p:spPr>
          <a:xfrm>
            <a:off x="2698023" y="1871685"/>
            <a:ext cx="1478951" cy="1416039"/>
          </a:xfrm>
          <a:prstGeom prst="ellipse">
            <a:avLst/>
          </a:prstGeom>
          <a:effectLst>
            <a:outerShdw blurRad="393700" dist="38100" dir="5400000" algn="t" rotWithShape="0">
              <a:prstClr val="black">
                <a:alpha val="24000"/>
              </a:prstClr>
            </a:outerShdw>
          </a:effectLst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5B31672-CF0D-4816-BA55-C45DBCDA10E2}"/>
              </a:ext>
            </a:extLst>
          </p:cNvPr>
          <p:cNvSpPr/>
          <p:nvPr/>
        </p:nvSpPr>
        <p:spPr>
          <a:xfrm>
            <a:off x="2778546" y="3705183"/>
            <a:ext cx="1224507" cy="38602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李程浩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9A652D3-C2D5-4F00-B01C-A11D421C08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" b="2908"/>
          <a:stretch/>
        </p:blipFill>
        <p:spPr>
          <a:xfrm>
            <a:off x="4493372" y="1809041"/>
            <a:ext cx="1621054" cy="1526763"/>
          </a:xfrm>
          <a:prstGeom prst="ellipse">
            <a:avLst/>
          </a:prstGeom>
          <a:effectLst>
            <a:outerShdw blurRad="393700" dist="38100" dir="5400000" algn="t" rotWithShape="0">
              <a:prstClr val="black">
                <a:alpha val="24000"/>
              </a:prstClr>
            </a:outerShdw>
          </a:effectLst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BC7E38B-70F2-409B-8316-B4B53445C93F}"/>
              </a:ext>
            </a:extLst>
          </p:cNvPr>
          <p:cNvSpPr/>
          <p:nvPr/>
        </p:nvSpPr>
        <p:spPr>
          <a:xfrm>
            <a:off x="4691645" y="3705182"/>
            <a:ext cx="1224507" cy="38602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金志昊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724696B-022D-4C79-AFE3-4E3B3EEA6C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2" b="14672"/>
          <a:stretch/>
        </p:blipFill>
        <p:spPr>
          <a:xfrm>
            <a:off x="6453616" y="1759337"/>
            <a:ext cx="1621054" cy="1526763"/>
          </a:xfrm>
          <a:prstGeom prst="ellipse">
            <a:avLst/>
          </a:prstGeom>
          <a:effectLst>
            <a:outerShdw blurRad="393700" dist="38100" dir="5400000" algn="t" rotWithShape="0">
              <a:prstClr val="black">
                <a:alpha val="24000"/>
              </a:prstClr>
            </a:outerShdw>
          </a:effectLst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E8DCA55-D64D-4370-B444-8C5299948E54}"/>
              </a:ext>
            </a:extLst>
          </p:cNvPr>
          <p:cNvSpPr/>
          <p:nvPr/>
        </p:nvSpPr>
        <p:spPr>
          <a:xfrm>
            <a:off x="6651889" y="3682626"/>
            <a:ext cx="1224507" cy="38602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田宇琛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EC8F24-1214-433D-B103-D9E521038D68}"/>
              </a:ext>
            </a:extLst>
          </p:cNvPr>
          <p:cNvSpPr txBox="1"/>
          <p:nvPr/>
        </p:nvSpPr>
        <p:spPr>
          <a:xfrm>
            <a:off x="865447" y="4228923"/>
            <a:ext cx="223292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哈工大（深圳）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2018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级本科生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项目负责人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架构与开发</a:t>
            </a:r>
            <a:endParaRPr lang="en-US" altLang="zh-CN" b="1" dirty="0">
              <a:latin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17E4FC-E4B7-4E52-BEE8-B1E1C5B331AB}"/>
              </a:ext>
            </a:extLst>
          </p:cNvPr>
          <p:cNvSpPr txBox="1"/>
          <p:nvPr/>
        </p:nvSpPr>
        <p:spPr>
          <a:xfrm>
            <a:off x="2750359" y="4267305"/>
            <a:ext cx="223292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哈工大（深圳）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2018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级本科生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设计与服务端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开发</a:t>
            </a:r>
            <a:endParaRPr lang="en-US" altLang="zh-CN" b="1" dirty="0"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9BF9DC-FF86-47DA-B381-9F56040E12CD}"/>
              </a:ext>
            </a:extLst>
          </p:cNvPr>
          <p:cNvSpPr txBox="1"/>
          <p:nvPr/>
        </p:nvSpPr>
        <p:spPr>
          <a:xfrm>
            <a:off x="4610884" y="4267305"/>
            <a:ext cx="223292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哈工大（深圳）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2018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级本科生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客户端开发</a:t>
            </a:r>
            <a:endParaRPr lang="en-US" altLang="zh-CN" b="1" dirty="0">
              <a:latin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7BC815-60AB-4D8E-815A-6C15C46A1620}"/>
              </a:ext>
            </a:extLst>
          </p:cNvPr>
          <p:cNvSpPr txBox="1"/>
          <p:nvPr/>
        </p:nvSpPr>
        <p:spPr>
          <a:xfrm>
            <a:off x="6651889" y="4230301"/>
            <a:ext cx="223292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哈工大（深圳）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2019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级硕士生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AI</a:t>
            </a:r>
            <a:r>
              <a:rPr lang="zh-CN" altLang="en-US" b="1" dirty="0">
                <a:latin typeface="+mn-ea"/>
              </a:rPr>
              <a:t>算法设计与实现</a:t>
            </a:r>
            <a:endParaRPr lang="en-US" altLang="zh-CN" b="1" dirty="0">
              <a:latin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E49005D-E59A-4852-B4A4-6BD4A028D2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" b="2908"/>
          <a:stretch/>
        </p:blipFill>
        <p:spPr>
          <a:xfrm>
            <a:off x="9197410" y="1699295"/>
            <a:ext cx="1836529" cy="1729705"/>
          </a:xfrm>
          <a:prstGeom prst="ellipse">
            <a:avLst/>
          </a:prstGeom>
          <a:effectLst>
            <a:outerShdw blurRad="393700" dist="38100" dir="5400000" algn="t" rotWithShape="0">
              <a:prstClr val="black">
                <a:alpha val="24000"/>
              </a:prstClr>
            </a:outerShdw>
          </a:effectLst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C962BB-64F5-4FB6-9D74-318E76870F38}"/>
              </a:ext>
            </a:extLst>
          </p:cNvPr>
          <p:cNvSpPr/>
          <p:nvPr/>
        </p:nvSpPr>
        <p:spPr>
          <a:xfrm>
            <a:off x="9453546" y="3634608"/>
            <a:ext cx="1224508" cy="500091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刘洋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3F867C-40E7-4B90-9CA3-0D3F4EBED23C}"/>
              </a:ext>
            </a:extLst>
          </p:cNvPr>
          <p:cNvSpPr txBox="1"/>
          <p:nvPr/>
        </p:nvSpPr>
        <p:spPr>
          <a:xfrm>
            <a:off x="9313748" y="4322119"/>
            <a:ext cx="2714967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哈工大（深圳）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助理教授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硕士生导师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牛津大学博士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深圳市海外高层次人才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项目指导教师</a:t>
            </a:r>
            <a:endParaRPr lang="en-US" altLang="zh-CN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841BD1-0FB7-4873-9619-EA5CE511B92C}"/>
              </a:ext>
            </a:extLst>
          </p:cNvPr>
          <p:cNvSpPr/>
          <p:nvPr/>
        </p:nvSpPr>
        <p:spPr>
          <a:xfrm flipH="1">
            <a:off x="8594561" y="1871685"/>
            <a:ext cx="168701" cy="2219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343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13 -0.91018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91018 L -0.06445 -1.2044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472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89 0.21922 L 0.34635 -0.08541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152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3732" y="33732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6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296458" y="29645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6" grpId="0" animBg="1"/>
      <p:bldP spid="29" grpId="0"/>
      <p:bldP spid="34" grpId="0"/>
      <p:bldP spid="35" grpId="0"/>
      <p:bldP spid="36" grpId="0"/>
      <p:bldP spid="31" grpId="0" animBg="1"/>
      <p:bldP spid="32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iŝľí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ḻidé">
            <a:extLst>
              <a:ext uri="{FF2B5EF4-FFF2-40B4-BE49-F238E27FC236}">
                <a16:creationId xmlns:a16="http://schemas.microsoft.com/office/drawing/2014/main" id="{9FA5580C-3F3B-430D-B19C-9FECC101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-18078"/>
            <a:ext cx="10850563" cy="1028699"/>
          </a:xfrm>
        </p:spPr>
        <p:txBody>
          <a:bodyPr/>
          <a:lstStyle/>
          <a:p>
            <a:r>
              <a:rPr lang="zh-CN" altLang="en-US" dirty="0"/>
              <a:t>项目推广</a:t>
            </a:r>
          </a:p>
        </p:txBody>
      </p:sp>
      <p:sp>
        <p:nvSpPr>
          <p:cNvPr id="3" name="islîďê">
            <a:extLst>
              <a:ext uri="{FF2B5EF4-FFF2-40B4-BE49-F238E27FC236}">
                <a16:creationId xmlns:a16="http://schemas.microsoft.com/office/drawing/2014/main" id="{9ABFEAA7-F42C-4E97-A72D-569F8C05D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744547" y="6022510"/>
            <a:ext cx="2909888" cy="206381"/>
          </a:xfrm>
        </p:spPr>
        <p:txBody>
          <a:bodyPr/>
          <a:lstStyle/>
          <a:p>
            <a:pPr algn="l"/>
            <a:fld id="{5DD3DB80-B894-403A-B48E-6FDC1A72010E}" type="slidenum">
              <a:rPr lang="zh-CN" altLang="en-US" smtClean="0"/>
              <a:pPr algn="l"/>
              <a:t>20</a:t>
            </a:fld>
            <a:endParaRPr lang="zh-CN" altLang="en-US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0898B010-545F-444E-8B8C-1DDE4DC9F502}"/>
              </a:ext>
            </a:extLst>
          </p:cNvPr>
          <p:cNvGrpSpPr/>
          <p:nvPr/>
        </p:nvGrpSpPr>
        <p:grpSpPr>
          <a:xfrm>
            <a:off x="411544" y="1640943"/>
            <a:ext cx="597706" cy="597706"/>
            <a:chOff x="2641604" y="2242169"/>
            <a:chExt cx="1557047" cy="155704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5201896-52DE-4940-BB5C-01A3992564E2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" name="hand-holding-up-a-book_64882">
              <a:extLst>
                <a:ext uri="{FF2B5EF4-FFF2-40B4-BE49-F238E27FC236}">
                  <a16:creationId xmlns:a16="http://schemas.microsoft.com/office/drawing/2014/main" id="{CEF47A4E-FBF5-4A52-B198-BE05428306D7}"/>
                </a:ext>
              </a:extLst>
            </p:cNvPr>
            <p:cNvSpPr/>
            <p:nvPr/>
          </p:nvSpPr>
          <p:spPr>
            <a:xfrm>
              <a:off x="3199670" y="2715849"/>
              <a:ext cx="440913" cy="609685"/>
            </a:xfrm>
            <a:custGeom>
              <a:avLst/>
              <a:gdLst>
                <a:gd name="T0" fmla="*/ 7232 w 7232"/>
                <a:gd name="T1" fmla="*/ 3121 h 10000"/>
                <a:gd name="T2" fmla="*/ 7111 w 7232"/>
                <a:gd name="T3" fmla="*/ 3910 h 10000"/>
                <a:gd name="T4" fmla="*/ 6839 w 7232"/>
                <a:gd name="T5" fmla="*/ 4509 h 10000"/>
                <a:gd name="T6" fmla="*/ 6407 w 7232"/>
                <a:gd name="T7" fmla="*/ 4974 h 10000"/>
                <a:gd name="T8" fmla="*/ 5959 w 7232"/>
                <a:gd name="T9" fmla="*/ 5314 h 10000"/>
                <a:gd name="T10" fmla="*/ 5482 w 7232"/>
                <a:gd name="T11" fmla="*/ 5591 h 10000"/>
                <a:gd name="T12" fmla="*/ 4946 w 7232"/>
                <a:gd name="T13" fmla="*/ 6099 h 10000"/>
                <a:gd name="T14" fmla="*/ 4731 w 7232"/>
                <a:gd name="T15" fmla="*/ 6624 h 10000"/>
                <a:gd name="T16" fmla="*/ 4637 w 7232"/>
                <a:gd name="T17" fmla="*/ 6879 h 10000"/>
                <a:gd name="T18" fmla="*/ 4418 w 7232"/>
                <a:gd name="T19" fmla="*/ 7000 h 10000"/>
                <a:gd name="T20" fmla="*/ 2543 w 7232"/>
                <a:gd name="T21" fmla="*/ 7000 h 10000"/>
                <a:gd name="T22" fmla="*/ 2345 w 7232"/>
                <a:gd name="T23" fmla="*/ 6855 h 10000"/>
                <a:gd name="T24" fmla="*/ 2262 w 7232"/>
                <a:gd name="T25" fmla="*/ 6563 h 10000"/>
                <a:gd name="T26" fmla="*/ 2262 w 7232"/>
                <a:gd name="T27" fmla="*/ 6213 h 10000"/>
                <a:gd name="T28" fmla="*/ 2770 w 7232"/>
                <a:gd name="T29" fmla="*/ 4990 h 10000"/>
                <a:gd name="T30" fmla="*/ 3887 w 7232"/>
                <a:gd name="T31" fmla="*/ 4141 h 10000"/>
                <a:gd name="T32" fmla="*/ 4543 w 7232"/>
                <a:gd name="T33" fmla="*/ 3704 h 10000"/>
                <a:gd name="T34" fmla="*/ 4740 w 7232"/>
                <a:gd name="T35" fmla="*/ 3110 h 10000"/>
                <a:gd name="T36" fmla="*/ 4376 w 7232"/>
                <a:gd name="T37" fmla="*/ 2531 h 10000"/>
                <a:gd name="T38" fmla="*/ 3536 w 7232"/>
                <a:gd name="T39" fmla="*/ 2281 h 10000"/>
                <a:gd name="T40" fmla="*/ 2691 w 7232"/>
                <a:gd name="T41" fmla="*/ 2508 h 10000"/>
                <a:gd name="T42" fmla="*/ 1855 w 7232"/>
                <a:gd name="T43" fmla="*/ 3406 h 10000"/>
                <a:gd name="T44" fmla="*/ 1614 w 7232"/>
                <a:gd name="T45" fmla="*/ 3531 h 10000"/>
                <a:gd name="T46" fmla="*/ 1417 w 7232"/>
                <a:gd name="T47" fmla="*/ 3469 h 10000"/>
                <a:gd name="T48" fmla="*/ 135 w 7232"/>
                <a:gd name="T49" fmla="*/ 2493 h 10000"/>
                <a:gd name="T50" fmla="*/ 14 w 7232"/>
                <a:gd name="T51" fmla="*/ 2296 h 10000"/>
                <a:gd name="T52" fmla="*/ 56 w 7232"/>
                <a:gd name="T53" fmla="*/ 2078 h 10000"/>
                <a:gd name="T54" fmla="*/ 3684 w 7232"/>
                <a:gd name="T55" fmla="*/ 0 h 10000"/>
                <a:gd name="T56" fmla="*/ 4942 w 7232"/>
                <a:gd name="T57" fmla="*/ 241 h 10000"/>
                <a:gd name="T58" fmla="*/ 6084 w 7232"/>
                <a:gd name="T59" fmla="*/ 890 h 10000"/>
                <a:gd name="T60" fmla="*/ 6912 w 7232"/>
                <a:gd name="T61" fmla="*/ 1886 h 10000"/>
                <a:gd name="T62" fmla="*/ 7232 w 7232"/>
                <a:gd name="T63" fmla="*/ 3121 h 10000"/>
                <a:gd name="T64" fmla="*/ 4764 w 7232"/>
                <a:gd name="T65" fmla="*/ 7813 h 10000"/>
                <a:gd name="T66" fmla="*/ 4764 w 7232"/>
                <a:gd name="T67" fmla="*/ 9688 h 10000"/>
                <a:gd name="T68" fmla="*/ 4670 w 7232"/>
                <a:gd name="T69" fmla="*/ 9906 h 10000"/>
                <a:gd name="T70" fmla="*/ 4451 w 7232"/>
                <a:gd name="T71" fmla="*/ 10000 h 10000"/>
                <a:gd name="T72" fmla="*/ 2575 w 7232"/>
                <a:gd name="T73" fmla="*/ 10000 h 10000"/>
                <a:gd name="T74" fmla="*/ 2356 w 7232"/>
                <a:gd name="T75" fmla="*/ 9906 h 10000"/>
                <a:gd name="T76" fmla="*/ 2262 w 7232"/>
                <a:gd name="T77" fmla="*/ 9688 h 10000"/>
                <a:gd name="T78" fmla="*/ 2262 w 7232"/>
                <a:gd name="T79" fmla="*/ 7813 h 10000"/>
                <a:gd name="T80" fmla="*/ 2356 w 7232"/>
                <a:gd name="T81" fmla="*/ 7594 h 10000"/>
                <a:gd name="T82" fmla="*/ 2575 w 7232"/>
                <a:gd name="T83" fmla="*/ 7500 h 10000"/>
                <a:gd name="T84" fmla="*/ 4451 w 7232"/>
                <a:gd name="T85" fmla="*/ 7500 h 10000"/>
                <a:gd name="T86" fmla="*/ 4670 w 7232"/>
                <a:gd name="T87" fmla="*/ 7594 h 10000"/>
                <a:gd name="T88" fmla="*/ 4764 w 7232"/>
                <a:gd name="T89" fmla="*/ 781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2" h="10000">
                  <a:moveTo>
                    <a:pt x="7232" y="3121"/>
                  </a:moveTo>
                  <a:cubicBezTo>
                    <a:pt x="7232" y="3403"/>
                    <a:pt x="7191" y="3665"/>
                    <a:pt x="7111" y="3910"/>
                  </a:cubicBezTo>
                  <a:cubicBezTo>
                    <a:pt x="7031" y="4155"/>
                    <a:pt x="6939" y="4354"/>
                    <a:pt x="6839" y="4509"/>
                  </a:cubicBezTo>
                  <a:cubicBezTo>
                    <a:pt x="6736" y="4664"/>
                    <a:pt x="6594" y="4818"/>
                    <a:pt x="6407" y="4974"/>
                  </a:cubicBezTo>
                  <a:cubicBezTo>
                    <a:pt x="6221" y="5130"/>
                    <a:pt x="6072" y="5244"/>
                    <a:pt x="5959" y="5314"/>
                  </a:cubicBezTo>
                  <a:cubicBezTo>
                    <a:pt x="5844" y="5385"/>
                    <a:pt x="5686" y="5476"/>
                    <a:pt x="5482" y="5591"/>
                  </a:cubicBezTo>
                  <a:cubicBezTo>
                    <a:pt x="5268" y="5711"/>
                    <a:pt x="5090" y="5880"/>
                    <a:pt x="4946" y="6099"/>
                  </a:cubicBezTo>
                  <a:cubicBezTo>
                    <a:pt x="4804" y="6318"/>
                    <a:pt x="4731" y="6491"/>
                    <a:pt x="4731" y="6624"/>
                  </a:cubicBezTo>
                  <a:cubicBezTo>
                    <a:pt x="4731" y="6713"/>
                    <a:pt x="4700" y="6796"/>
                    <a:pt x="4637" y="6879"/>
                  </a:cubicBezTo>
                  <a:cubicBezTo>
                    <a:pt x="4575" y="6959"/>
                    <a:pt x="4502" y="7000"/>
                    <a:pt x="4418" y="7000"/>
                  </a:cubicBezTo>
                  <a:lnTo>
                    <a:pt x="2543" y="7000"/>
                  </a:lnTo>
                  <a:cubicBezTo>
                    <a:pt x="2465" y="7000"/>
                    <a:pt x="2398" y="6953"/>
                    <a:pt x="2345" y="6855"/>
                  </a:cubicBezTo>
                  <a:cubicBezTo>
                    <a:pt x="2291" y="6758"/>
                    <a:pt x="2262" y="6661"/>
                    <a:pt x="2262" y="6563"/>
                  </a:cubicBezTo>
                  <a:lnTo>
                    <a:pt x="2262" y="6213"/>
                  </a:lnTo>
                  <a:cubicBezTo>
                    <a:pt x="2262" y="5780"/>
                    <a:pt x="2431" y="5373"/>
                    <a:pt x="2770" y="4990"/>
                  </a:cubicBezTo>
                  <a:cubicBezTo>
                    <a:pt x="3109" y="4608"/>
                    <a:pt x="3481" y="4324"/>
                    <a:pt x="3887" y="4141"/>
                  </a:cubicBezTo>
                  <a:cubicBezTo>
                    <a:pt x="4195" y="4000"/>
                    <a:pt x="4414" y="3855"/>
                    <a:pt x="4543" y="3704"/>
                  </a:cubicBezTo>
                  <a:cubicBezTo>
                    <a:pt x="4673" y="3553"/>
                    <a:pt x="4740" y="3355"/>
                    <a:pt x="4740" y="3110"/>
                  </a:cubicBezTo>
                  <a:cubicBezTo>
                    <a:pt x="4740" y="2891"/>
                    <a:pt x="4618" y="2699"/>
                    <a:pt x="4376" y="2531"/>
                  </a:cubicBezTo>
                  <a:cubicBezTo>
                    <a:pt x="4135" y="2365"/>
                    <a:pt x="3854" y="2281"/>
                    <a:pt x="3536" y="2281"/>
                  </a:cubicBezTo>
                  <a:cubicBezTo>
                    <a:pt x="3197" y="2281"/>
                    <a:pt x="2916" y="2356"/>
                    <a:pt x="2691" y="2508"/>
                  </a:cubicBezTo>
                  <a:cubicBezTo>
                    <a:pt x="2509" y="2638"/>
                    <a:pt x="2229" y="2939"/>
                    <a:pt x="1855" y="3406"/>
                  </a:cubicBezTo>
                  <a:cubicBezTo>
                    <a:pt x="1787" y="3490"/>
                    <a:pt x="1707" y="3531"/>
                    <a:pt x="1614" y="3531"/>
                  </a:cubicBezTo>
                  <a:cubicBezTo>
                    <a:pt x="1551" y="3531"/>
                    <a:pt x="1485" y="3510"/>
                    <a:pt x="1417" y="3469"/>
                  </a:cubicBezTo>
                  <a:lnTo>
                    <a:pt x="135" y="2493"/>
                  </a:lnTo>
                  <a:cubicBezTo>
                    <a:pt x="67" y="2440"/>
                    <a:pt x="26" y="2376"/>
                    <a:pt x="14" y="2296"/>
                  </a:cubicBezTo>
                  <a:cubicBezTo>
                    <a:pt x="0" y="2218"/>
                    <a:pt x="15" y="2145"/>
                    <a:pt x="56" y="2078"/>
                  </a:cubicBezTo>
                  <a:cubicBezTo>
                    <a:pt x="890" y="694"/>
                    <a:pt x="2100" y="0"/>
                    <a:pt x="3684" y="0"/>
                  </a:cubicBezTo>
                  <a:cubicBezTo>
                    <a:pt x="4101" y="0"/>
                    <a:pt x="4520" y="80"/>
                    <a:pt x="4942" y="241"/>
                  </a:cubicBezTo>
                  <a:cubicBezTo>
                    <a:pt x="5365" y="403"/>
                    <a:pt x="5745" y="619"/>
                    <a:pt x="6084" y="890"/>
                  </a:cubicBezTo>
                  <a:cubicBezTo>
                    <a:pt x="6422" y="1161"/>
                    <a:pt x="6699" y="1494"/>
                    <a:pt x="6912" y="1886"/>
                  </a:cubicBezTo>
                  <a:cubicBezTo>
                    <a:pt x="7126" y="2276"/>
                    <a:pt x="7232" y="2690"/>
                    <a:pt x="7232" y="3121"/>
                  </a:cubicBezTo>
                  <a:close/>
                  <a:moveTo>
                    <a:pt x="4764" y="7813"/>
                  </a:moveTo>
                  <a:lnTo>
                    <a:pt x="4764" y="9688"/>
                  </a:lnTo>
                  <a:cubicBezTo>
                    <a:pt x="4764" y="9771"/>
                    <a:pt x="4732" y="9844"/>
                    <a:pt x="4670" y="9906"/>
                  </a:cubicBezTo>
                  <a:cubicBezTo>
                    <a:pt x="4607" y="9969"/>
                    <a:pt x="4535" y="10000"/>
                    <a:pt x="4451" y="10000"/>
                  </a:cubicBezTo>
                  <a:lnTo>
                    <a:pt x="2575" y="10000"/>
                  </a:lnTo>
                  <a:cubicBezTo>
                    <a:pt x="2491" y="10000"/>
                    <a:pt x="2419" y="9969"/>
                    <a:pt x="2356" y="9906"/>
                  </a:cubicBezTo>
                  <a:cubicBezTo>
                    <a:pt x="2294" y="9844"/>
                    <a:pt x="2262" y="9771"/>
                    <a:pt x="2262" y="9688"/>
                  </a:cubicBezTo>
                  <a:lnTo>
                    <a:pt x="2262" y="7813"/>
                  </a:lnTo>
                  <a:cubicBezTo>
                    <a:pt x="2262" y="7729"/>
                    <a:pt x="2294" y="7656"/>
                    <a:pt x="2356" y="7594"/>
                  </a:cubicBezTo>
                  <a:cubicBezTo>
                    <a:pt x="2419" y="7531"/>
                    <a:pt x="2491" y="7500"/>
                    <a:pt x="2575" y="7500"/>
                  </a:cubicBezTo>
                  <a:lnTo>
                    <a:pt x="4451" y="7500"/>
                  </a:lnTo>
                  <a:cubicBezTo>
                    <a:pt x="4535" y="7500"/>
                    <a:pt x="4607" y="7531"/>
                    <a:pt x="4670" y="7594"/>
                  </a:cubicBezTo>
                  <a:cubicBezTo>
                    <a:pt x="4732" y="7656"/>
                    <a:pt x="4764" y="7728"/>
                    <a:pt x="4764" y="78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C402CD8-4CB2-428A-B21C-171BB0BFA02F}"/>
              </a:ext>
            </a:extLst>
          </p:cNvPr>
          <p:cNvSpPr txBox="1"/>
          <p:nvPr/>
        </p:nvSpPr>
        <p:spPr>
          <a:xfrm>
            <a:off x="1223476" y="164094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如何让我们的平台在校园内普及？</a:t>
            </a:r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8917E9F0-55B1-4554-BD0C-3BA856DEC541}"/>
              </a:ext>
            </a:extLst>
          </p:cNvPr>
          <p:cNvGrpSpPr/>
          <p:nvPr/>
        </p:nvGrpSpPr>
        <p:grpSpPr>
          <a:xfrm>
            <a:off x="3617446" y="3567098"/>
            <a:ext cx="1557047" cy="2264386"/>
            <a:chOff x="2641604" y="2242169"/>
            <a:chExt cx="1557047" cy="2264386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7BA3921-15AC-4B22-AC8E-A0E1F1A644B2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7" name="hand-holding-up-a-book_64882">
              <a:extLst>
                <a:ext uri="{FF2B5EF4-FFF2-40B4-BE49-F238E27FC236}">
                  <a16:creationId xmlns:a16="http://schemas.microsoft.com/office/drawing/2014/main" id="{D4A69CF7-10BA-427B-8554-F0894B5BB936}"/>
                </a:ext>
              </a:extLst>
            </p:cNvPr>
            <p:cNvSpPr/>
            <p:nvPr/>
          </p:nvSpPr>
          <p:spPr>
            <a:xfrm>
              <a:off x="3115284" y="2718676"/>
              <a:ext cx="609685" cy="604030"/>
            </a:xfrm>
            <a:custGeom>
              <a:avLst/>
              <a:gdLst>
                <a:gd name="connsiteX0" fmla="*/ 447032 w 608697"/>
                <a:gd name="connsiteY0" fmla="*/ 441598 h 603052"/>
                <a:gd name="connsiteX1" fmla="*/ 537426 w 608697"/>
                <a:gd name="connsiteY1" fmla="*/ 441598 h 603052"/>
                <a:gd name="connsiteX2" fmla="*/ 447032 w 608697"/>
                <a:gd name="connsiteY2" fmla="*/ 531851 h 603052"/>
                <a:gd name="connsiteX3" fmla="*/ 461286 w 608697"/>
                <a:gd name="connsiteY3" fmla="*/ 358489 h 603052"/>
                <a:gd name="connsiteX4" fmla="*/ 363783 w 608697"/>
                <a:gd name="connsiteY4" fmla="*/ 455852 h 603052"/>
                <a:gd name="connsiteX5" fmla="*/ 461286 w 608697"/>
                <a:gd name="connsiteY5" fmla="*/ 553216 h 603052"/>
                <a:gd name="connsiteX6" fmla="*/ 558789 w 608697"/>
                <a:gd name="connsiteY6" fmla="*/ 455852 h 603052"/>
                <a:gd name="connsiteX7" fmla="*/ 461286 w 608697"/>
                <a:gd name="connsiteY7" fmla="*/ 358489 h 603052"/>
                <a:gd name="connsiteX8" fmla="*/ 247296 w 608697"/>
                <a:gd name="connsiteY8" fmla="*/ 335045 h 603052"/>
                <a:gd name="connsiteX9" fmla="*/ 285013 w 608697"/>
                <a:gd name="connsiteY9" fmla="*/ 372727 h 603052"/>
                <a:gd name="connsiteX10" fmla="*/ 247296 w 608697"/>
                <a:gd name="connsiteY10" fmla="*/ 410409 h 603052"/>
                <a:gd name="connsiteX11" fmla="*/ 209579 w 608697"/>
                <a:gd name="connsiteY11" fmla="*/ 372727 h 603052"/>
                <a:gd name="connsiteX12" fmla="*/ 247296 w 608697"/>
                <a:gd name="connsiteY12" fmla="*/ 335045 h 603052"/>
                <a:gd name="connsiteX13" fmla="*/ 134075 w 608697"/>
                <a:gd name="connsiteY13" fmla="*/ 335045 h 603052"/>
                <a:gd name="connsiteX14" fmla="*/ 171828 w 608697"/>
                <a:gd name="connsiteY14" fmla="*/ 372727 h 603052"/>
                <a:gd name="connsiteX15" fmla="*/ 134075 w 608697"/>
                <a:gd name="connsiteY15" fmla="*/ 410409 h 603052"/>
                <a:gd name="connsiteX16" fmla="*/ 96322 w 608697"/>
                <a:gd name="connsiteY16" fmla="*/ 372727 h 603052"/>
                <a:gd name="connsiteX17" fmla="*/ 134075 w 608697"/>
                <a:gd name="connsiteY17" fmla="*/ 335045 h 603052"/>
                <a:gd name="connsiteX18" fmla="*/ 461286 w 608697"/>
                <a:gd name="connsiteY18" fmla="*/ 308653 h 603052"/>
                <a:gd name="connsiteX19" fmla="*/ 494558 w 608697"/>
                <a:gd name="connsiteY19" fmla="*/ 312452 h 603052"/>
                <a:gd name="connsiteX20" fmla="*/ 608697 w 608697"/>
                <a:gd name="connsiteY20" fmla="*/ 455852 h 603052"/>
                <a:gd name="connsiteX21" fmla="*/ 461286 w 608697"/>
                <a:gd name="connsiteY21" fmla="*/ 603052 h 603052"/>
                <a:gd name="connsiteX22" fmla="*/ 318202 w 608697"/>
                <a:gd name="connsiteY22" fmla="*/ 491460 h 603052"/>
                <a:gd name="connsiteX23" fmla="*/ 313875 w 608697"/>
                <a:gd name="connsiteY23" fmla="*/ 455852 h 603052"/>
                <a:gd name="connsiteX24" fmla="*/ 314323 w 608697"/>
                <a:gd name="connsiteY24" fmla="*/ 444008 h 603052"/>
                <a:gd name="connsiteX25" fmla="*/ 451737 w 608697"/>
                <a:gd name="connsiteY25" fmla="*/ 308951 h 603052"/>
                <a:gd name="connsiteX26" fmla="*/ 461286 w 608697"/>
                <a:gd name="connsiteY26" fmla="*/ 308653 h 603052"/>
                <a:gd name="connsiteX27" fmla="*/ 360519 w 608697"/>
                <a:gd name="connsiteY27" fmla="*/ 221081 h 603052"/>
                <a:gd name="connsiteX28" fmla="*/ 398272 w 608697"/>
                <a:gd name="connsiteY28" fmla="*/ 258763 h 603052"/>
                <a:gd name="connsiteX29" fmla="*/ 360519 w 608697"/>
                <a:gd name="connsiteY29" fmla="*/ 296445 h 603052"/>
                <a:gd name="connsiteX30" fmla="*/ 322766 w 608697"/>
                <a:gd name="connsiteY30" fmla="*/ 258763 h 603052"/>
                <a:gd name="connsiteX31" fmla="*/ 360519 w 608697"/>
                <a:gd name="connsiteY31" fmla="*/ 221081 h 603052"/>
                <a:gd name="connsiteX32" fmla="*/ 247296 w 608697"/>
                <a:gd name="connsiteY32" fmla="*/ 221081 h 603052"/>
                <a:gd name="connsiteX33" fmla="*/ 285013 w 608697"/>
                <a:gd name="connsiteY33" fmla="*/ 258763 h 603052"/>
                <a:gd name="connsiteX34" fmla="*/ 247296 w 608697"/>
                <a:gd name="connsiteY34" fmla="*/ 296445 h 603052"/>
                <a:gd name="connsiteX35" fmla="*/ 209579 w 608697"/>
                <a:gd name="connsiteY35" fmla="*/ 258763 h 603052"/>
                <a:gd name="connsiteX36" fmla="*/ 247296 w 608697"/>
                <a:gd name="connsiteY36" fmla="*/ 221081 h 603052"/>
                <a:gd name="connsiteX37" fmla="*/ 134075 w 608697"/>
                <a:gd name="connsiteY37" fmla="*/ 221081 h 603052"/>
                <a:gd name="connsiteX38" fmla="*/ 171828 w 608697"/>
                <a:gd name="connsiteY38" fmla="*/ 258763 h 603052"/>
                <a:gd name="connsiteX39" fmla="*/ 134075 w 608697"/>
                <a:gd name="connsiteY39" fmla="*/ 296445 h 603052"/>
                <a:gd name="connsiteX40" fmla="*/ 96322 w 608697"/>
                <a:gd name="connsiteY40" fmla="*/ 258763 h 603052"/>
                <a:gd name="connsiteX41" fmla="*/ 134075 w 608697"/>
                <a:gd name="connsiteY41" fmla="*/ 221081 h 603052"/>
                <a:gd name="connsiteX42" fmla="*/ 38046 w 608697"/>
                <a:gd name="connsiteY42" fmla="*/ 54618 h 603052"/>
                <a:gd name="connsiteX43" fmla="*/ 68930 w 608697"/>
                <a:gd name="connsiteY43" fmla="*/ 54618 h 603052"/>
                <a:gd name="connsiteX44" fmla="*/ 68930 w 608697"/>
                <a:gd name="connsiteY44" fmla="*/ 94990 h 603052"/>
                <a:gd name="connsiteX45" fmla="*/ 109363 w 608697"/>
                <a:gd name="connsiteY45" fmla="*/ 135363 h 603052"/>
                <a:gd name="connsiteX46" fmla="*/ 123611 w 608697"/>
                <a:gd name="connsiteY46" fmla="*/ 135363 h 603052"/>
                <a:gd name="connsiteX47" fmla="*/ 164044 w 608697"/>
                <a:gd name="connsiteY47" fmla="*/ 94990 h 603052"/>
                <a:gd name="connsiteX48" fmla="*/ 164044 w 608697"/>
                <a:gd name="connsiteY48" fmla="*/ 54618 h 603052"/>
                <a:gd name="connsiteX49" fmla="*/ 330549 w 608697"/>
                <a:gd name="connsiteY49" fmla="*/ 54618 h 603052"/>
                <a:gd name="connsiteX50" fmla="*/ 330549 w 608697"/>
                <a:gd name="connsiteY50" fmla="*/ 94990 h 603052"/>
                <a:gd name="connsiteX51" fmla="*/ 370907 w 608697"/>
                <a:gd name="connsiteY51" fmla="*/ 135363 h 603052"/>
                <a:gd name="connsiteX52" fmla="*/ 385231 w 608697"/>
                <a:gd name="connsiteY52" fmla="*/ 135363 h 603052"/>
                <a:gd name="connsiteX53" fmla="*/ 425663 w 608697"/>
                <a:gd name="connsiteY53" fmla="*/ 94990 h 603052"/>
                <a:gd name="connsiteX54" fmla="*/ 425663 w 608697"/>
                <a:gd name="connsiteY54" fmla="*/ 54618 h 603052"/>
                <a:gd name="connsiteX55" fmla="*/ 456547 w 608697"/>
                <a:gd name="connsiteY55" fmla="*/ 54618 h 603052"/>
                <a:gd name="connsiteX56" fmla="*/ 494593 w 608697"/>
                <a:gd name="connsiteY56" fmla="*/ 92607 h 603052"/>
                <a:gd name="connsiteX57" fmla="*/ 494593 w 608697"/>
                <a:gd name="connsiteY57" fmla="*/ 278528 h 603052"/>
                <a:gd name="connsiteX58" fmla="*/ 461322 w 608697"/>
                <a:gd name="connsiteY58" fmla="*/ 275399 h 603052"/>
                <a:gd name="connsiteX59" fmla="*/ 451773 w 608697"/>
                <a:gd name="connsiteY59" fmla="*/ 275697 h 603052"/>
                <a:gd name="connsiteX60" fmla="*/ 451773 w 608697"/>
                <a:gd name="connsiteY60" fmla="*/ 187578 h 603052"/>
                <a:gd name="connsiteX61" fmla="*/ 42820 w 608697"/>
                <a:gd name="connsiteY61" fmla="*/ 187578 h 603052"/>
                <a:gd name="connsiteX62" fmla="*/ 42820 w 608697"/>
                <a:gd name="connsiteY62" fmla="*/ 415511 h 603052"/>
                <a:gd name="connsiteX63" fmla="*/ 71317 w 608697"/>
                <a:gd name="connsiteY63" fmla="*/ 444039 h 603052"/>
                <a:gd name="connsiteX64" fmla="*/ 281015 w 608697"/>
                <a:gd name="connsiteY64" fmla="*/ 444039 h 603052"/>
                <a:gd name="connsiteX65" fmla="*/ 280568 w 608697"/>
                <a:gd name="connsiteY65" fmla="*/ 455883 h 603052"/>
                <a:gd name="connsiteX66" fmla="*/ 284149 w 608697"/>
                <a:gd name="connsiteY66" fmla="*/ 491488 h 603052"/>
                <a:gd name="connsiteX67" fmla="*/ 38046 w 608697"/>
                <a:gd name="connsiteY67" fmla="*/ 491488 h 603052"/>
                <a:gd name="connsiteX68" fmla="*/ 0 w 608697"/>
                <a:gd name="connsiteY68" fmla="*/ 453499 h 603052"/>
                <a:gd name="connsiteX69" fmla="*/ 0 w 608697"/>
                <a:gd name="connsiteY69" fmla="*/ 92607 h 603052"/>
                <a:gd name="connsiteX70" fmla="*/ 38046 w 608697"/>
                <a:gd name="connsiteY70" fmla="*/ 54618 h 603052"/>
                <a:gd name="connsiteX71" fmla="*/ 370887 w 608697"/>
                <a:gd name="connsiteY71" fmla="*/ 0 h 603052"/>
                <a:gd name="connsiteX72" fmla="*/ 385221 w 608697"/>
                <a:gd name="connsiteY72" fmla="*/ 0 h 603052"/>
                <a:gd name="connsiteX73" fmla="*/ 401870 w 608697"/>
                <a:gd name="connsiteY73" fmla="*/ 16608 h 603052"/>
                <a:gd name="connsiteX74" fmla="*/ 401870 w 608697"/>
                <a:gd name="connsiteY74" fmla="*/ 54590 h 603052"/>
                <a:gd name="connsiteX75" fmla="*/ 401870 w 608697"/>
                <a:gd name="connsiteY75" fmla="*/ 94956 h 603052"/>
                <a:gd name="connsiteX76" fmla="*/ 385221 w 608697"/>
                <a:gd name="connsiteY76" fmla="*/ 111564 h 603052"/>
                <a:gd name="connsiteX77" fmla="*/ 370887 w 608697"/>
                <a:gd name="connsiteY77" fmla="*/ 111564 h 603052"/>
                <a:gd name="connsiteX78" fmla="*/ 354238 w 608697"/>
                <a:gd name="connsiteY78" fmla="*/ 94956 h 603052"/>
                <a:gd name="connsiteX79" fmla="*/ 354238 w 608697"/>
                <a:gd name="connsiteY79" fmla="*/ 54590 h 603052"/>
                <a:gd name="connsiteX80" fmla="*/ 354238 w 608697"/>
                <a:gd name="connsiteY80" fmla="*/ 16608 h 603052"/>
                <a:gd name="connsiteX81" fmla="*/ 370887 w 608697"/>
                <a:gd name="connsiteY81" fmla="*/ 0 h 603052"/>
                <a:gd name="connsiteX82" fmla="*/ 109347 w 608697"/>
                <a:gd name="connsiteY82" fmla="*/ 0 h 603052"/>
                <a:gd name="connsiteX83" fmla="*/ 123586 w 608697"/>
                <a:gd name="connsiteY83" fmla="*/ 0 h 603052"/>
                <a:gd name="connsiteX84" fmla="*/ 140284 w 608697"/>
                <a:gd name="connsiteY84" fmla="*/ 16608 h 603052"/>
                <a:gd name="connsiteX85" fmla="*/ 140284 w 608697"/>
                <a:gd name="connsiteY85" fmla="*/ 54590 h 603052"/>
                <a:gd name="connsiteX86" fmla="*/ 140284 w 608697"/>
                <a:gd name="connsiteY86" fmla="*/ 94956 h 603052"/>
                <a:gd name="connsiteX87" fmla="*/ 123586 w 608697"/>
                <a:gd name="connsiteY87" fmla="*/ 111564 h 603052"/>
                <a:gd name="connsiteX88" fmla="*/ 109347 w 608697"/>
                <a:gd name="connsiteY88" fmla="*/ 111564 h 603052"/>
                <a:gd name="connsiteX89" fmla="*/ 92723 w 608697"/>
                <a:gd name="connsiteY89" fmla="*/ 94956 h 603052"/>
                <a:gd name="connsiteX90" fmla="*/ 92723 w 608697"/>
                <a:gd name="connsiteY90" fmla="*/ 54590 h 603052"/>
                <a:gd name="connsiteX91" fmla="*/ 92723 w 608697"/>
                <a:gd name="connsiteY91" fmla="*/ 16608 h 603052"/>
                <a:gd name="connsiteX92" fmla="*/ 109347 w 608697"/>
                <a:gd name="connsiteY92" fmla="*/ 0 h 60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8697" h="603052">
                  <a:moveTo>
                    <a:pt x="447032" y="441598"/>
                  </a:moveTo>
                  <a:lnTo>
                    <a:pt x="537426" y="441598"/>
                  </a:lnTo>
                  <a:cubicBezTo>
                    <a:pt x="537426" y="491457"/>
                    <a:pt x="496969" y="531851"/>
                    <a:pt x="447032" y="531851"/>
                  </a:cubicBezTo>
                  <a:close/>
                  <a:moveTo>
                    <a:pt x="461286" y="358489"/>
                  </a:moveTo>
                  <a:cubicBezTo>
                    <a:pt x="407424" y="358489"/>
                    <a:pt x="363783" y="402068"/>
                    <a:pt x="363783" y="455852"/>
                  </a:cubicBezTo>
                  <a:cubicBezTo>
                    <a:pt x="363783" y="509637"/>
                    <a:pt x="407424" y="553216"/>
                    <a:pt x="461286" y="553216"/>
                  </a:cubicBezTo>
                  <a:cubicBezTo>
                    <a:pt x="515148" y="553216"/>
                    <a:pt x="558789" y="509637"/>
                    <a:pt x="558789" y="455852"/>
                  </a:cubicBezTo>
                  <a:cubicBezTo>
                    <a:pt x="558789" y="402068"/>
                    <a:pt x="515148" y="358489"/>
                    <a:pt x="461286" y="358489"/>
                  </a:cubicBezTo>
                  <a:close/>
                  <a:moveTo>
                    <a:pt x="247296" y="335045"/>
                  </a:moveTo>
                  <a:cubicBezTo>
                    <a:pt x="268127" y="335045"/>
                    <a:pt x="285013" y="351916"/>
                    <a:pt x="285013" y="372727"/>
                  </a:cubicBezTo>
                  <a:cubicBezTo>
                    <a:pt x="285013" y="393538"/>
                    <a:pt x="268127" y="410409"/>
                    <a:pt x="247296" y="410409"/>
                  </a:cubicBezTo>
                  <a:cubicBezTo>
                    <a:pt x="226465" y="410409"/>
                    <a:pt x="209579" y="393538"/>
                    <a:pt x="209579" y="372727"/>
                  </a:cubicBezTo>
                  <a:cubicBezTo>
                    <a:pt x="209579" y="351916"/>
                    <a:pt x="226465" y="335045"/>
                    <a:pt x="247296" y="335045"/>
                  </a:cubicBezTo>
                  <a:close/>
                  <a:moveTo>
                    <a:pt x="134075" y="335045"/>
                  </a:moveTo>
                  <a:cubicBezTo>
                    <a:pt x="154925" y="335045"/>
                    <a:pt x="171828" y="351916"/>
                    <a:pt x="171828" y="372727"/>
                  </a:cubicBezTo>
                  <a:cubicBezTo>
                    <a:pt x="171828" y="393538"/>
                    <a:pt x="154925" y="410409"/>
                    <a:pt x="134075" y="410409"/>
                  </a:cubicBezTo>
                  <a:cubicBezTo>
                    <a:pt x="113225" y="410409"/>
                    <a:pt x="96322" y="393538"/>
                    <a:pt x="96322" y="372727"/>
                  </a:cubicBezTo>
                  <a:cubicBezTo>
                    <a:pt x="96322" y="351916"/>
                    <a:pt x="113225" y="335045"/>
                    <a:pt x="134075" y="335045"/>
                  </a:cubicBezTo>
                  <a:close/>
                  <a:moveTo>
                    <a:pt x="461286" y="308653"/>
                  </a:moveTo>
                  <a:cubicBezTo>
                    <a:pt x="472700" y="308653"/>
                    <a:pt x="483815" y="309994"/>
                    <a:pt x="494558" y="312452"/>
                  </a:cubicBezTo>
                  <a:cubicBezTo>
                    <a:pt x="559908" y="327500"/>
                    <a:pt x="608697" y="385977"/>
                    <a:pt x="608697" y="455852"/>
                  </a:cubicBezTo>
                  <a:cubicBezTo>
                    <a:pt x="608697" y="537125"/>
                    <a:pt x="542675" y="603052"/>
                    <a:pt x="461286" y="603052"/>
                  </a:cubicBezTo>
                  <a:cubicBezTo>
                    <a:pt x="392131" y="603052"/>
                    <a:pt x="334166" y="555525"/>
                    <a:pt x="318202" y="491460"/>
                  </a:cubicBezTo>
                  <a:cubicBezTo>
                    <a:pt x="315367" y="480063"/>
                    <a:pt x="313875" y="468144"/>
                    <a:pt x="313875" y="455852"/>
                  </a:cubicBezTo>
                  <a:cubicBezTo>
                    <a:pt x="313875" y="451830"/>
                    <a:pt x="314024" y="447882"/>
                    <a:pt x="314323" y="444008"/>
                  </a:cubicBezTo>
                  <a:cubicBezTo>
                    <a:pt x="320141" y="371377"/>
                    <a:pt x="378703" y="313644"/>
                    <a:pt x="451737" y="308951"/>
                  </a:cubicBezTo>
                  <a:cubicBezTo>
                    <a:pt x="454870" y="308727"/>
                    <a:pt x="458078" y="308653"/>
                    <a:pt x="461286" y="308653"/>
                  </a:cubicBezTo>
                  <a:close/>
                  <a:moveTo>
                    <a:pt x="360519" y="221081"/>
                  </a:moveTo>
                  <a:cubicBezTo>
                    <a:pt x="381369" y="221081"/>
                    <a:pt x="398272" y="237952"/>
                    <a:pt x="398272" y="258763"/>
                  </a:cubicBezTo>
                  <a:cubicBezTo>
                    <a:pt x="398272" y="279574"/>
                    <a:pt x="381369" y="296445"/>
                    <a:pt x="360519" y="296445"/>
                  </a:cubicBezTo>
                  <a:cubicBezTo>
                    <a:pt x="339669" y="296445"/>
                    <a:pt x="322766" y="279574"/>
                    <a:pt x="322766" y="258763"/>
                  </a:cubicBezTo>
                  <a:cubicBezTo>
                    <a:pt x="322766" y="237952"/>
                    <a:pt x="339669" y="221081"/>
                    <a:pt x="360519" y="221081"/>
                  </a:cubicBezTo>
                  <a:close/>
                  <a:moveTo>
                    <a:pt x="247296" y="221081"/>
                  </a:moveTo>
                  <a:cubicBezTo>
                    <a:pt x="268127" y="221081"/>
                    <a:pt x="285013" y="237952"/>
                    <a:pt x="285013" y="258763"/>
                  </a:cubicBezTo>
                  <a:cubicBezTo>
                    <a:pt x="285013" y="279574"/>
                    <a:pt x="268127" y="296445"/>
                    <a:pt x="247296" y="296445"/>
                  </a:cubicBezTo>
                  <a:cubicBezTo>
                    <a:pt x="226465" y="296445"/>
                    <a:pt x="209579" y="279574"/>
                    <a:pt x="209579" y="258763"/>
                  </a:cubicBezTo>
                  <a:cubicBezTo>
                    <a:pt x="209579" y="237952"/>
                    <a:pt x="226465" y="221081"/>
                    <a:pt x="247296" y="221081"/>
                  </a:cubicBezTo>
                  <a:close/>
                  <a:moveTo>
                    <a:pt x="134075" y="221081"/>
                  </a:moveTo>
                  <a:cubicBezTo>
                    <a:pt x="154925" y="221081"/>
                    <a:pt x="171828" y="237952"/>
                    <a:pt x="171828" y="258763"/>
                  </a:cubicBezTo>
                  <a:cubicBezTo>
                    <a:pt x="171828" y="279574"/>
                    <a:pt x="154925" y="296445"/>
                    <a:pt x="134075" y="296445"/>
                  </a:cubicBezTo>
                  <a:cubicBezTo>
                    <a:pt x="113225" y="296445"/>
                    <a:pt x="96322" y="279574"/>
                    <a:pt x="96322" y="258763"/>
                  </a:cubicBezTo>
                  <a:cubicBezTo>
                    <a:pt x="96322" y="237952"/>
                    <a:pt x="113225" y="221081"/>
                    <a:pt x="134075" y="221081"/>
                  </a:cubicBezTo>
                  <a:close/>
                  <a:moveTo>
                    <a:pt x="38046" y="54618"/>
                  </a:moveTo>
                  <a:lnTo>
                    <a:pt x="68930" y="54618"/>
                  </a:lnTo>
                  <a:lnTo>
                    <a:pt x="68930" y="94990"/>
                  </a:lnTo>
                  <a:cubicBezTo>
                    <a:pt x="68930" y="117262"/>
                    <a:pt x="87057" y="135363"/>
                    <a:pt x="109363" y="135363"/>
                  </a:cubicBezTo>
                  <a:lnTo>
                    <a:pt x="123611" y="135363"/>
                  </a:lnTo>
                  <a:cubicBezTo>
                    <a:pt x="145916" y="135363"/>
                    <a:pt x="164044" y="117262"/>
                    <a:pt x="164044" y="94990"/>
                  </a:cubicBezTo>
                  <a:lnTo>
                    <a:pt x="164044" y="54618"/>
                  </a:lnTo>
                  <a:lnTo>
                    <a:pt x="330549" y="54618"/>
                  </a:lnTo>
                  <a:lnTo>
                    <a:pt x="330549" y="94990"/>
                  </a:lnTo>
                  <a:cubicBezTo>
                    <a:pt x="330549" y="117262"/>
                    <a:pt x="348677" y="135363"/>
                    <a:pt x="370907" y="135363"/>
                  </a:cubicBezTo>
                  <a:lnTo>
                    <a:pt x="385231" y="135363"/>
                  </a:lnTo>
                  <a:cubicBezTo>
                    <a:pt x="407536" y="135363"/>
                    <a:pt x="425663" y="117262"/>
                    <a:pt x="425663" y="94990"/>
                  </a:cubicBezTo>
                  <a:lnTo>
                    <a:pt x="425663" y="54618"/>
                  </a:lnTo>
                  <a:lnTo>
                    <a:pt x="456547" y="54618"/>
                  </a:lnTo>
                  <a:cubicBezTo>
                    <a:pt x="477584" y="54618"/>
                    <a:pt x="494593" y="71601"/>
                    <a:pt x="494593" y="92607"/>
                  </a:cubicBezTo>
                  <a:lnTo>
                    <a:pt x="494593" y="278528"/>
                  </a:lnTo>
                  <a:cubicBezTo>
                    <a:pt x="483776" y="276517"/>
                    <a:pt x="472661" y="275399"/>
                    <a:pt x="461322" y="275399"/>
                  </a:cubicBezTo>
                  <a:cubicBezTo>
                    <a:pt x="458114" y="275399"/>
                    <a:pt x="454906" y="275548"/>
                    <a:pt x="451773" y="275697"/>
                  </a:cubicBezTo>
                  <a:lnTo>
                    <a:pt x="451773" y="187578"/>
                  </a:lnTo>
                  <a:lnTo>
                    <a:pt x="42820" y="187578"/>
                  </a:lnTo>
                  <a:lnTo>
                    <a:pt x="42820" y="415511"/>
                  </a:lnTo>
                  <a:cubicBezTo>
                    <a:pt x="42820" y="431228"/>
                    <a:pt x="55576" y="444039"/>
                    <a:pt x="71317" y="444039"/>
                  </a:cubicBezTo>
                  <a:lnTo>
                    <a:pt x="281015" y="444039"/>
                  </a:lnTo>
                  <a:cubicBezTo>
                    <a:pt x="280792" y="447913"/>
                    <a:pt x="280568" y="451861"/>
                    <a:pt x="280568" y="455883"/>
                  </a:cubicBezTo>
                  <a:cubicBezTo>
                    <a:pt x="280568" y="468099"/>
                    <a:pt x="281836" y="479942"/>
                    <a:pt x="284149" y="491488"/>
                  </a:cubicBezTo>
                  <a:lnTo>
                    <a:pt x="38046" y="491488"/>
                  </a:lnTo>
                  <a:cubicBezTo>
                    <a:pt x="17009" y="491488"/>
                    <a:pt x="0" y="474505"/>
                    <a:pt x="0" y="453499"/>
                  </a:cubicBezTo>
                  <a:lnTo>
                    <a:pt x="0" y="92607"/>
                  </a:lnTo>
                  <a:cubicBezTo>
                    <a:pt x="0" y="71601"/>
                    <a:pt x="17009" y="54618"/>
                    <a:pt x="38046" y="54618"/>
                  </a:cubicBezTo>
                  <a:close/>
                  <a:moveTo>
                    <a:pt x="370887" y="0"/>
                  </a:moveTo>
                  <a:lnTo>
                    <a:pt x="385221" y="0"/>
                  </a:lnTo>
                  <a:cubicBezTo>
                    <a:pt x="394404" y="0"/>
                    <a:pt x="401870" y="7448"/>
                    <a:pt x="401870" y="16608"/>
                  </a:cubicBezTo>
                  <a:lnTo>
                    <a:pt x="401870" y="54590"/>
                  </a:lnTo>
                  <a:lnTo>
                    <a:pt x="401870" y="94956"/>
                  </a:lnTo>
                  <a:cubicBezTo>
                    <a:pt x="401870" y="104116"/>
                    <a:pt x="394404" y="111564"/>
                    <a:pt x="385221" y="111564"/>
                  </a:cubicBezTo>
                  <a:lnTo>
                    <a:pt x="370887" y="111564"/>
                  </a:lnTo>
                  <a:cubicBezTo>
                    <a:pt x="361704" y="111564"/>
                    <a:pt x="354238" y="104116"/>
                    <a:pt x="354238" y="94956"/>
                  </a:cubicBezTo>
                  <a:lnTo>
                    <a:pt x="354238" y="54590"/>
                  </a:lnTo>
                  <a:lnTo>
                    <a:pt x="354238" y="16608"/>
                  </a:lnTo>
                  <a:cubicBezTo>
                    <a:pt x="354238" y="7448"/>
                    <a:pt x="361704" y="0"/>
                    <a:pt x="370887" y="0"/>
                  </a:cubicBezTo>
                  <a:close/>
                  <a:moveTo>
                    <a:pt x="109347" y="0"/>
                  </a:moveTo>
                  <a:lnTo>
                    <a:pt x="123586" y="0"/>
                  </a:lnTo>
                  <a:cubicBezTo>
                    <a:pt x="132829" y="0"/>
                    <a:pt x="140284" y="7448"/>
                    <a:pt x="140284" y="16608"/>
                  </a:cubicBezTo>
                  <a:lnTo>
                    <a:pt x="140284" y="54590"/>
                  </a:lnTo>
                  <a:lnTo>
                    <a:pt x="140284" y="94956"/>
                  </a:lnTo>
                  <a:cubicBezTo>
                    <a:pt x="140284" y="104116"/>
                    <a:pt x="132829" y="111564"/>
                    <a:pt x="123586" y="111564"/>
                  </a:cubicBezTo>
                  <a:lnTo>
                    <a:pt x="109347" y="111564"/>
                  </a:lnTo>
                  <a:cubicBezTo>
                    <a:pt x="100178" y="111564"/>
                    <a:pt x="92723" y="104116"/>
                    <a:pt x="92723" y="94956"/>
                  </a:cubicBezTo>
                  <a:lnTo>
                    <a:pt x="92723" y="54590"/>
                  </a:lnTo>
                  <a:lnTo>
                    <a:pt x="92723" y="16608"/>
                  </a:lnTo>
                  <a:cubicBezTo>
                    <a:pt x="92723" y="7448"/>
                    <a:pt x="100178" y="0"/>
                    <a:pt x="1093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文本框 29">
              <a:extLst>
                <a:ext uri="{FF2B5EF4-FFF2-40B4-BE49-F238E27FC236}">
                  <a16:creationId xmlns:a16="http://schemas.microsoft.com/office/drawing/2014/main" id="{BE921A63-88BD-4CE7-A9AC-15A4B8D86AC6}"/>
                </a:ext>
              </a:extLst>
            </p:cNvPr>
            <p:cNvSpPr txBox="1"/>
            <p:nvPr/>
          </p:nvSpPr>
          <p:spPr>
            <a:xfrm>
              <a:off x="2866128" y="404489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</a:rPr>
                <a:t>课程表</a:t>
              </a:r>
            </a:p>
          </p:txBody>
        </p:sp>
      </p:grpSp>
      <p:grpSp>
        <p:nvGrpSpPr>
          <p:cNvPr id="43" name="Group 26">
            <a:extLst>
              <a:ext uri="{FF2B5EF4-FFF2-40B4-BE49-F238E27FC236}">
                <a16:creationId xmlns:a16="http://schemas.microsoft.com/office/drawing/2014/main" id="{0152EC51-2525-4725-A4AD-CC9536901B6A}"/>
              </a:ext>
            </a:extLst>
          </p:cNvPr>
          <p:cNvGrpSpPr/>
          <p:nvPr/>
        </p:nvGrpSpPr>
        <p:grpSpPr>
          <a:xfrm>
            <a:off x="1223476" y="3524830"/>
            <a:ext cx="1557047" cy="2281248"/>
            <a:chOff x="2641604" y="2242169"/>
            <a:chExt cx="1557047" cy="228124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6440817-A249-4BA9-98FA-8C551FD44AB7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5" name="hand-holding-up-a-book_64882">
              <a:extLst>
                <a:ext uri="{FF2B5EF4-FFF2-40B4-BE49-F238E27FC236}">
                  <a16:creationId xmlns:a16="http://schemas.microsoft.com/office/drawing/2014/main" id="{3B459975-39E2-43F2-99CB-7035B9FDFC01}"/>
                </a:ext>
              </a:extLst>
            </p:cNvPr>
            <p:cNvSpPr/>
            <p:nvPr/>
          </p:nvSpPr>
          <p:spPr>
            <a:xfrm>
              <a:off x="3118049" y="2715848"/>
              <a:ext cx="604154" cy="609685"/>
            </a:xfrm>
            <a:custGeom>
              <a:avLst/>
              <a:gdLst>
                <a:gd name="connsiteX0" fmla="*/ 107916 w 601288"/>
                <a:gd name="connsiteY0" fmla="*/ 441881 h 606792"/>
                <a:gd name="connsiteX1" fmla="*/ 372117 w 601288"/>
                <a:gd name="connsiteY1" fmla="*/ 441881 h 606792"/>
                <a:gd name="connsiteX2" fmla="*/ 391991 w 601288"/>
                <a:gd name="connsiteY2" fmla="*/ 461663 h 606792"/>
                <a:gd name="connsiteX3" fmla="*/ 372117 w 601288"/>
                <a:gd name="connsiteY3" fmla="*/ 481539 h 606792"/>
                <a:gd name="connsiteX4" fmla="*/ 107916 w 601288"/>
                <a:gd name="connsiteY4" fmla="*/ 481539 h 606792"/>
                <a:gd name="connsiteX5" fmla="*/ 88136 w 601288"/>
                <a:gd name="connsiteY5" fmla="*/ 461663 h 606792"/>
                <a:gd name="connsiteX6" fmla="*/ 107916 w 601288"/>
                <a:gd name="connsiteY6" fmla="*/ 441881 h 606792"/>
                <a:gd name="connsiteX7" fmla="*/ 107916 w 601288"/>
                <a:gd name="connsiteY7" fmla="*/ 336385 h 606792"/>
                <a:gd name="connsiteX8" fmla="*/ 372117 w 601288"/>
                <a:gd name="connsiteY8" fmla="*/ 336385 h 606792"/>
                <a:gd name="connsiteX9" fmla="*/ 391991 w 601288"/>
                <a:gd name="connsiteY9" fmla="*/ 356131 h 606792"/>
                <a:gd name="connsiteX10" fmla="*/ 372117 w 601288"/>
                <a:gd name="connsiteY10" fmla="*/ 375972 h 606792"/>
                <a:gd name="connsiteX11" fmla="*/ 107916 w 601288"/>
                <a:gd name="connsiteY11" fmla="*/ 375972 h 606792"/>
                <a:gd name="connsiteX12" fmla="*/ 88136 w 601288"/>
                <a:gd name="connsiteY12" fmla="*/ 356131 h 606792"/>
                <a:gd name="connsiteX13" fmla="*/ 107916 w 601288"/>
                <a:gd name="connsiteY13" fmla="*/ 336385 h 606792"/>
                <a:gd name="connsiteX14" fmla="*/ 107916 w 601288"/>
                <a:gd name="connsiteY14" fmla="*/ 230819 h 606792"/>
                <a:gd name="connsiteX15" fmla="*/ 372117 w 601288"/>
                <a:gd name="connsiteY15" fmla="*/ 230819 h 606792"/>
                <a:gd name="connsiteX16" fmla="*/ 391991 w 601288"/>
                <a:gd name="connsiteY16" fmla="*/ 250659 h 606792"/>
                <a:gd name="connsiteX17" fmla="*/ 372117 w 601288"/>
                <a:gd name="connsiteY17" fmla="*/ 270406 h 606792"/>
                <a:gd name="connsiteX18" fmla="*/ 107916 w 601288"/>
                <a:gd name="connsiteY18" fmla="*/ 270406 h 606792"/>
                <a:gd name="connsiteX19" fmla="*/ 88136 w 601288"/>
                <a:gd name="connsiteY19" fmla="*/ 250659 h 606792"/>
                <a:gd name="connsiteX20" fmla="*/ 107916 w 601288"/>
                <a:gd name="connsiteY20" fmla="*/ 230819 h 606792"/>
                <a:gd name="connsiteX21" fmla="*/ 107917 w 601288"/>
                <a:gd name="connsiteY21" fmla="*/ 125324 h 606792"/>
                <a:gd name="connsiteX22" fmla="*/ 319286 w 601288"/>
                <a:gd name="connsiteY22" fmla="*/ 125324 h 606792"/>
                <a:gd name="connsiteX23" fmla="*/ 339067 w 601288"/>
                <a:gd name="connsiteY23" fmla="*/ 145070 h 606792"/>
                <a:gd name="connsiteX24" fmla="*/ 319286 w 601288"/>
                <a:gd name="connsiteY24" fmla="*/ 164911 h 606792"/>
                <a:gd name="connsiteX25" fmla="*/ 107917 w 601288"/>
                <a:gd name="connsiteY25" fmla="*/ 164911 h 606792"/>
                <a:gd name="connsiteX26" fmla="*/ 88136 w 601288"/>
                <a:gd name="connsiteY26" fmla="*/ 145070 h 606792"/>
                <a:gd name="connsiteX27" fmla="*/ 107917 w 601288"/>
                <a:gd name="connsiteY27" fmla="*/ 125324 h 606792"/>
                <a:gd name="connsiteX28" fmla="*/ 64716 w 601288"/>
                <a:gd name="connsiteY28" fmla="*/ 39600 h 606792"/>
                <a:gd name="connsiteX29" fmla="*/ 39659 w 601288"/>
                <a:gd name="connsiteY29" fmla="*/ 64620 h 606792"/>
                <a:gd name="connsiteX30" fmla="*/ 39659 w 601288"/>
                <a:gd name="connsiteY30" fmla="*/ 542266 h 606792"/>
                <a:gd name="connsiteX31" fmla="*/ 64716 w 601288"/>
                <a:gd name="connsiteY31" fmla="*/ 567192 h 606792"/>
                <a:gd name="connsiteX32" fmla="*/ 415334 w 601288"/>
                <a:gd name="connsiteY32" fmla="*/ 567192 h 606792"/>
                <a:gd name="connsiteX33" fmla="*/ 440392 w 601288"/>
                <a:gd name="connsiteY33" fmla="*/ 542266 h 606792"/>
                <a:gd name="connsiteX34" fmla="*/ 440392 w 601288"/>
                <a:gd name="connsiteY34" fmla="*/ 201762 h 606792"/>
                <a:gd name="connsiteX35" fmla="*/ 386038 w 601288"/>
                <a:gd name="connsiteY35" fmla="*/ 201762 h 606792"/>
                <a:gd name="connsiteX36" fmla="*/ 369081 w 601288"/>
                <a:gd name="connsiteY36" fmla="*/ 184831 h 606792"/>
                <a:gd name="connsiteX37" fmla="*/ 369081 w 601288"/>
                <a:gd name="connsiteY37" fmla="*/ 99893 h 606792"/>
                <a:gd name="connsiteX38" fmla="*/ 386038 w 601288"/>
                <a:gd name="connsiteY38" fmla="*/ 83056 h 606792"/>
                <a:gd name="connsiteX39" fmla="*/ 440392 w 601288"/>
                <a:gd name="connsiteY39" fmla="*/ 83056 h 606792"/>
                <a:gd name="connsiteX40" fmla="*/ 440392 w 601288"/>
                <a:gd name="connsiteY40" fmla="*/ 64620 h 606792"/>
                <a:gd name="connsiteX41" fmla="*/ 415334 w 601288"/>
                <a:gd name="connsiteY41" fmla="*/ 39600 h 606792"/>
                <a:gd name="connsiteX42" fmla="*/ 64716 w 601288"/>
                <a:gd name="connsiteY42" fmla="*/ 0 h 606792"/>
                <a:gd name="connsiteX43" fmla="*/ 415334 w 601288"/>
                <a:gd name="connsiteY43" fmla="*/ 0 h 606792"/>
                <a:gd name="connsiteX44" fmla="*/ 479957 w 601288"/>
                <a:gd name="connsiteY44" fmla="*/ 64620 h 606792"/>
                <a:gd name="connsiteX45" fmla="*/ 479957 w 601288"/>
                <a:gd name="connsiteY45" fmla="*/ 83056 h 606792"/>
                <a:gd name="connsiteX46" fmla="*/ 536572 w 601288"/>
                <a:gd name="connsiteY46" fmla="*/ 83056 h 606792"/>
                <a:gd name="connsiteX47" fmla="*/ 544014 w 601288"/>
                <a:gd name="connsiteY47" fmla="*/ 85784 h 606792"/>
                <a:gd name="connsiteX48" fmla="*/ 597426 w 601288"/>
                <a:gd name="connsiteY48" fmla="*/ 132439 h 606792"/>
                <a:gd name="connsiteX49" fmla="*/ 601288 w 601288"/>
                <a:gd name="connsiteY49" fmla="*/ 140810 h 606792"/>
                <a:gd name="connsiteX50" fmla="*/ 597708 w 601288"/>
                <a:gd name="connsiteY50" fmla="*/ 149276 h 606792"/>
                <a:gd name="connsiteX51" fmla="*/ 544108 w 601288"/>
                <a:gd name="connsiteY51" fmla="*/ 198752 h 606792"/>
                <a:gd name="connsiteX52" fmla="*/ 536383 w 601288"/>
                <a:gd name="connsiteY52" fmla="*/ 201762 h 606792"/>
                <a:gd name="connsiteX53" fmla="*/ 479957 w 601288"/>
                <a:gd name="connsiteY53" fmla="*/ 201762 h 606792"/>
                <a:gd name="connsiteX54" fmla="*/ 479957 w 601288"/>
                <a:gd name="connsiteY54" fmla="*/ 542266 h 606792"/>
                <a:gd name="connsiteX55" fmla="*/ 415334 w 601288"/>
                <a:gd name="connsiteY55" fmla="*/ 606792 h 606792"/>
                <a:gd name="connsiteX56" fmla="*/ 64716 w 601288"/>
                <a:gd name="connsiteY56" fmla="*/ 606792 h 606792"/>
                <a:gd name="connsiteX57" fmla="*/ 0 w 601288"/>
                <a:gd name="connsiteY57" fmla="*/ 542266 h 606792"/>
                <a:gd name="connsiteX58" fmla="*/ 0 w 601288"/>
                <a:gd name="connsiteY58" fmla="*/ 64620 h 606792"/>
                <a:gd name="connsiteX59" fmla="*/ 64716 w 601288"/>
                <a:gd name="connsiteY59" fmla="*/ 0 h 60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1288" h="606792">
                  <a:moveTo>
                    <a:pt x="107916" y="441881"/>
                  </a:moveTo>
                  <a:lnTo>
                    <a:pt x="372117" y="441881"/>
                  </a:lnTo>
                  <a:cubicBezTo>
                    <a:pt x="383043" y="441881"/>
                    <a:pt x="391991" y="450736"/>
                    <a:pt x="391991" y="461663"/>
                  </a:cubicBezTo>
                  <a:cubicBezTo>
                    <a:pt x="391991" y="472590"/>
                    <a:pt x="383043" y="481539"/>
                    <a:pt x="372117" y="481539"/>
                  </a:cubicBezTo>
                  <a:lnTo>
                    <a:pt x="107916" y="481539"/>
                  </a:lnTo>
                  <a:cubicBezTo>
                    <a:pt x="96990" y="481539"/>
                    <a:pt x="88136" y="472590"/>
                    <a:pt x="88136" y="461663"/>
                  </a:cubicBezTo>
                  <a:cubicBezTo>
                    <a:pt x="88136" y="450736"/>
                    <a:pt x="96990" y="441881"/>
                    <a:pt x="107916" y="441881"/>
                  </a:cubicBezTo>
                  <a:close/>
                  <a:moveTo>
                    <a:pt x="107916" y="336385"/>
                  </a:moveTo>
                  <a:lnTo>
                    <a:pt x="372117" y="336385"/>
                  </a:lnTo>
                  <a:cubicBezTo>
                    <a:pt x="383043" y="336385"/>
                    <a:pt x="391991" y="345224"/>
                    <a:pt x="391991" y="356131"/>
                  </a:cubicBezTo>
                  <a:cubicBezTo>
                    <a:pt x="391991" y="367133"/>
                    <a:pt x="383043" y="375972"/>
                    <a:pt x="372117" y="375972"/>
                  </a:cubicBezTo>
                  <a:lnTo>
                    <a:pt x="107916" y="375972"/>
                  </a:lnTo>
                  <a:cubicBezTo>
                    <a:pt x="96990" y="375972"/>
                    <a:pt x="88136" y="367133"/>
                    <a:pt x="88136" y="356131"/>
                  </a:cubicBezTo>
                  <a:cubicBezTo>
                    <a:pt x="88136" y="345224"/>
                    <a:pt x="96990" y="336385"/>
                    <a:pt x="107916" y="336385"/>
                  </a:cubicBezTo>
                  <a:close/>
                  <a:moveTo>
                    <a:pt x="107916" y="230819"/>
                  </a:moveTo>
                  <a:lnTo>
                    <a:pt x="372117" y="230819"/>
                  </a:lnTo>
                  <a:cubicBezTo>
                    <a:pt x="383043" y="230819"/>
                    <a:pt x="391991" y="239658"/>
                    <a:pt x="391991" y="250659"/>
                  </a:cubicBezTo>
                  <a:cubicBezTo>
                    <a:pt x="391991" y="261567"/>
                    <a:pt x="383043" y="270406"/>
                    <a:pt x="372117" y="270406"/>
                  </a:cubicBezTo>
                  <a:lnTo>
                    <a:pt x="107916" y="270406"/>
                  </a:lnTo>
                  <a:cubicBezTo>
                    <a:pt x="96990" y="270406"/>
                    <a:pt x="88136" y="261567"/>
                    <a:pt x="88136" y="250659"/>
                  </a:cubicBezTo>
                  <a:cubicBezTo>
                    <a:pt x="88136" y="239658"/>
                    <a:pt x="96990" y="230819"/>
                    <a:pt x="107916" y="230819"/>
                  </a:cubicBezTo>
                  <a:close/>
                  <a:moveTo>
                    <a:pt x="107917" y="125324"/>
                  </a:moveTo>
                  <a:lnTo>
                    <a:pt x="319286" y="125324"/>
                  </a:lnTo>
                  <a:cubicBezTo>
                    <a:pt x="330213" y="125324"/>
                    <a:pt x="339067" y="134163"/>
                    <a:pt x="339067" y="145070"/>
                  </a:cubicBezTo>
                  <a:cubicBezTo>
                    <a:pt x="339067" y="156072"/>
                    <a:pt x="330213" y="164911"/>
                    <a:pt x="319286" y="164911"/>
                  </a:cubicBezTo>
                  <a:lnTo>
                    <a:pt x="107917" y="164911"/>
                  </a:lnTo>
                  <a:cubicBezTo>
                    <a:pt x="96990" y="164911"/>
                    <a:pt x="88136" y="156072"/>
                    <a:pt x="88136" y="145070"/>
                  </a:cubicBezTo>
                  <a:cubicBezTo>
                    <a:pt x="88136" y="134163"/>
                    <a:pt x="96990" y="125324"/>
                    <a:pt x="107917" y="125324"/>
                  </a:cubicBezTo>
                  <a:close/>
                  <a:moveTo>
                    <a:pt x="64716" y="39600"/>
                  </a:moveTo>
                  <a:cubicBezTo>
                    <a:pt x="50869" y="39600"/>
                    <a:pt x="39659" y="50793"/>
                    <a:pt x="39659" y="64620"/>
                  </a:cubicBezTo>
                  <a:lnTo>
                    <a:pt x="39659" y="542266"/>
                  </a:lnTo>
                  <a:cubicBezTo>
                    <a:pt x="39659" y="555999"/>
                    <a:pt x="50869" y="567192"/>
                    <a:pt x="64716" y="567192"/>
                  </a:cubicBezTo>
                  <a:lnTo>
                    <a:pt x="415334" y="567192"/>
                  </a:lnTo>
                  <a:cubicBezTo>
                    <a:pt x="429088" y="567192"/>
                    <a:pt x="440392" y="555999"/>
                    <a:pt x="440392" y="542266"/>
                  </a:cubicBezTo>
                  <a:lnTo>
                    <a:pt x="440392" y="201762"/>
                  </a:lnTo>
                  <a:lnTo>
                    <a:pt x="386038" y="201762"/>
                  </a:lnTo>
                  <a:cubicBezTo>
                    <a:pt x="376712" y="201762"/>
                    <a:pt x="369081" y="194143"/>
                    <a:pt x="369081" y="184831"/>
                  </a:cubicBezTo>
                  <a:lnTo>
                    <a:pt x="369081" y="99893"/>
                  </a:lnTo>
                  <a:cubicBezTo>
                    <a:pt x="369081" y="90581"/>
                    <a:pt x="376712" y="83056"/>
                    <a:pt x="386038" y="83056"/>
                  </a:cubicBezTo>
                  <a:lnTo>
                    <a:pt x="440392" y="83056"/>
                  </a:lnTo>
                  <a:lnTo>
                    <a:pt x="440392" y="64620"/>
                  </a:lnTo>
                  <a:cubicBezTo>
                    <a:pt x="440392" y="50793"/>
                    <a:pt x="429088" y="39600"/>
                    <a:pt x="415334" y="39600"/>
                  </a:cubicBezTo>
                  <a:close/>
                  <a:moveTo>
                    <a:pt x="64716" y="0"/>
                  </a:moveTo>
                  <a:lnTo>
                    <a:pt x="415334" y="0"/>
                  </a:lnTo>
                  <a:cubicBezTo>
                    <a:pt x="450942" y="0"/>
                    <a:pt x="479957" y="28971"/>
                    <a:pt x="479957" y="64620"/>
                  </a:cubicBezTo>
                  <a:lnTo>
                    <a:pt x="479957" y="83056"/>
                  </a:lnTo>
                  <a:lnTo>
                    <a:pt x="536572" y="83056"/>
                  </a:lnTo>
                  <a:cubicBezTo>
                    <a:pt x="539303" y="83056"/>
                    <a:pt x="541941" y="83997"/>
                    <a:pt x="544014" y="85784"/>
                  </a:cubicBezTo>
                  <a:lnTo>
                    <a:pt x="597426" y="132439"/>
                  </a:lnTo>
                  <a:cubicBezTo>
                    <a:pt x="599875" y="134602"/>
                    <a:pt x="601288" y="137612"/>
                    <a:pt x="601288" y="140810"/>
                  </a:cubicBezTo>
                  <a:cubicBezTo>
                    <a:pt x="601288" y="144008"/>
                    <a:pt x="600063" y="147018"/>
                    <a:pt x="597708" y="149276"/>
                  </a:cubicBezTo>
                  <a:lnTo>
                    <a:pt x="544108" y="198752"/>
                  </a:lnTo>
                  <a:cubicBezTo>
                    <a:pt x="542035" y="200633"/>
                    <a:pt x="539209" y="201762"/>
                    <a:pt x="536383" y="201762"/>
                  </a:cubicBezTo>
                  <a:lnTo>
                    <a:pt x="479957" y="201762"/>
                  </a:lnTo>
                  <a:lnTo>
                    <a:pt x="479957" y="542266"/>
                  </a:lnTo>
                  <a:cubicBezTo>
                    <a:pt x="479957" y="577821"/>
                    <a:pt x="450942" y="606792"/>
                    <a:pt x="415334" y="606792"/>
                  </a:cubicBezTo>
                  <a:lnTo>
                    <a:pt x="64716" y="606792"/>
                  </a:lnTo>
                  <a:cubicBezTo>
                    <a:pt x="29014" y="606792"/>
                    <a:pt x="0" y="577821"/>
                    <a:pt x="0" y="542266"/>
                  </a:cubicBezTo>
                  <a:lnTo>
                    <a:pt x="0" y="64620"/>
                  </a:lnTo>
                  <a:cubicBezTo>
                    <a:pt x="0" y="28971"/>
                    <a:pt x="29014" y="0"/>
                    <a:pt x="647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29">
              <a:extLst>
                <a:ext uri="{FF2B5EF4-FFF2-40B4-BE49-F238E27FC236}">
                  <a16:creationId xmlns:a16="http://schemas.microsoft.com/office/drawing/2014/main" id="{BFB37819-3396-454C-A226-3C084DBAB5A8}"/>
                </a:ext>
              </a:extLst>
            </p:cNvPr>
            <p:cNvSpPr txBox="1"/>
            <p:nvPr/>
          </p:nvSpPr>
          <p:spPr>
            <a:xfrm>
              <a:off x="2712240" y="406175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</a:rPr>
                <a:t>掌上教务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0C668C5-7EFE-4D97-81BE-9C0D19068297}"/>
              </a:ext>
            </a:extLst>
          </p:cNvPr>
          <p:cNvSpPr txBox="1"/>
          <p:nvPr/>
        </p:nvSpPr>
        <p:spPr>
          <a:xfrm>
            <a:off x="1223476" y="25868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从</a:t>
            </a:r>
            <a:r>
              <a:rPr lang="zh-CN" altLang="en-US" sz="3600" b="1" dirty="0">
                <a:solidFill>
                  <a:srgbClr val="2440FA"/>
                </a:solidFill>
              </a:rPr>
              <a:t>刚需</a:t>
            </a:r>
            <a:r>
              <a:rPr lang="zh-CN" altLang="en-US" sz="2400" b="1" dirty="0"/>
              <a:t>出发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DDACE52-3E22-46ED-9A52-BF9AB960B1EF}"/>
              </a:ext>
            </a:extLst>
          </p:cNvPr>
          <p:cNvCxnSpPr>
            <a:cxnSpLocks/>
          </p:cNvCxnSpPr>
          <p:nvPr/>
        </p:nvCxnSpPr>
        <p:spPr>
          <a:xfrm>
            <a:off x="1223476" y="6228890"/>
            <a:ext cx="8292976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3490894-E664-4509-AC9C-F4C9DAB67FB0}"/>
              </a:ext>
            </a:extLst>
          </p:cNvPr>
          <p:cNvSpPr/>
          <p:nvPr/>
        </p:nvSpPr>
        <p:spPr>
          <a:xfrm>
            <a:off x="9516452" y="5801352"/>
            <a:ext cx="2172421" cy="715196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提高</a:t>
            </a:r>
            <a:r>
              <a:rPr lang="en-US" altLang="zh-CN" sz="2400" b="1" dirty="0"/>
              <a:t>DAU</a:t>
            </a:r>
            <a:endParaRPr lang="zh-CN" altLang="en-US" sz="2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D4D019F-B64F-47FA-80ED-5C811ED31485}"/>
              </a:ext>
            </a:extLst>
          </p:cNvPr>
          <p:cNvSpPr txBox="1"/>
          <p:nvPr/>
        </p:nvSpPr>
        <p:spPr>
          <a:xfrm>
            <a:off x="5330691" y="271348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简洁美观的</a:t>
            </a:r>
            <a:r>
              <a:rPr lang="en-US" altLang="zh-CN" sz="2400" b="1" dirty="0"/>
              <a:t>UI</a:t>
            </a:r>
            <a:r>
              <a:rPr lang="zh-CN" altLang="en-US" sz="2400" b="1" dirty="0"/>
              <a:t>，最清晰的交互</a:t>
            </a:r>
          </a:p>
        </p:txBody>
      </p:sp>
      <p:grpSp>
        <p:nvGrpSpPr>
          <p:cNvPr id="57" name="Group 26">
            <a:extLst>
              <a:ext uri="{FF2B5EF4-FFF2-40B4-BE49-F238E27FC236}">
                <a16:creationId xmlns:a16="http://schemas.microsoft.com/office/drawing/2014/main" id="{D0013171-8BA4-42F1-A9B9-CC50659E982A}"/>
              </a:ext>
            </a:extLst>
          </p:cNvPr>
          <p:cNvGrpSpPr/>
          <p:nvPr/>
        </p:nvGrpSpPr>
        <p:grpSpPr>
          <a:xfrm>
            <a:off x="6330683" y="3538980"/>
            <a:ext cx="1557047" cy="2265368"/>
            <a:chOff x="2641604" y="2242169"/>
            <a:chExt cx="1557047" cy="226536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CDC56BF-A4BD-4532-9774-4EFDED5ECB57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9" name="hand-holding-up-a-book_64882">
              <a:extLst>
                <a:ext uri="{FF2B5EF4-FFF2-40B4-BE49-F238E27FC236}">
                  <a16:creationId xmlns:a16="http://schemas.microsoft.com/office/drawing/2014/main" id="{7E095DC2-CFD7-4EB1-9630-76FB5E641E20}"/>
                </a:ext>
              </a:extLst>
            </p:cNvPr>
            <p:cNvSpPr/>
            <p:nvPr/>
          </p:nvSpPr>
          <p:spPr>
            <a:xfrm>
              <a:off x="3160183" y="2715848"/>
              <a:ext cx="519887" cy="609685"/>
            </a:xfrm>
            <a:custGeom>
              <a:avLst/>
              <a:gdLst>
                <a:gd name="T0" fmla="*/ 1510 w 10830"/>
                <a:gd name="T1" fmla="*/ 11360 h 12700"/>
                <a:gd name="T2" fmla="*/ 1310 w 10830"/>
                <a:gd name="T3" fmla="*/ 1520 h 12700"/>
                <a:gd name="T4" fmla="*/ 9310 w 10830"/>
                <a:gd name="T5" fmla="*/ 1320 h 12700"/>
                <a:gd name="T6" fmla="*/ 9510 w 10830"/>
                <a:gd name="T7" fmla="*/ 11170 h 12700"/>
                <a:gd name="T8" fmla="*/ 1710 w 10830"/>
                <a:gd name="T9" fmla="*/ 10960 h 12700"/>
                <a:gd name="T10" fmla="*/ 9110 w 10830"/>
                <a:gd name="T11" fmla="*/ 1720 h 12700"/>
                <a:gd name="T12" fmla="*/ 1710 w 10830"/>
                <a:gd name="T13" fmla="*/ 10960 h 12700"/>
                <a:gd name="T14" fmla="*/ 8410 w 10830"/>
                <a:gd name="T15" fmla="*/ 10360 h 12700"/>
                <a:gd name="T16" fmla="*/ 2310 w 10830"/>
                <a:gd name="T17" fmla="*/ 2420 h 12700"/>
                <a:gd name="T18" fmla="*/ 2310 w 10830"/>
                <a:gd name="T19" fmla="*/ 2220 h 12700"/>
                <a:gd name="T20" fmla="*/ 8610 w 10830"/>
                <a:gd name="T21" fmla="*/ 2320 h 12700"/>
                <a:gd name="T22" fmla="*/ 8510 w 10830"/>
                <a:gd name="T23" fmla="*/ 10460 h 12700"/>
                <a:gd name="T24" fmla="*/ 1310 w 10830"/>
                <a:gd name="T25" fmla="*/ 820 h 12700"/>
                <a:gd name="T26" fmla="*/ 1510 w 10830"/>
                <a:gd name="T27" fmla="*/ 0 h 12700"/>
                <a:gd name="T28" fmla="*/ 1710 w 10830"/>
                <a:gd name="T29" fmla="*/ 820 h 12700"/>
                <a:gd name="T30" fmla="*/ 820 w 10830"/>
                <a:gd name="T31" fmla="*/ 1720 h 12700"/>
                <a:gd name="T32" fmla="*/ 0 w 10830"/>
                <a:gd name="T33" fmla="*/ 1520 h 12700"/>
                <a:gd name="T34" fmla="*/ 820 w 10830"/>
                <a:gd name="T35" fmla="*/ 1320 h 12700"/>
                <a:gd name="T36" fmla="*/ 820 w 10830"/>
                <a:gd name="T37" fmla="*/ 1720 h 12700"/>
                <a:gd name="T38" fmla="*/ 10010 w 10830"/>
                <a:gd name="T39" fmla="*/ 1720 h 12700"/>
                <a:gd name="T40" fmla="*/ 10010 w 10830"/>
                <a:gd name="T41" fmla="*/ 1320 h 12700"/>
                <a:gd name="T42" fmla="*/ 10830 w 10830"/>
                <a:gd name="T43" fmla="*/ 1520 h 12700"/>
                <a:gd name="T44" fmla="*/ 9310 w 10830"/>
                <a:gd name="T45" fmla="*/ 1020 h 12700"/>
                <a:gd name="T46" fmla="*/ 9110 w 10830"/>
                <a:gd name="T47" fmla="*/ 200 h 12700"/>
                <a:gd name="T48" fmla="*/ 9510 w 10830"/>
                <a:gd name="T49" fmla="*/ 200 h 12700"/>
                <a:gd name="T50" fmla="*/ 9310 w 10830"/>
                <a:gd name="T51" fmla="*/ 1020 h 12700"/>
                <a:gd name="T52" fmla="*/ 9110 w 10830"/>
                <a:gd name="T53" fmla="*/ 12500 h 12700"/>
                <a:gd name="T54" fmla="*/ 9310 w 10830"/>
                <a:gd name="T55" fmla="*/ 11680 h 12700"/>
                <a:gd name="T56" fmla="*/ 9510 w 10830"/>
                <a:gd name="T57" fmla="*/ 12500 h 12700"/>
                <a:gd name="T58" fmla="*/ 10630 w 10830"/>
                <a:gd name="T59" fmla="*/ 11380 h 12700"/>
                <a:gd name="T60" fmla="*/ 9810 w 10830"/>
                <a:gd name="T61" fmla="*/ 11180 h 12700"/>
                <a:gd name="T62" fmla="*/ 10630 w 10830"/>
                <a:gd name="T63" fmla="*/ 10980 h 12700"/>
                <a:gd name="T64" fmla="*/ 10630 w 10830"/>
                <a:gd name="T65" fmla="*/ 11380 h 12700"/>
                <a:gd name="T66" fmla="*/ 200 w 10830"/>
                <a:gd name="T67" fmla="*/ 11380 h 12700"/>
                <a:gd name="T68" fmla="*/ 200 w 10830"/>
                <a:gd name="T69" fmla="*/ 10980 h 12700"/>
                <a:gd name="T70" fmla="*/ 1020 w 10830"/>
                <a:gd name="T71" fmla="*/ 11180 h 12700"/>
                <a:gd name="T72" fmla="*/ 1510 w 10830"/>
                <a:gd name="T73" fmla="*/ 12700 h 12700"/>
                <a:gd name="T74" fmla="*/ 1310 w 10830"/>
                <a:gd name="T75" fmla="*/ 11880 h 12700"/>
                <a:gd name="T76" fmla="*/ 1710 w 10830"/>
                <a:gd name="T77" fmla="*/ 11880 h 12700"/>
                <a:gd name="T78" fmla="*/ 1510 w 10830"/>
                <a:gd name="T79" fmla="*/ 12700 h 1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30" h="12700">
                  <a:moveTo>
                    <a:pt x="9310" y="11360"/>
                  </a:moveTo>
                  <a:lnTo>
                    <a:pt x="1510" y="11360"/>
                  </a:lnTo>
                  <a:cubicBezTo>
                    <a:pt x="1400" y="11360"/>
                    <a:pt x="1310" y="11270"/>
                    <a:pt x="1310" y="11160"/>
                  </a:cubicBezTo>
                  <a:lnTo>
                    <a:pt x="1310" y="1520"/>
                  </a:lnTo>
                  <a:cubicBezTo>
                    <a:pt x="1310" y="1410"/>
                    <a:pt x="1400" y="1320"/>
                    <a:pt x="1510" y="1320"/>
                  </a:cubicBezTo>
                  <a:lnTo>
                    <a:pt x="9310" y="1320"/>
                  </a:lnTo>
                  <a:cubicBezTo>
                    <a:pt x="9420" y="1320"/>
                    <a:pt x="9510" y="1410"/>
                    <a:pt x="9510" y="1520"/>
                  </a:cubicBezTo>
                  <a:lnTo>
                    <a:pt x="9510" y="11170"/>
                  </a:lnTo>
                  <a:cubicBezTo>
                    <a:pt x="9510" y="11280"/>
                    <a:pt x="9420" y="11360"/>
                    <a:pt x="9310" y="11360"/>
                  </a:cubicBezTo>
                  <a:close/>
                  <a:moveTo>
                    <a:pt x="1710" y="10960"/>
                  </a:moveTo>
                  <a:lnTo>
                    <a:pt x="9110" y="10960"/>
                  </a:lnTo>
                  <a:lnTo>
                    <a:pt x="9110" y="1720"/>
                  </a:lnTo>
                  <a:lnTo>
                    <a:pt x="1710" y="1720"/>
                  </a:lnTo>
                  <a:lnTo>
                    <a:pt x="1710" y="10960"/>
                  </a:lnTo>
                  <a:close/>
                  <a:moveTo>
                    <a:pt x="8510" y="10460"/>
                  </a:moveTo>
                  <a:cubicBezTo>
                    <a:pt x="8450" y="10460"/>
                    <a:pt x="8410" y="10420"/>
                    <a:pt x="8410" y="10360"/>
                  </a:cubicBezTo>
                  <a:lnTo>
                    <a:pt x="8410" y="2420"/>
                  </a:lnTo>
                  <a:lnTo>
                    <a:pt x="2310" y="2420"/>
                  </a:lnTo>
                  <a:cubicBezTo>
                    <a:pt x="2250" y="2420"/>
                    <a:pt x="2210" y="2380"/>
                    <a:pt x="2210" y="2320"/>
                  </a:cubicBezTo>
                  <a:cubicBezTo>
                    <a:pt x="2210" y="2260"/>
                    <a:pt x="2250" y="2220"/>
                    <a:pt x="2310" y="2220"/>
                  </a:cubicBezTo>
                  <a:lnTo>
                    <a:pt x="8510" y="2220"/>
                  </a:lnTo>
                  <a:cubicBezTo>
                    <a:pt x="8570" y="2220"/>
                    <a:pt x="8610" y="2260"/>
                    <a:pt x="8610" y="2320"/>
                  </a:cubicBezTo>
                  <a:lnTo>
                    <a:pt x="8610" y="10370"/>
                  </a:lnTo>
                  <a:cubicBezTo>
                    <a:pt x="8610" y="10420"/>
                    <a:pt x="8560" y="10460"/>
                    <a:pt x="8510" y="10460"/>
                  </a:cubicBezTo>
                  <a:close/>
                  <a:moveTo>
                    <a:pt x="1510" y="1020"/>
                  </a:moveTo>
                  <a:cubicBezTo>
                    <a:pt x="1400" y="1020"/>
                    <a:pt x="1310" y="930"/>
                    <a:pt x="1310" y="820"/>
                  </a:cubicBezTo>
                  <a:lnTo>
                    <a:pt x="1310" y="200"/>
                  </a:lnTo>
                  <a:cubicBezTo>
                    <a:pt x="1310" y="90"/>
                    <a:pt x="1400" y="0"/>
                    <a:pt x="1510" y="0"/>
                  </a:cubicBezTo>
                  <a:cubicBezTo>
                    <a:pt x="1620" y="0"/>
                    <a:pt x="1710" y="90"/>
                    <a:pt x="1710" y="200"/>
                  </a:cubicBezTo>
                  <a:lnTo>
                    <a:pt x="1710" y="820"/>
                  </a:lnTo>
                  <a:cubicBezTo>
                    <a:pt x="1710" y="940"/>
                    <a:pt x="1620" y="1020"/>
                    <a:pt x="1510" y="1020"/>
                  </a:cubicBezTo>
                  <a:close/>
                  <a:moveTo>
                    <a:pt x="820" y="1720"/>
                  </a:moveTo>
                  <a:lnTo>
                    <a:pt x="200" y="1720"/>
                  </a:lnTo>
                  <a:cubicBezTo>
                    <a:pt x="90" y="1720"/>
                    <a:pt x="0" y="1630"/>
                    <a:pt x="0" y="1520"/>
                  </a:cubicBezTo>
                  <a:cubicBezTo>
                    <a:pt x="0" y="1410"/>
                    <a:pt x="90" y="1320"/>
                    <a:pt x="200" y="1320"/>
                  </a:cubicBezTo>
                  <a:lnTo>
                    <a:pt x="820" y="1320"/>
                  </a:lnTo>
                  <a:cubicBezTo>
                    <a:pt x="930" y="1320"/>
                    <a:pt x="1020" y="1410"/>
                    <a:pt x="1020" y="1520"/>
                  </a:cubicBezTo>
                  <a:cubicBezTo>
                    <a:pt x="1020" y="1630"/>
                    <a:pt x="930" y="1720"/>
                    <a:pt x="820" y="1720"/>
                  </a:cubicBezTo>
                  <a:close/>
                  <a:moveTo>
                    <a:pt x="10630" y="1720"/>
                  </a:moveTo>
                  <a:lnTo>
                    <a:pt x="10010" y="1720"/>
                  </a:lnTo>
                  <a:cubicBezTo>
                    <a:pt x="9900" y="1720"/>
                    <a:pt x="9810" y="1630"/>
                    <a:pt x="9810" y="1520"/>
                  </a:cubicBezTo>
                  <a:cubicBezTo>
                    <a:pt x="9810" y="1410"/>
                    <a:pt x="9900" y="1320"/>
                    <a:pt x="10010" y="1320"/>
                  </a:cubicBezTo>
                  <a:lnTo>
                    <a:pt x="10630" y="1320"/>
                  </a:lnTo>
                  <a:cubicBezTo>
                    <a:pt x="10740" y="1320"/>
                    <a:pt x="10830" y="1410"/>
                    <a:pt x="10830" y="1520"/>
                  </a:cubicBezTo>
                  <a:cubicBezTo>
                    <a:pt x="10830" y="1630"/>
                    <a:pt x="10740" y="1720"/>
                    <a:pt x="10630" y="1720"/>
                  </a:cubicBezTo>
                  <a:close/>
                  <a:moveTo>
                    <a:pt x="9310" y="1020"/>
                  </a:moveTo>
                  <a:cubicBezTo>
                    <a:pt x="9200" y="1020"/>
                    <a:pt x="9110" y="930"/>
                    <a:pt x="9110" y="820"/>
                  </a:cubicBezTo>
                  <a:lnTo>
                    <a:pt x="9110" y="200"/>
                  </a:lnTo>
                  <a:cubicBezTo>
                    <a:pt x="9110" y="90"/>
                    <a:pt x="9200" y="0"/>
                    <a:pt x="9310" y="0"/>
                  </a:cubicBezTo>
                  <a:cubicBezTo>
                    <a:pt x="9420" y="0"/>
                    <a:pt x="9510" y="90"/>
                    <a:pt x="9510" y="200"/>
                  </a:cubicBezTo>
                  <a:lnTo>
                    <a:pt x="9510" y="820"/>
                  </a:lnTo>
                  <a:cubicBezTo>
                    <a:pt x="9510" y="940"/>
                    <a:pt x="9420" y="1020"/>
                    <a:pt x="9310" y="1020"/>
                  </a:cubicBezTo>
                  <a:close/>
                  <a:moveTo>
                    <a:pt x="9310" y="12700"/>
                  </a:moveTo>
                  <a:cubicBezTo>
                    <a:pt x="9200" y="12700"/>
                    <a:pt x="9110" y="12610"/>
                    <a:pt x="9110" y="12500"/>
                  </a:cubicBezTo>
                  <a:lnTo>
                    <a:pt x="9110" y="11880"/>
                  </a:lnTo>
                  <a:cubicBezTo>
                    <a:pt x="9110" y="11770"/>
                    <a:pt x="9200" y="11680"/>
                    <a:pt x="9310" y="11680"/>
                  </a:cubicBezTo>
                  <a:cubicBezTo>
                    <a:pt x="9420" y="11680"/>
                    <a:pt x="9510" y="11770"/>
                    <a:pt x="9510" y="11880"/>
                  </a:cubicBezTo>
                  <a:lnTo>
                    <a:pt x="9510" y="12500"/>
                  </a:lnTo>
                  <a:cubicBezTo>
                    <a:pt x="9510" y="12610"/>
                    <a:pt x="9420" y="12700"/>
                    <a:pt x="9310" y="12700"/>
                  </a:cubicBezTo>
                  <a:close/>
                  <a:moveTo>
                    <a:pt x="10630" y="11380"/>
                  </a:moveTo>
                  <a:lnTo>
                    <a:pt x="10010" y="11380"/>
                  </a:lnTo>
                  <a:cubicBezTo>
                    <a:pt x="9900" y="11380"/>
                    <a:pt x="9810" y="11290"/>
                    <a:pt x="9810" y="11180"/>
                  </a:cubicBezTo>
                  <a:cubicBezTo>
                    <a:pt x="9810" y="11070"/>
                    <a:pt x="9900" y="10980"/>
                    <a:pt x="10010" y="10980"/>
                  </a:cubicBezTo>
                  <a:lnTo>
                    <a:pt x="10630" y="10980"/>
                  </a:lnTo>
                  <a:cubicBezTo>
                    <a:pt x="10740" y="10980"/>
                    <a:pt x="10830" y="11070"/>
                    <a:pt x="10830" y="11180"/>
                  </a:cubicBezTo>
                  <a:cubicBezTo>
                    <a:pt x="10830" y="11290"/>
                    <a:pt x="10740" y="11380"/>
                    <a:pt x="10630" y="11380"/>
                  </a:cubicBezTo>
                  <a:close/>
                  <a:moveTo>
                    <a:pt x="820" y="11380"/>
                  </a:moveTo>
                  <a:lnTo>
                    <a:pt x="200" y="11380"/>
                  </a:lnTo>
                  <a:cubicBezTo>
                    <a:pt x="90" y="11380"/>
                    <a:pt x="0" y="11290"/>
                    <a:pt x="0" y="11180"/>
                  </a:cubicBezTo>
                  <a:cubicBezTo>
                    <a:pt x="0" y="11070"/>
                    <a:pt x="90" y="10980"/>
                    <a:pt x="200" y="10980"/>
                  </a:cubicBezTo>
                  <a:lnTo>
                    <a:pt x="820" y="10980"/>
                  </a:lnTo>
                  <a:cubicBezTo>
                    <a:pt x="930" y="10980"/>
                    <a:pt x="1020" y="11070"/>
                    <a:pt x="1020" y="11180"/>
                  </a:cubicBezTo>
                  <a:cubicBezTo>
                    <a:pt x="1020" y="11290"/>
                    <a:pt x="930" y="11380"/>
                    <a:pt x="820" y="11380"/>
                  </a:cubicBezTo>
                  <a:close/>
                  <a:moveTo>
                    <a:pt x="1510" y="12700"/>
                  </a:moveTo>
                  <a:cubicBezTo>
                    <a:pt x="1400" y="12700"/>
                    <a:pt x="1310" y="12610"/>
                    <a:pt x="1310" y="12500"/>
                  </a:cubicBezTo>
                  <a:lnTo>
                    <a:pt x="1310" y="11880"/>
                  </a:lnTo>
                  <a:cubicBezTo>
                    <a:pt x="1310" y="11770"/>
                    <a:pt x="1400" y="11680"/>
                    <a:pt x="1510" y="11680"/>
                  </a:cubicBezTo>
                  <a:cubicBezTo>
                    <a:pt x="1620" y="11680"/>
                    <a:pt x="1710" y="11770"/>
                    <a:pt x="1710" y="11880"/>
                  </a:cubicBezTo>
                  <a:lnTo>
                    <a:pt x="1710" y="12500"/>
                  </a:lnTo>
                  <a:cubicBezTo>
                    <a:pt x="1710" y="12610"/>
                    <a:pt x="1620" y="12700"/>
                    <a:pt x="1510" y="127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29">
              <a:extLst>
                <a:ext uri="{FF2B5EF4-FFF2-40B4-BE49-F238E27FC236}">
                  <a16:creationId xmlns:a16="http://schemas.microsoft.com/office/drawing/2014/main" id="{A0D1F334-3E09-437A-90B1-933CBC0A7D07}"/>
                </a:ext>
              </a:extLst>
            </p:cNvPr>
            <p:cNvSpPr txBox="1"/>
            <p:nvPr/>
          </p:nvSpPr>
          <p:spPr>
            <a:xfrm>
              <a:off x="2712240" y="40458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</a:rPr>
                <a:t>拒绝臃肿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46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出色的日常助手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8F7DA22-E27E-4F7E-9A7C-15DF8E8B7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" b="2057"/>
          <a:stretch/>
        </p:blipFill>
        <p:spPr bwMode="auto">
          <a:xfrm rot="1800000">
            <a:off x="3288595" y="2461704"/>
            <a:ext cx="2464136" cy="4663645"/>
          </a:xfrm>
          <a:prstGeom prst="roundRect">
            <a:avLst>
              <a:gd name="adj" fmla="val 12582"/>
            </a:avLst>
          </a:prstGeom>
          <a:noFill/>
          <a:effectLst>
            <a:outerShdw blurRad="495300" dist="38100" dir="5400000" algn="t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FE22C34-D2FC-4EF4-A26A-D4F915F6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" b="2685"/>
          <a:stretch/>
        </p:blipFill>
        <p:spPr bwMode="auto">
          <a:xfrm rot="1800000">
            <a:off x="5521508" y="4551875"/>
            <a:ext cx="2464136" cy="4663645"/>
          </a:xfrm>
          <a:prstGeom prst="roundRect">
            <a:avLst>
              <a:gd name="adj" fmla="val 12582"/>
            </a:avLst>
          </a:prstGeom>
          <a:noFill/>
          <a:effectLst>
            <a:outerShdw blurRad="495300" dist="38100" dir="5400000" algn="t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B2653D9-EAA0-4549-A8A1-8F912D99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" b="2685"/>
          <a:stretch/>
        </p:blipFill>
        <p:spPr bwMode="auto">
          <a:xfrm rot="1800000">
            <a:off x="51802" y="1916423"/>
            <a:ext cx="2464136" cy="4663645"/>
          </a:xfrm>
          <a:prstGeom prst="roundRect">
            <a:avLst>
              <a:gd name="adj" fmla="val 12582"/>
            </a:avLst>
          </a:prstGeom>
          <a:noFill/>
          <a:effectLst>
            <a:outerShdw blurRad="495300" dist="38100" dir="5400000" algn="t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D1B95B0-6574-4213-BF86-4F593AF9D3E0}"/>
              </a:ext>
            </a:extLst>
          </p:cNvPr>
          <p:cNvSpPr/>
          <p:nvPr/>
        </p:nvSpPr>
        <p:spPr>
          <a:xfrm>
            <a:off x="5181246" y="1051262"/>
            <a:ext cx="2245714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清晰的时间轴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EBAFBAD-08E0-452F-8F7D-8BACC97EC67E}"/>
              </a:ext>
            </a:extLst>
          </p:cNvPr>
          <p:cNvSpPr/>
          <p:nvPr/>
        </p:nvSpPr>
        <p:spPr>
          <a:xfrm>
            <a:off x="7667168" y="1051261"/>
            <a:ext cx="1867670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轻便的课表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69CF045-A9FB-411B-BC22-337CC4E5C67F}"/>
              </a:ext>
            </a:extLst>
          </p:cNvPr>
          <p:cNvSpPr/>
          <p:nvPr/>
        </p:nvSpPr>
        <p:spPr>
          <a:xfrm>
            <a:off x="9775046" y="1051261"/>
            <a:ext cx="1867670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科目管理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A0BA731-F420-4F5E-8532-AA366261E5CB}"/>
              </a:ext>
            </a:extLst>
          </p:cNvPr>
          <p:cNvSpPr/>
          <p:nvPr/>
        </p:nvSpPr>
        <p:spPr>
          <a:xfrm>
            <a:off x="7062326" y="1967191"/>
            <a:ext cx="1867670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自定义日程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F365BCF-7C7A-416A-BE59-37261B1F6492}"/>
              </a:ext>
            </a:extLst>
          </p:cNvPr>
          <p:cNvSpPr/>
          <p:nvPr/>
        </p:nvSpPr>
        <p:spPr>
          <a:xfrm>
            <a:off x="9534838" y="1967191"/>
            <a:ext cx="1867670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自定义主题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A788528-98AE-4ABA-8EB3-2ED4E3FB70FB}"/>
              </a:ext>
            </a:extLst>
          </p:cNvPr>
          <p:cNvSpPr/>
          <p:nvPr/>
        </p:nvSpPr>
        <p:spPr>
          <a:xfrm>
            <a:off x="7780280" y="3054144"/>
            <a:ext cx="3509115" cy="648820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UI</a:t>
            </a:r>
            <a:r>
              <a:rPr lang="zh-CN" altLang="en-US" b="1" dirty="0"/>
              <a:t>和功能不逊主流课表</a:t>
            </a:r>
            <a:r>
              <a:rPr lang="en-US" altLang="zh-CN" b="1" dirty="0"/>
              <a:t>APP</a:t>
            </a:r>
            <a:endParaRPr lang="zh-CN" altLang="en-US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514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出色的日常助手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B83D52-9556-41BD-A1B6-D7C48DA3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" b="2057"/>
          <a:stretch/>
        </p:blipFill>
        <p:spPr bwMode="auto">
          <a:xfrm>
            <a:off x="2269163" y="2016778"/>
            <a:ext cx="3151677" cy="6044029"/>
          </a:xfrm>
          <a:prstGeom prst="roundRect">
            <a:avLst>
              <a:gd name="adj" fmla="val 12582"/>
            </a:avLst>
          </a:prstGeom>
          <a:noFill/>
          <a:effectLst>
            <a:outerShdw blurRad="495300" dist="38100" dir="5400000" algn="t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961588E-6971-4F6F-853F-0889D1A7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" b="2057"/>
          <a:stretch/>
        </p:blipFill>
        <p:spPr bwMode="auto">
          <a:xfrm>
            <a:off x="4917649" y="3004856"/>
            <a:ext cx="3151677" cy="6044029"/>
          </a:xfrm>
          <a:prstGeom prst="roundRect">
            <a:avLst>
              <a:gd name="adj" fmla="val 12582"/>
            </a:avLst>
          </a:prstGeom>
          <a:noFill/>
          <a:effectLst>
            <a:outerShdw blurRad="495300" dist="38100" dir="5400000" algn="t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7678CF-3776-4DB8-B954-A001B652B766}"/>
              </a:ext>
            </a:extLst>
          </p:cNvPr>
          <p:cNvSpPr/>
          <p:nvPr/>
        </p:nvSpPr>
        <p:spPr>
          <a:xfrm>
            <a:off x="6493487" y="1428904"/>
            <a:ext cx="2245714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课表一键同步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AC637F8-B7FC-497A-8C7B-AE944DC8FBB6}"/>
              </a:ext>
            </a:extLst>
          </p:cNvPr>
          <p:cNvSpPr/>
          <p:nvPr/>
        </p:nvSpPr>
        <p:spPr>
          <a:xfrm>
            <a:off x="8055167" y="2216881"/>
            <a:ext cx="1867670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空教室查询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421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1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ṡlîḑe">
            <a:extLst>
              <a:ext uri="{FF2B5EF4-FFF2-40B4-BE49-F238E27FC236}">
                <a16:creationId xmlns:a16="http://schemas.microsoft.com/office/drawing/2014/main" id="{E42FF03C-65EB-4C16-BDC7-C01A226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2697795"/>
            <a:ext cx="5853113" cy="895350"/>
          </a:xfrm>
        </p:spPr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6" name="ïṥ1íḋé"/>
          <p:cNvSpPr>
            <a:spLocks noGrp="1"/>
          </p:cNvSpPr>
          <p:nvPr>
            <p:ph type="body" idx="1"/>
          </p:nvPr>
        </p:nvSpPr>
        <p:spPr>
          <a:xfrm>
            <a:off x="5715000" y="3802695"/>
            <a:ext cx="5853113" cy="1015623"/>
          </a:xfrm>
        </p:spPr>
        <p:txBody>
          <a:bodyPr/>
          <a:lstStyle/>
          <a:p>
            <a:pPr lvl="0"/>
            <a:r>
              <a:rPr lang="en-US" altLang="zh-CN" dirty="0"/>
              <a:t>Project outcome</a:t>
            </a:r>
            <a:endParaRPr lang="zh-CN" altLang="en-US" dirty="0"/>
          </a:p>
        </p:txBody>
      </p:sp>
      <p:sp>
        <p:nvSpPr>
          <p:cNvPr id="9" name="íṡḻîḑ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15000" y="2147434"/>
            <a:ext cx="2861992" cy="889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indent="0" defTabSz="91435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i="0">
                <a:ln w="12700">
                  <a:noFill/>
                </a:ln>
                <a:solidFill>
                  <a:schemeClr val="bg1"/>
                </a:solidFill>
                <a:effectLst/>
              </a:defRPr>
            </a:lvl1pPr>
            <a:lvl2pPr marL="68576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294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120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298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accent1"/>
                </a:solidFill>
              </a:rPr>
              <a:t>03</a:t>
            </a:r>
            <a:r>
              <a:rPr lang="en-US" altLang="zh-CN" sz="100" dirty="0">
                <a:solidFill>
                  <a:schemeClr val="accent1"/>
                </a:solidFill>
              </a:rPr>
              <a:t> 2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1447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260852-A7F9-4AA0-9668-69EAFF534BE2}"/>
              </a:ext>
            </a:extLst>
          </p:cNvPr>
          <p:cNvSpPr txBox="1"/>
          <p:nvPr/>
        </p:nvSpPr>
        <p:spPr>
          <a:xfrm>
            <a:off x="5508584" y="1131670"/>
            <a:ext cx="313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HITSZ</a:t>
            </a:r>
            <a:r>
              <a:rPr lang="zh-CN" altLang="en-US" sz="3200" b="1" dirty="0"/>
              <a:t>助手 </a:t>
            </a:r>
            <a:r>
              <a:rPr lang="en-US" altLang="zh-CN" sz="3200" b="1" dirty="0"/>
              <a:t>APP</a:t>
            </a:r>
            <a:endParaRPr lang="zh-CN" altLang="en-US" sz="32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E4C6A6-DD8A-4903-88E1-5F8665CE4D55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r="15965"/>
          <a:stretch/>
        </p:blipFill>
        <p:spPr bwMode="auto">
          <a:xfrm>
            <a:off x="4329725" y="961252"/>
            <a:ext cx="977770" cy="943545"/>
          </a:xfrm>
          <a:prstGeom prst="ellipse">
            <a:avLst/>
          </a:prstGeom>
          <a:noFill/>
          <a:ln>
            <a:noFill/>
          </a:ln>
          <a:effectLst>
            <a:outerShdw blurRad="711200" dist="38100" dir="5400000" algn="t" rotWithShape="0">
              <a:prstClr val="black">
                <a:alpha val="22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1161F0-55A5-4C0F-92AF-1ABE4384BD73}"/>
              </a:ext>
            </a:extLst>
          </p:cNvPr>
          <p:cNvSpPr txBox="1"/>
          <p:nvPr/>
        </p:nvSpPr>
        <p:spPr>
          <a:xfrm>
            <a:off x="932735" y="5829395"/>
            <a:ext cx="10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7000+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9FD128-CF57-4474-812E-578D264B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47" y="4693127"/>
            <a:ext cx="926425" cy="92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7E4D8A1-6462-4614-84D2-F3022DF1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03" y="4597906"/>
            <a:ext cx="1233452" cy="10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F5C688E-4105-4CE1-870F-9DF654E74777}"/>
              </a:ext>
            </a:extLst>
          </p:cNvPr>
          <p:cNvSpPr txBox="1"/>
          <p:nvPr/>
        </p:nvSpPr>
        <p:spPr>
          <a:xfrm>
            <a:off x="2740269" y="5843936"/>
            <a:ext cx="10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4300+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1C8FC9-8CA3-4F36-815C-BDA25F55F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46" y="4667454"/>
            <a:ext cx="977770" cy="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6C51C6-9965-49FD-AB2A-162011343A6B}"/>
              </a:ext>
            </a:extLst>
          </p:cNvPr>
          <p:cNvSpPr txBox="1"/>
          <p:nvPr/>
        </p:nvSpPr>
        <p:spPr>
          <a:xfrm>
            <a:off x="4455173" y="5829395"/>
            <a:ext cx="10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6000+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7DA5C1-B21D-4758-8A89-83FBE34DFFCF}"/>
              </a:ext>
            </a:extLst>
          </p:cNvPr>
          <p:cNvSpPr txBox="1"/>
          <p:nvPr/>
        </p:nvSpPr>
        <p:spPr>
          <a:xfrm>
            <a:off x="847223" y="257124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软件著作权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4C98EC7-8C1A-4B97-9ACE-53D2BE58AD66}"/>
              </a:ext>
            </a:extLst>
          </p:cNvPr>
          <p:cNvSpPr/>
          <p:nvPr/>
        </p:nvSpPr>
        <p:spPr>
          <a:xfrm>
            <a:off x="675945" y="2706049"/>
            <a:ext cx="130497" cy="13049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803E88-5CDB-4080-979C-4EE25D67B761}"/>
              </a:ext>
            </a:extLst>
          </p:cNvPr>
          <p:cNvSpPr txBox="1"/>
          <p:nvPr/>
        </p:nvSpPr>
        <p:spPr>
          <a:xfrm>
            <a:off x="832547" y="363218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主流应用市场分发情况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8654CD7-A5C2-4B3A-8D4A-9D97D4E0214E}"/>
              </a:ext>
            </a:extLst>
          </p:cNvPr>
          <p:cNvSpPr/>
          <p:nvPr/>
        </p:nvSpPr>
        <p:spPr>
          <a:xfrm>
            <a:off x="655248" y="3801935"/>
            <a:ext cx="130497" cy="13049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715188-5BD7-4A5C-ADDD-E7CC549DBFE9}"/>
              </a:ext>
            </a:extLst>
          </p:cNvPr>
          <p:cNvSpPr txBox="1"/>
          <p:nvPr/>
        </p:nvSpPr>
        <p:spPr>
          <a:xfrm>
            <a:off x="6267278" y="24934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用户数据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B046AD8-F73A-4CBF-9666-8DBFF4EA33CB}"/>
              </a:ext>
            </a:extLst>
          </p:cNvPr>
          <p:cNvSpPr/>
          <p:nvPr/>
        </p:nvSpPr>
        <p:spPr>
          <a:xfrm>
            <a:off x="6096000" y="2628239"/>
            <a:ext cx="130497" cy="13049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6B05D5D-E2A4-4FB2-BAAD-B9766B2A0969}"/>
              </a:ext>
            </a:extLst>
          </p:cNvPr>
          <p:cNvSpPr/>
          <p:nvPr/>
        </p:nvSpPr>
        <p:spPr>
          <a:xfrm>
            <a:off x="6300886" y="3376592"/>
            <a:ext cx="2601146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4200</a:t>
            </a:r>
            <a:r>
              <a:rPr lang="zh-CN" altLang="en-US" sz="2000" b="1" dirty="0">
                <a:solidFill>
                  <a:schemeClr val="tx1"/>
                </a:solidFill>
              </a:rPr>
              <a:t>位注册学生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446A9C9-B49A-47D2-92F9-00FA68DE8627}"/>
              </a:ext>
            </a:extLst>
          </p:cNvPr>
          <p:cNvSpPr/>
          <p:nvPr/>
        </p:nvSpPr>
        <p:spPr>
          <a:xfrm>
            <a:off x="6300886" y="4366105"/>
            <a:ext cx="1810235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2500+ DAU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2393E80-2A1F-42E6-9106-42DB6F4B98C4}"/>
              </a:ext>
            </a:extLst>
          </p:cNvPr>
          <p:cNvSpPr/>
          <p:nvPr/>
        </p:nvSpPr>
        <p:spPr>
          <a:xfrm>
            <a:off x="6277383" y="5464312"/>
            <a:ext cx="5148184" cy="587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207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覆盖</a:t>
            </a:r>
            <a:r>
              <a:rPr lang="en-US" altLang="zh-CN" sz="2000" b="1" dirty="0">
                <a:solidFill>
                  <a:schemeClr val="tx1"/>
                </a:solidFill>
              </a:rPr>
              <a:t>60%</a:t>
            </a:r>
            <a:r>
              <a:rPr lang="zh-CN" altLang="en-US" sz="2000" b="1" dirty="0">
                <a:solidFill>
                  <a:schemeClr val="tx1"/>
                </a:solidFill>
              </a:rPr>
              <a:t>以上哈工大深圳</a:t>
            </a:r>
            <a:r>
              <a:rPr lang="en-US" altLang="zh-CN" sz="2000" b="1" dirty="0">
                <a:solidFill>
                  <a:schemeClr val="tx1"/>
                </a:solidFill>
              </a:rPr>
              <a:t>19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</a:rPr>
              <a:t>20</a:t>
            </a:r>
            <a:r>
              <a:rPr lang="zh-CN" altLang="en-US" sz="2000" b="1" dirty="0">
                <a:solidFill>
                  <a:schemeClr val="tx1"/>
                </a:solidFill>
              </a:rPr>
              <a:t>级本科生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076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  <p:bldP spid="13" grpId="0"/>
      <p:bldP spid="15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1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ṡlîḑe">
            <a:extLst>
              <a:ext uri="{FF2B5EF4-FFF2-40B4-BE49-F238E27FC236}">
                <a16:creationId xmlns:a16="http://schemas.microsoft.com/office/drawing/2014/main" id="{E42FF03C-65EB-4C16-BDC7-C01A226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2697795"/>
            <a:ext cx="5853113" cy="895350"/>
          </a:xfrm>
        </p:spPr>
        <p:txBody>
          <a:bodyPr/>
          <a:lstStyle/>
          <a:p>
            <a:r>
              <a:rPr lang="zh-CN" altLang="en-US" dirty="0"/>
              <a:t>项目前景</a:t>
            </a:r>
          </a:p>
        </p:txBody>
      </p:sp>
      <p:sp>
        <p:nvSpPr>
          <p:cNvPr id="9" name="íṡḻîḑ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15000" y="2147434"/>
            <a:ext cx="2861992" cy="889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indent="0" defTabSz="91435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i="0">
                <a:ln w="12700">
                  <a:noFill/>
                </a:ln>
                <a:solidFill>
                  <a:schemeClr val="bg1"/>
                </a:solidFill>
                <a:effectLst/>
              </a:defRPr>
            </a:lvl1pPr>
            <a:lvl2pPr marL="68576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294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120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298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accent1"/>
                </a:solidFill>
              </a:rPr>
              <a:t>04</a:t>
            </a:r>
            <a:r>
              <a:rPr lang="en-US" altLang="zh-CN" sz="100" dirty="0">
                <a:solidFill>
                  <a:schemeClr val="accent1"/>
                </a:solidFill>
              </a:rPr>
              <a:t> 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îṡlîḑe">
            <a:extLst>
              <a:ext uri="{FF2B5EF4-FFF2-40B4-BE49-F238E27FC236}">
                <a16:creationId xmlns:a16="http://schemas.microsoft.com/office/drawing/2014/main" id="{E033630D-28C1-45EB-BCCE-DD53F3F7AE1B}"/>
              </a:ext>
            </a:extLst>
          </p:cNvPr>
          <p:cNvSpPr txBox="1">
            <a:spLocks/>
          </p:cNvSpPr>
          <p:nvPr/>
        </p:nvSpPr>
        <p:spPr>
          <a:xfrm>
            <a:off x="5715000" y="3271016"/>
            <a:ext cx="585311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/>
              <a:t>Looking forward</a:t>
            </a:r>
            <a:endParaRPr lang="zh-CN" altLang="en-US" sz="1600" b="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2499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项目前景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568376-80D0-48E7-8E00-491751C904C3}"/>
              </a:ext>
            </a:extLst>
          </p:cNvPr>
          <p:cNvSpPr txBox="1"/>
          <p:nvPr/>
        </p:nvSpPr>
        <p:spPr>
          <a:xfrm>
            <a:off x="669924" y="1618129"/>
            <a:ext cx="10700365" cy="1308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更智能的问答系统，将被运用到</a:t>
            </a:r>
            <a:r>
              <a:rPr lang="zh-CN" altLang="en-US" sz="2800" b="1" dirty="0">
                <a:solidFill>
                  <a:srgbClr val="2440FA"/>
                </a:solidFill>
              </a:rPr>
              <a:t>招生咨询</a:t>
            </a:r>
            <a:r>
              <a:rPr lang="zh-CN" altLang="en-US" sz="2800" b="1" dirty="0"/>
              <a:t>等场景。在新生入学后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也能提供更人性化的指引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718EA5-FE77-42B9-8216-FD36CB7B8CD1}"/>
              </a:ext>
            </a:extLst>
          </p:cNvPr>
          <p:cNvSpPr txBox="1"/>
          <p:nvPr/>
        </p:nvSpPr>
        <p:spPr>
          <a:xfrm>
            <a:off x="669924" y="3284829"/>
            <a:ext cx="6750566" cy="66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完善的解决方案，可以适配到</a:t>
            </a:r>
            <a:r>
              <a:rPr lang="zh-CN" altLang="en-US" sz="2800" b="1" dirty="0">
                <a:solidFill>
                  <a:srgbClr val="0000FF"/>
                </a:solidFill>
              </a:rPr>
              <a:t>更多学校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ECC760-501A-4E59-B69F-03684E55E8B6}"/>
              </a:ext>
            </a:extLst>
          </p:cNvPr>
          <p:cNvSpPr txBox="1"/>
          <p:nvPr/>
        </p:nvSpPr>
        <p:spPr>
          <a:xfrm>
            <a:off x="669924" y="5384597"/>
            <a:ext cx="782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个性推荐可衍生出针对学生的</a:t>
            </a:r>
            <a:r>
              <a:rPr lang="zh-CN" altLang="en-US" sz="2800" b="1" dirty="0">
                <a:solidFill>
                  <a:srgbClr val="2440FA"/>
                </a:solidFill>
              </a:rPr>
              <a:t>隐私保护</a:t>
            </a:r>
            <a:r>
              <a:rPr lang="zh-CN" altLang="en-US" sz="2800" b="1" dirty="0"/>
              <a:t>等机制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930F51-B580-45E4-A5DB-F02238A4F340}"/>
              </a:ext>
            </a:extLst>
          </p:cNvPr>
          <p:cNvSpPr txBox="1"/>
          <p:nvPr/>
        </p:nvSpPr>
        <p:spPr>
          <a:xfrm>
            <a:off x="669924" y="4432067"/>
            <a:ext cx="818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数据量的增长为针对学生的</a:t>
            </a:r>
            <a:r>
              <a:rPr lang="zh-CN" altLang="en-US" sz="2800" b="1" dirty="0">
                <a:solidFill>
                  <a:srgbClr val="2440FA"/>
                </a:solidFill>
              </a:rPr>
              <a:t>个性化推荐</a:t>
            </a:r>
            <a:r>
              <a:rPr lang="zh-CN" altLang="en-US" sz="2800" b="1" dirty="0"/>
              <a:t>提供空间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05779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l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ľide"/>
          <p:cNvSpPr>
            <a:spLocks noGrp="1"/>
          </p:cNvSpPr>
          <p:nvPr>
            <p:ph type="ctrTitle"/>
          </p:nvPr>
        </p:nvSpPr>
        <p:spPr>
          <a:xfrm>
            <a:off x="6498837" y="2703172"/>
            <a:ext cx="5103566" cy="1028700"/>
          </a:xfrm>
        </p:spPr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6" name="iS1ïďe"/>
          <p:cNvSpPr>
            <a:spLocks noGrp="1"/>
          </p:cNvSpPr>
          <p:nvPr>
            <p:ph type="body" sz="quarter" idx="10"/>
          </p:nvPr>
        </p:nvSpPr>
        <p:spPr>
          <a:xfrm>
            <a:off x="7493849" y="3898578"/>
            <a:ext cx="2210221" cy="810620"/>
          </a:xfrm>
        </p:spPr>
        <p:txBody>
          <a:bodyPr/>
          <a:lstStyle/>
          <a:p>
            <a:r>
              <a:rPr lang="zh-CN" altLang="en-US" sz="2000" dirty="0">
                <a:latin typeface="+mn-ea"/>
              </a:rPr>
              <a:t>汇报人：李程浩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热气球团队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E3CEFBE-9BA1-4200-B25A-885BAC28FE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58" b="-1506"/>
          <a:stretch/>
        </p:blipFill>
        <p:spPr>
          <a:xfrm>
            <a:off x="6579449" y="3789539"/>
            <a:ext cx="788068" cy="10286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1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ṡlîḑe">
            <a:extLst>
              <a:ext uri="{FF2B5EF4-FFF2-40B4-BE49-F238E27FC236}">
                <a16:creationId xmlns:a16="http://schemas.microsoft.com/office/drawing/2014/main" id="{E42FF03C-65EB-4C16-BDC7-C01A226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2697795"/>
            <a:ext cx="5853113" cy="895350"/>
          </a:xfrm>
        </p:spPr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6" name="ïṥ1íḋé"/>
          <p:cNvSpPr>
            <a:spLocks noGrp="1"/>
          </p:cNvSpPr>
          <p:nvPr>
            <p:ph type="body" idx="1"/>
          </p:nvPr>
        </p:nvSpPr>
        <p:spPr>
          <a:xfrm>
            <a:off x="5715000" y="3802695"/>
            <a:ext cx="5853113" cy="1015623"/>
          </a:xfrm>
        </p:spPr>
        <p:txBody>
          <a:bodyPr/>
          <a:lstStyle/>
          <a:p>
            <a:pPr lvl="0"/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9" name="íṡḻîḑ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15000" y="2147434"/>
            <a:ext cx="2861992" cy="889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indent="0" defTabSz="91435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i="0">
                <a:ln w="12700">
                  <a:noFill/>
                </a:ln>
                <a:solidFill>
                  <a:schemeClr val="bg1"/>
                </a:solidFill>
                <a:effectLst/>
              </a:defRPr>
            </a:lvl1pPr>
            <a:lvl2pPr marL="68576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294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120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298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>
                <a:solidFill>
                  <a:schemeClr val="accent1"/>
                </a:solidFill>
              </a:rPr>
              <a:t>0</a:t>
            </a:r>
            <a:r>
              <a:rPr lang="en-US" altLang="zh-CN" sz="100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主要痛点：信息分散 查找困难</a:t>
            </a:r>
          </a:p>
        </p:txBody>
      </p:sp>
      <p:sp>
        <p:nvSpPr>
          <p:cNvPr id="4" name="íSļïḍe">
            <a:extLst>
              <a:ext uri="{FF2B5EF4-FFF2-40B4-BE49-F238E27FC236}">
                <a16:creationId xmlns:a16="http://schemas.microsoft.com/office/drawing/2014/main" id="{2A3E2055-98EB-4E32-BF3D-A919DA9B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36" y="6367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3D0F2D4-3E0D-4EDF-8040-01A903ADCD72}"/>
              </a:ext>
            </a:extLst>
          </p:cNvPr>
          <p:cNvSpPr/>
          <p:nvPr/>
        </p:nvSpPr>
        <p:spPr>
          <a:xfrm>
            <a:off x="2641604" y="2242169"/>
            <a:ext cx="1557047" cy="155704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hand-holding-up-a-book_64882">
            <a:extLst>
              <a:ext uri="{FF2B5EF4-FFF2-40B4-BE49-F238E27FC236}">
                <a16:creationId xmlns:a16="http://schemas.microsoft.com/office/drawing/2014/main" id="{E7E63D37-C7C0-49FB-A504-C6D5D145EA78}"/>
              </a:ext>
            </a:extLst>
          </p:cNvPr>
          <p:cNvSpPr/>
          <p:nvPr/>
        </p:nvSpPr>
        <p:spPr>
          <a:xfrm>
            <a:off x="3120302" y="2715849"/>
            <a:ext cx="599650" cy="609685"/>
          </a:xfrm>
          <a:custGeom>
            <a:avLst/>
            <a:gdLst>
              <a:gd name="connsiteX0" fmla="*/ 390561 w 593058"/>
              <a:gd name="connsiteY0" fmla="*/ 335047 h 602982"/>
              <a:gd name="connsiteX1" fmla="*/ 365616 w 593058"/>
              <a:gd name="connsiteY1" fmla="*/ 411759 h 602982"/>
              <a:gd name="connsiteX2" fmla="*/ 288670 w 593058"/>
              <a:gd name="connsiteY2" fmla="*/ 435306 h 602982"/>
              <a:gd name="connsiteX3" fmla="*/ 428041 w 593058"/>
              <a:gd name="connsiteY3" fmla="*/ 430472 h 602982"/>
              <a:gd name="connsiteX4" fmla="*/ 553636 w 593058"/>
              <a:gd name="connsiteY4" fmla="*/ 373217 h 602982"/>
              <a:gd name="connsiteX5" fmla="*/ 592606 w 593058"/>
              <a:gd name="connsiteY5" fmla="*/ 404075 h 602982"/>
              <a:gd name="connsiteX6" fmla="*/ 405702 w 593058"/>
              <a:gd name="connsiteY6" fmla="*/ 524039 h 602982"/>
              <a:gd name="connsiteX7" fmla="*/ 353578 w 593058"/>
              <a:gd name="connsiteY7" fmla="*/ 532466 h 602982"/>
              <a:gd name="connsiteX8" fmla="*/ 207505 w 593058"/>
              <a:gd name="connsiteY8" fmla="*/ 537176 h 602982"/>
              <a:gd name="connsiteX9" fmla="*/ 107972 w 593058"/>
              <a:gd name="connsiteY9" fmla="*/ 602982 h 602982"/>
              <a:gd name="connsiteX10" fmla="*/ 0 w 593058"/>
              <a:gd name="connsiteY10" fmla="*/ 498510 h 602982"/>
              <a:gd name="connsiteX11" fmla="*/ 113309 w 593058"/>
              <a:gd name="connsiteY11" fmla="*/ 370491 h 602982"/>
              <a:gd name="connsiteX12" fmla="*/ 262236 w 593058"/>
              <a:gd name="connsiteY12" fmla="*/ 354132 h 602982"/>
              <a:gd name="connsiteX13" fmla="*/ 390561 w 593058"/>
              <a:gd name="connsiteY13" fmla="*/ 335047 h 602982"/>
              <a:gd name="connsiteX14" fmla="*/ 204069 w 593058"/>
              <a:gd name="connsiteY14" fmla="*/ 224034 h 602982"/>
              <a:gd name="connsiteX15" fmla="*/ 124155 w 593058"/>
              <a:gd name="connsiteY15" fmla="*/ 239771 h 602982"/>
              <a:gd name="connsiteX16" fmla="*/ 124155 w 593058"/>
              <a:gd name="connsiteY16" fmla="*/ 273228 h 602982"/>
              <a:gd name="connsiteX17" fmla="*/ 205186 w 593058"/>
              <a:gd name="connsiteY17" fmla="*/ 258110 h 602982"/>
              <a:gd name="connsiteX18" fmla="*/ 296516 w 593058"/>
              <a:gd name="connsiteY18" fmla="*/ 277441 h 602982"/>
              <a:gd name="connsiteX19" fmla="*/ 387846 w 593058"/>
              <a:gd name="connsiteY19" fmla="*/ 258110 h 602982"/>
              <a:gd name="connsiteX20" fmla="*/ 468877 w 593058"/>
              <a:gd name="connsiteY20" fmla="*/ 273228 h 602982"/>
              <a:gd name="connsiteX21" fmla="*/ 468877 w 593058"/>
              <a:gd name="connsiteY21" fmla="*/ 239771 h 602982"/>
              <a:gd name="connsiteX22" fmla="*/ 388963 w 593058"/>
              <a:gd name="connsiteY22" fmla="*/ 224034 h 602982"/>
              <a:gd name="connsiteX23" fmla="*/ 298626 w 593058"/>
              <a:gd name="connsiteY23" fmla="*/ 244108 h 602982"/>
              <a:gd name="connsiteX24" fmla="*/ 294407 w 593058"/>
              <a:gd name="connsiteY24" fmla="*/ 244108 h 602982"/>
              <a:gd name="connsiteX25" fmla="*/ 204069 w 593058"/>
              <a:gd name="connsiteY25" fmla="*/ 224034 h 602982"/>
              <a:gd name="connsiteX26" fmla="*/ 204069 w 593058"/>
              <a:gd name="connsiteY26" fmla="*/ 0 h 602982"/>
              <a:gd name="connsiteX27" fmla="*/ 287458 w 593058"/>
              <a:gd name="connsiteY27" fmla="*/ 16356 h 602982"/>
              <a:gd name="connsiteX28" fmla="*/ 287458 w 593058"/>
              <a:gd name="connsiteY28" fmla="*/ 143119 h 602982"/>
              <a:gd name="connsiteX29" fmla="*/ 296516 w 593058"/>
              <a:gd name="connsiteY29" fmla="*/ 152165 h 602982"/>
              <a:gd name="connsiteX30" fmla="*/ 305575 w 593058"/>
              <a:gd name="connsiteY30" fmla="*/ 143119 h 602982"/>
              <a:gd name="connsiteX31" fmla="*/ 305575 w 593058"/>
              <a:gd name="connsiteY31" fmla="*/ 16356 h 602982"/>
              <a:gd name="connsiteX32" fmla="*/ 388963 w 593058"/>
              <a:gd name="connsiteY32" fmla="*/ 0 h 602982"/>
              <a:gd name="connsiteX33" fmla="*/ 483520 w 593058"/>
              <a:gd name="connsiteY33" fmla="*/ 20941 h 602982"/>
              <a:gd name="connsiteX34" fmla="*/ 489724 w 593058"/>
              <a:gd name="connsiteY34" fmla="*/ 30483 h 602982"/>
              <a:gd name="connsiteX35" fmla="*/ 489724 w 593058"/>
              <a:gd name="connsiteY35" fmla="*/ 288717 h 602982"/>
              <a:gd name="connsiteX36" fmla="*/ 485009 w 593058"/>
              <a:gd name="connsiteY36" fmla="*/ 297514 h 602982"/>
              <a:gd name="connsiteX37" fmla="*/ 479301 w 593058"/>
              <a:gd name="connsiteY37" fmla="*/ 299125 h 602982"/>
              <a:gd name="connsiteX38" fmla="*/ 475082 w 593058"/>
              <a:gd name="connsiteY38" fmla="*/ 298258 h 602982"/>
              <a:gd name="connsiteX39" fmla="*/ 300735 w 593058"/>
              <a:gd name="connsiteY39" fmla="*/ 298258 h 602982"/>
              <a:gd name="connsiteX40" fmla="*/ 292297 w 593058"/>
              <a:gd name="connsiteY40" fmla="*/ 298258 h 602982"/>
              <a:gd name="connsiteX41" fmla="*/ 117951 w 593058"/>
              <a:gd name="connsiteY41" fmla="*/ 298258 h 602982"/>
              <a:gd name="connsiteX42" fmla="*/ 108148 w 593058"/>
              <a:gd name="connsiteY42" fmla="*/ 297514 h 602982"/>
              <a:gd name="connsiteX43" fmla="*/ 103308 w 593058"/>
              <a:gd name="connsiteY43" fmla="*/ 288717 h 602982"/>
              <a:gd name="connsiteX44" fmla="*/ 103308 w 593058"/>
              <a:gd name="connsiteY44" fmla="*/ 30483 h 602982"/>
              <a:gd name="connsiteX45" fmla="*/ 109513 w 593058"/>
              <a:gd name="connsiteY45" fmla="*/ 20941 h 602982"/>
              <a:gd name="connsiteX46" fmla="*/ 204069 w 593058"/>
              <a:gd name="connsiteY46" fmla="*/ 0 h 60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93058" h="602982">
                <a:moveTo>
                  <a:pt x="390561" y="335047"/>
                </a:moveTo>
                <a:cubicBezTo>
                  <a:pt x="417741" y="334551"/>
                  <a:pt x="422581" y="386725"/>
                  <a:pt x="365616" y="411759"/>
                </a:cubicBezTo>
                <a:cubicBezTo>
                  <a:pt x="354943" y="416468"/>
                  <a:pt x="301702" y="429109"/>
                  <a:pt x="288670" y="435306"/>
                </a:cubicBezTo>
                <a:cubicBezTo>
                  <a:pt x="288670" y="435306"/>
                  <a:pt x="373435" y="455010"/>
                  <a:pt x="428041" y="430472"/>
                </a:cubicBezTo>
                <a:cubicBezTo>
                  <a:pt x="472471" y="410272"/>
                  <a:pt x="518639" y="375324"/>
                  <a:pt x="553636" y="373217"/>
                </a:cubicBezTo>
                <a:cubicBezTo>
                  <a:pt x="572128" y="371978"/>
                  <a:pt x="596701" y="381644"/>
                  <a:pt x="592606" y="404075"/>
                </a:cubicBezTo>
                <a:cubicBezTo>
                  <a:pt x="590868" y="413742"/>
                  <a:pt x="494934" y="493924"/>
                  <a:pt x="405702" y="524039"/>
                </a:cubicBezTo>
                <a:cubicBezTo>
                  <a:pt x="388948" y="529740"/>
                  <a:pt x="382867" y="530979"/>
                  <a:pt x="353578" y="532466"/>
                </a:cubicBezTo>
                <a:cubicBezTo>
                  <a:pt x="284699" y="536184"/>
                  <a:pt x="281721" y="537176"/>
                  <a:pt x="207505" y="537176"/>
                </a:cubicBezTo>
                <a:cubicBezTo>
                  <a:pt x="174990" y="537176"/>
                  <a:pt x="107972" y="602982"/>
                  <a:pt x="107972" y="602982"/>
                </a:cubicBezTo>
                <a:lnTo>
                  <a:pt x="0" y="498510"/>
                </a:lnTo>
                <a:cubicBezTo>
                  <a:pt x="0" y="498510"/>
                  <a:pt x="69871" y="387097"/>
                  <a:pt x="113309" y="370491"/>
                </a:cubicBezTo>
                <a:cubicBezTo>
                  <a:pt x="143963" y="358841"/>
                  <a:pt x="208126" y="361568"/>
                  <a:pt x="262236" y="354132"/>
                </a:cubicBezTo>
                <a:cubicBezTo>
                  <a:pt x="333721" y="344465"/>
                  <a:pt x="354819" y="335666"/>
                  <a:pt x="390561" y="335047"/>
                </a:cubicBezTo>
                <a:close/>
                <a:moveTo>
                  <a:pt x="204069" y="224034"/>
                </a:moveTo>
                <a:cubicBezTo>
                  <a:pt x="177390" y="224034"/>
                  <a:pt x="150462" y="229239"/>
                  <a:pt x="124155" y="239771"/>
                </a:cubicBezTo>
                <a:lnTo>
                  <a:pt x="124155" y="273228"/>
                </a:lnTo>
                <a:cubicBezTo>
                  <a:pt x="150835" y="263191"/>
                  <a:pt x="178010" y="258110"/>
                  <a:pt x="205186" y="258110"/>
                </a:cubicBezTo>
                <a:cubicBezTo>
                  <a:pt x="235836" y="258110"/>
                  <a:pt x="266486" y="264554"/>
                  <a:pt x="296516" y="277441"/>
                </a:cubicBezTo>
                <a:cubicBezTo>
                  <a:pt x="326546" y="264554"/>
                  <a:pt x="357196" y="258110"/>
                  <a:pt x="387846" y="258110"/>
                </a:cubicBezTo>
                <a:cubicBezTo>
                  <a:pt x="415022" y="258110"/>
                  <a:pt x="442198" y="263191"/>
                  <a:pt x="468877" y="273228"/>
                </a:cubicBezTo>
                <a:lnTo>
                  <a:pt x="468877" y="239771"/>
                </a:lnTo>
                <a:cubicBezTo>
                  <a:pt x="442570" y="229239"/>
                  <a:pt x="415643" y="224034"/>
                  <a:pt x="388963" y="224034"/>
                </a:cubicBezTo>
                <a:cubicBezTo>
                  <a:pt x="358685" y="224034"/>
                  <a:pt x="328283" y="230726"/>
                  <a:pt x="298626" y="244108"/>
                </a:cubicBezTo>
                <a:cubicBezTo>
                  <a:pt x="297261" y="244728"/>
                  <a:pt x="295772" y="244728"/>
                  <a:pt x="294407" y="244108"/>
                </a:cubicBezTo>
                <a:cubicBezTo>
                  <a:pt x="264749" y="230726"/>
                  <a:pt x="234347" y="224034"/>
                  <a:pt x="204069" y="224034"/>
                </a:cubicBezTo>
                <a:close/>
                <a:moveTo>
                  <a:pt x="204069" y="0"/>
                </a:moveTo>
                <a:cubicBezTo>
                  <a:pt x="231989" y="0"/>
                  <a:pt x="260034" y="5452"/>
                  <a:pt x="287458" y="16356"/>
                </a:cubicBezTo>
                <a:lnTo>
                  <a:pt x="287458" y="143119"/>
                </a:lnTo>
                <a:cubicBezTo>
                  <a:pt x="287458" y="148076"/>
                  <a:pt x="291553" y="152165"/>
                  <a:pt x="296516" y="152165"/>
                </a:cubicBezTo>
                <a:cubicBezTo>
                  <a:pt x="301480" y="152165"/>
                  <a:pt x="305575" y="148076"/>
                  <a:pt x="305575" y="143119"/>
                </a:cubicBezTo>
                <a:lnTo>
                  <a:pt x="305575" y="16356"/>
                </a:lnTo>
                <a:cubicBezTo>
                  <a:pt x="332999" y="5452"/>
                  <a:pt x="361043" y="0"/>
                  <a:pt x="388963" y="0"/>
                </a:cubicBezTo>
                <a:cubicBezTo>
                  <a:pt x="420730" y="0"/>
                  <a:pt x="452497" y="7063"/>
                  <a:pt x="483520" y="20941"/>
                </a:cubicBezTo>
                <a:cubicBezTo>
                  <a:pt x="483644" y="21065"/>
                  <a:pt x="489724" y="23420"/>
                  <a:pt x="489724" y="30483"/>
                </a:cubicBezTo>
                <a:lnTo>
                  <a:pt x="489724" y="288717"/>
                </a:lnTo>
                <a:cubicBezTo>
                  <a:pt x="489724" y="292310"/>
                  <a:pt x="487863" y="295532"/>
                  <a:pt x="485009" y="297514"/>
                </a:cubicBezTo>
                <a:cubicBezTo>
                  <a:pt x="483272" y="298630"/>
                  <a:pt x="481286" y="299125"/>
                  <a:pt x="479301" y="299125"/>
                </a:cubicBezTo>
                <a:cubicBezTo>
                  <a:pt x="477812" y="299125"/>
                  <a:pt x="476447" y="298878"/>
                  <a:pt x="475082" y="298258"/>
                </a:cubicBezTo>
                <a:cubicBezTo>
                  <a:pt x="417256" y="272236"/>
                  <a:pt x="358561" y="272236"/>
                  <a:pt x="300735" y="298258"/>
                </a:cubicBezTo>
                <a:cubicBezTo>
                  <a:pt x="298129" y="299373"/>
                  <a:pt x="295027" y="299373"/>
                  <a:pt x="292297" y="298258"/>
                </a:cubicBezTo>
                <a:cubicBezTo>
                  <a:pt x="234471" y="272236"/>
                  <a:pt x="175777" y="272236"/>
                  <a:pt x="117951" y="298258"/>
                </a:cubicBezTo>
                <a:cubicBezTo>
                  <a:pt x="114849" y="299621"/>
                  <a:pt x="111126" y="299373"/>
                  <a:pt x="108148" y="297514"/>
                </a:cubicBezTo>
                <a:cubicBezTo>
                  <a:pt x="105170" y="295532"/>
                  <a:pt x="103308" y="292310"/>
                  <a:pt x="103308" y="288717"/>
                </a:cubicBezTo>
                <a:lnTo>
                  <a:pt x="103308" y="30483"/>
                </a:lnTo>
                <a:cubicBezTo>
                  <a:pt x="103308" y="24163"/>
                  <a:pt x="109389" y="21065"/>
                  <a:pt x="109513" y="20941"/>
                </a:cubicBezTo>
                <a:cubicBezTo>
                  <a:pt x="140535" y="7063"/>
                  <a:pt x="172426" y="0"/>
                  <a:pt x="204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0FDD78-3C47-4631-9BD5-2A449FCD8EF2}"/>
              </a:ext>
            </a:extLst>
          </p:cNvPr>
          <p:cNvSpPr txBox="1"/>
          <p:nvPr/>
        </p:nvSpPr>
        <p:spPr>
          <a:xfrm>
            <a:off x="2891529" y="3958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教务系统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CEFF11C-7433-404E-801C-8A3A8E4CD251}"/>
              </a:ext>
            </a:extLst>
          </p:cNvPr>
          <p:cNvSpPr/>
          <p:nvPr/>
        </p:nvSpPr>
        <p:spPr>
          <a:xfrm>
            <a:off x="5317477" y="1463645"/>
            <a:ext cx="1557047" cy="155704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hand-holding-up-a-book_64882">
            <a:extLst>
              <a:ext uri="{FF2B5EF4-FFF2-40B4-BE49-F238E27FC236}">
                <a16:creationId xmlns:a16="http://schemas.microsoft.com/office/drawing/2014/main" id="{40CE79E5-84FF-4EF7-AC8C-3D7EC053EFCA}"/>
              </a:ext>
            </a:extLst>
          </p:cNvPr>
          <p:cNvSpPr/>
          <p:nvPr/>
        </p:nvSpPr>
        <p:spPr>
          <a:xfrm>
            <a:off x="5791157" y="1948592"/>
            <a:ext cx="609685" cy="587151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3A5405-0291-4E73-A164-E0814C15AB4F}"/>
              </a:ext>
            </a:extLst>
          </p:cNvPr>
          <p:cNvSpPr txBox="1"/>
          <p:nvPr/>
        </p:nvSpPr>
        <p:spPr>
          <a:xfrm>
            <a:off x="5567402" y="31798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学校物业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0C849E-00C2-47B1-A7A8-DF0641638E6C}"/>
              </a:ext>
            </a:extLst>
          </p:cNvPr>
          <p:cNvSpPr/>
          <p:nvPr/>
        </p:nvSpPr>
        <p:spPr>
          <a:xfrm>
            <a:off x="8192477" y="2024569"/>
            <a:ext cx="1557047" cy="155704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hand-holding-up-a-book_64882">
            <a:extLst>
              <a:ext uri="{FF2B5EF4-FFF2-40B4-BE49-F238E27FC236}">
                <a16:creationId xmlns:a16="http://schemas.microsoft.com/office/drawing/2014/main" id="{42C3A146-82E0-42B9-B44D-87576588721E}"/>
              </a:ext>
            </a:extLst>
          </p:cNvPr>
          <p:cNvSpPr/>
          <p:nvPr/>
        </p:nvSpPr>
        <p:spPr>
          <a:xfrm>
            <a:off x="8666157" y="2535743"/>
            <a:ext cx="609685" cy="534698"/>
          </a:xfrm>
          <a:custGeom>
            <a:avLst/>
            <a:gdLst>
              <a:gd name="connsiteX0" fmla="*/ 0 w 599329"/>
              <a:gd name="connsiteY0" fmla="*/ 344319 h 525616"/>
              <a:gd name="connsiteX1" fmla="*/ 599329 w 599329"/>
              <a:gd name="connsiteY1" fmla="*/ 344319 h 525616"/>
              <a:gd name="connsiteX2" fmla="*/ 599329 w 599329"/>
              <a:gd name="connsiteY2" fmla="*/ 525616 h 525616"/>
              <a:gd name="connsiteX3" fmla="*/ 0 w 599329"/>
              <a:gd name="connsiteY3" fmla="*/ 525616 h 525616"/>
              <a:gd name="connsiteX4" fmla="*/ 398781 w 599329"/>
              <a:gd name="connsiteY4" fmla="*/ 309473 h 525616"/>
              <a:gd name="connsiteX5" fmla="*/ 537800 w 599329"/>
              <a:gd name="connsiteY5" fmla="*/ 309473 h 525616"/>
              <a:gd name="connsiteX6" fmla="*/ 537800 w 599329"/>
              <a:gd name="connsiteY6" fmla="*/ 334450 h 525616"/>
              <a:gd name="connsiteX7" fmla="*/ 398781 w 599329"/>
              <a:gd name="connsiteY7" fmla="*/ 334450 h 525616"/>
              <a:gd name="connsiteX8" fmla="*/ 49345 w 599329"/>
              <a:gd name="connsiteY8" fmla="*/ 309473 h 525616"/>
              <a:gd name="connsiteX9" fmla="*/ 189095 w 599329"/>
              <a:gd name="connsiteY9" fmla="*/ 309473 h 525616"/>
              <a:gd name="connsiteX10" fmla="*/ 189095 w 599329"/>
              <a:gd name="connsiteY10" fmla="*/ 334450 h 525616"/>
              <a:gd name="connsiteX11" fmla="*/ 49345 w 599329"/>
              <a:gd name="connsiteY11" fmla="*/ 334450 h 525616"/>
              <a:gd name="connsiteX12" fmla="*/ 250638 w 599329"/>
              <a:gd name="connsiteY12" fmla="*/ 11370 h 525616"/>
              <a:gd name="connsiteX13" fmla="*/ 203555 w 599329"/>
              <a:gd name="connsiteY13" fmla="*/ 43207 h 525616"/>
              <a:gd name="connsiteX14" fmla="*/ 208871 w 599329"/>
              <a:gd name="connsiteY14" fmla="*/ 52304 h 525616"/>
              <a:gd name="connsiteX15" fmla="*/ 208871 w 599329"/>
              <a:gd name="connsiteY15" fmla="*/ 56852 h 525616"/>
              <a:gd name="connsiteX16" fmla="*/ 257473 w 599329"/>
              <a:gd name="connsiteY16" fmla="*/ 31079 h 525616"/>
              <a:gd name="connsiteX17" fmla="*/ 291646 w 599329"/>
              <a:gd name="connsiteY17" fmla="*/ 56852 h 525616"/>
              <a:gd name="connsiteX18" fmla="*/ 291646 w 599329"/>
              <a:gd name="connsiteY18" fmla="*/ 52304 h 525616"/>
              <a:gd name="connsiteX19" fmla="*/ 296961 w 599329"/>
              <a:gd name="connsiteY19" fmla="*/ 43207 h 525616"/>
              <a:gd name="connsiteX20" fmla="*/ 250638 w 599329"/>
              <a:gd name="connsiteY20" fmla="*/ 11370 h 525616"/>
              <a:gd name="connsiteX21" fmla="*/ 369506 w 599329"/>
              <a:gd name="connsiteY21" fmla="*/ 8093 h 525616"/>
              <a:gd name="connsiteX22" fmla="*/ 406358 w 599329"/>
              <a:gd name="connsiteY22" fmla="*/ 42438 h 525616"/>
              <a:gd name="connsiteX23" fmla="*/ 334198 w 599329"/>
              <a:gd name="connsiteY23" fmla="*/ 185791 h 525616"/>
              <a:gd name="connsiteX24" fmla="*/ 330400 w 599329"/>
              <a:gd name="connsiteY24" fmla="*/ 189583 h 525616"/>
              <a:gd name="connsiteX25" fmla="*/ 334198 w 599329"/>
              <a:gd name="connsiteY25" fmla="*/ 327627 h 525616"/>
              <a:gd name="connsiteX26" fmla="*/ 233934 w 599329"/>
              <a:gd name="connsiteY26" fmla="*/ 326869 h 525616"/>
              <a:gd name="connsiteX27" fmla="*/ 229376 w 599329"/>
              <a:gd name="connsiteY27" fmla="*/ 232058 h 525616"/>
              <a:gd name="connsiteX28" fmla="*/ 210387 w 599329"/>
              <a:gd name="connsiteY28" fmla="*/ 248745 h 525616"/>
              <a:gd name="connsiteX29" fmla="*/ 166332 w 599329"/>
              <a:gd name="connsiteY29" fmla="*/ 222957 h 525616"/>
              <a:gd name="connsiteX30" fmla="*/ 176966 w 599329"/>
              <a:gd name="connsiteY30" fmla="*/ 153176 h 525616"/>
              <a:gd name="connsiteX31" fmla="*/ 228617 w 599329"/>
              <a:gd name="connsiteY31" fmla="*/ 160003 h 525616"/>
              <a:gd name="connsiteX32" fmla="*/ 230136 w 599329"/>
              <a:gd name="connsiteY32" fmla="*/ 157727 h 525616"/>
              <a:gd name="connsiteX33" fmla="*/ 233934 w 599329"/>
              <a:gd name="connsiteY33" fmla="*/ 154693 h 525616"/>
              <a:gd name="connsiteX34" fmla="*/ 284826 w 599329"/>
              <a:gd name="connsiteY34" fmla="*/ 122837 h 525616"/>
              <a:gd name="connsiteX35" fmla="*/ 307613 w 599329"/>
              <a:gd name="connsiteY35" fmla="*/ 131181 h 525616"/>
              <a:gd name="connsiteX36" fmla="*/ 356226 w 599329"/>
              <a:gd name="connsiteY36" fmla="*/ 23476 h 525616"/>
              <a:gd name="connsiteX37" fmla="*/ 369506 w 599329"/>
              <a:gd name="connsiteY37" fmla="*/ 8093 h 525616"/>
              <a:gd name="connsiteX38" fmla="*/ 250638 w 599329"/>
              <a:gd name="connsiteY38" fmla="*/ 0 h 525616"/>
              <a:gd name="connsiteX39" fmla="*/ 309112 w 599329"/>
              <a:gd name="connsiteY39" fmla="*/ 42449 h 525616"/>
              <a:gd name="connsiteX40" fmla="*/ 315187 w 599329"/>
              <a:gd name="connsiteY40" fmla="*/ 52304 h 525616"/>
              <a:gd name="connsiteX41" fmla="*/ 315187 w 599329"/>
              <a:gd name="connsiteY41" fmla="*/ 53062 h 525616"/>
              <a:gd name="connsiteX42" fmla="*/ 322022 w 599329"/>
              <a:gd name="connsiteY42" fmla="*/ 60642 h 525616"/>
              <a:gd name="connsiteX43" fmla="*/ 322022 w 599329"/>
              <a:gd name="connsiteY43" fmla="*/ 90205 h 525616"/>
              <a:gd name="connsiteX44" fmla="*/ 315187 w 599329"/>
              <a:gd name="connsiteY44" fmla="*/ 97786 h 525616"/>
              <a:gd name="connsiteX45" fmla="*/ 303796 w 599329"/>
              <a:gd name="connsiteY45" fmla="*/ 109156 h 525616"/>
              <a:gd name="connsiteX46" fmla="*/ 292405 w 599329"/>
              <a:gd name="connsiteY46" fmla="*/ 98544 h 525616"/>
              <a:gd name="connsiteX47" fmla="*/ 243803 w 599329"/>
              <a:gd name="connsiteY47" fmla="*/ 123559 h 525616"/>
              <a:gd name="connsiteX48" fmla="*/ 208871 w 599329"/>
              <a:gd name="connsiteY48" fmla="*/ 98544 h 525616"/>
              <a:gd name="connsiteX49" fmla="*/ 197480 w 599329"/>
              <a:gd name="connsiteY49" fmla="*/ 109156 h 525616"/>
              <a:gd name="connsiteX50" fmla="*/ 186089 w 599329"/>
              <a:gd name="connsiteY50" fmla="*/ 97786 h 525616"/>
              <a:gd name="connsiteX51" fmla="*/ 178495 w 599329"/>
              <a:gd name="connsiteY51" fmla="*/ 90205 h 525616"/>
              <a:gd name="connsiteX52" fmla="*/ 178495 w 599329"/>
              <a:gd name="connsiteY52" fmla="*/ 60642 h 525616"/>
              <a:gd name="connsiteX53" fmla="*/ 186089 w 599329"/>
              <a:gd name="connsiteY53" fmla="*/ 53062 h 525616"/>
              <a:gd name="connsiteX54" fmla="*/ 186089 w 599329"/>
              <a:gd name="connsiteY54" fmla="*/ 52304 h 525616"/>
              <a:gd name="connsiteX55" fmla="*/ 191405 w 599329"/>
              <a:gd name="connsiteY55" fmla="*/ 42449 h 525616"/>
              <a:gd name="connsiteX56" fmla="*/ 250638 w 599329"/>
              <a:gd name="connsiteY56" fmla="*/ 0 h 52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99329" h="525616">
                <a:moveTo>
                  <a:pt x="0" y="344319"/>
                </a:moveTo>
                <a:lnTo>
                  <a:pt x="599329" y="344319"/>
                </a:lnTo>
                <a:lnTo>
                  <a:pt x="599329" y="525616"/>
                </a:lnTo>
                <a:lnTo>
                  <a:pt x="0" y="525616"/>
                </a:lnTo>
                <a:close/>
                <a:moveTo>
                  <a:pt x="398781" y="309473"/>
                </a:moveTo>
                <a:lnTo>
                  <a:pt x="537800" y="309473"/>
                </a:lnTo>
                <a:lnTo>
                  <a:pt x="537800" y="334450"/>
                </a:lnTo>
                <a:lnTo>
                  <a:pt x="398781" y="334450"/>
                </a:lnTo>
                <a:close/>
                <a:moveTo>
                  <a:pt x="49345" y="309473"/>
                </a:moveTo>
                <a:lnTo>
                  <a:pt x="189095" y="309473"/>
                </a:lnTo>
                <a:lnTo>
                  <a:pt x="189095" y="334450"/>
                </a:lnTo>
                <a:lnTo>
                  <a:pt x="49345" y="334450"/>
                </a:lnTo>
                <a:close/>
                <a:moveTo>
                  <a:pt x="250638" y="11370"/>
                </a:moveTo>
                <a:cubicBezTo>
                  <a:pt x="229375" y="11370"/>
                  <a:pt x="211149" y="25015"/>
                  <a:pt x="203555" y="43207"/>
                </a:cubicBezTo>
                <a:cubicBezTo>
                  <a:pt x="206593" y="45482"/>
                  <a:pt x="208871" y="48514"/>
                  <a:pt x="208871" y="52304"/>
                </a:cubicBezTo>
                <a:lnTo>
                  <a:pt x="208871" y="56852"/>
                </a:lnTo>
                <a:cubicBezTo>
                  <a:pt x="217224" y="38659"/>
                  <a:pt x="236969" y="28047"/>
                  <a:pt x="257473" y="31079"/>
                </a:cubicBezTo>
                <a:cubicBezTo>
                  <a:pt x="272661" y="33353"/>
                  <a:pt x="285570" y="43207"/>
                  <a:pt x="291646" y="56852"/>
                </a:cubicBezTo>
                <a:lnTo>
                  <a:pt x="291646" y="52304"/>
                </a:lnTo>
                <a:cubicBezTo>
                  <a:pt x="291646" y="48514"/>
                  <a:pt x="293924" y="45482"/>
                  <a:pt x="296961" y="43207"/>
                </a:cubicBezTo>
                <a:cubicBezTo>
                  <a:pt x="289367" y="25015"/>
                  <a:pt x="271142" y="11370"/>
                  <a:pt x="250638" y="11370"/>
                </a:cubicBezTo>
                <a:close/>
                <a:moveTo>
                  <a:pt x="369506" y="8093"/>
                </a:moveTo>
                <a:cubicBezTo>
                  <a:pt x="387131" y="1196"/>
                  <a:pt x="413194" y="17977"/>
                  <a:pt x="406358" y="42438"/>
                </a:cubicBezTo>
                <a:cubicBezTo>
                  <a:pt x="391166" y="94015"/>
                  <a:pt x="366860" y="142558"/>
                  <a:pt x="334198" y="185791"/>
                </a:cubicBezTo>
                <a:cubicBezTo>
                  <a:pt x="332679" y="187308"/>
                  <a:pt x="331919" y="188066"/>
                  <a:pt x="330400" y="189583"/>
                </a:cubicBezTo>
                <a:cubicBezTo>
                  <a:pt x="328881" y="229783"/>
                  <a:pt x="332679" y="310182"/>
                  <a:pt x="334198" y="327627"/>
                </a:cubicBezTo>
                <a:lnTo>
                  <a:pt x="233934" y="326869"/>
                </a:lnTo>
                <a:cubicBezTo>
                  <a:pt x="233174" y="324593"/>
                  <a:pt x="230136" y="278326"/>
                  <a:pt x="229376" y="232058"/>
                </a:cubicBezTo>
                <a:cubicBezTo>
                  <a:pt x="223300" y="237368"/>
                  <a:pt x="216464" y="242677"/>
                  <a:pt x="210387" y="248745"/>
                </a:cubicBezTo>
                <a:cubicBezTo>
                  <a:pt x="189119" y="266948"/>
                  <a:pt x="162534" y="248745"/>
                  <a:pt x="166332" y="222957"/>
                </a:cubicBezTo>
                <a:cubicBezTo>
                  <a:pt x="169370" y="199444"/>
                  <a:pt x="170130" y="175931"/>
                  <a:pt x="176966" y="153176"/>
                </a:cubicBezTo>
                <a:cubicBezTo>
                  <a:pt x="185321" y="123596"/>
                  <a:pt x="228617" y="132697"/>
                  <a:pt x="228617" y="160003"/>
                </a:cubicBezTo>
                <a:cubicBezTo>
                  <a:pt x="229376" y="159244"/>
                  <a:pt x="230136" y="158486"/>
                  <a:pt x="230136" y="157727"/>
                </a:cubicBezTo>
                <a:cubicBezTo>
                  <a:pt x="231655" y="156969"/>
                  <a:pt x="232415" y="155452"/>
                  <a:pt x="233934" y="154693"/>
                </a:cubicBezTo>
                <a:cubicBezTo>
                  <a:pt x="241530" y="134973"/>
                  <a:pt x="262038" y="121320"/>
                  <a:pt x="284826" y="122837"/>
                </a:cubicBezTo>
                <a:cubicBezTo>
                  <a:pt x="293181" y="123596"/>
                  <a:pt x="301536" y="126630"/>
                  <a:pt x="307613" y="131181"/>
                </a:cubicBezTo>
                <a:cubicBezTo>
                  <a:pt x="329641" y="97807"/>
                  <a:pt x="345592" y="62159"/>
                  <a:pt x="356226" y="23476"/>
                </a:cubicBezTo>
                <a:cubicBezTo>
                  <a:pt x="358694" y="15323"/>
                  <a:pt x="363632" y="10393"/>
                  <a:pt x="369506" y="8093"/>
                </a:cubicBezTo>
                <a:close/>
                <a:moveTo>
                  <a:pt x="250638" y="0"/>
                </a:moveTo>
                <a:cubicBezTo>
                  <a:pt x="277217" y="0"/>
                  <a:pt x="300758" y="18192"/>
                  <a:pt x="309112" y="42449"/>
                </a:cubicBezTo>
                <a:cubicBezTo>
                  <a:pt x="312150" y="44724"/>
                  <a:pt x="315187" y="48514"/>
                  <a:pt x="315187" y="52304"/>
                </a:cubicBezTo>
                <a:lnTo>
                  <a:pt x="315187" y="53062"/>
                </a:lnTo>
                <a:cubicBezTo>
                  <a:pt x="318984" y="53062"/>
                  <a:pt x="322022" y="56094"/>
                  <a:pt x="322022" y="60642"/>
                </a:cubicBezTo>
                <a:lnTo>
                  <a:pt x="322022" y="90205"/>
                </a:lnTo>
                <a:cubicBezTo>
                  <a:pt x="322022" y="93995"/>
                  <a:pt x="318984" y="97786"/>
                  <a:pt x="315187" y="97786"/>
                </a:cubicBezTo>
                <a:cubicBezTo>
                  <a:pt x="315187" y="104608"/>
                  <a:pt x="309871" y="109156"/>
                  <a:pt x="303796" y="109156"/>
                </a:cubicBezTo>
                <a:cubicBezTo>
                  <a:pt x="296961" y="109156"/>
                  <a:pt x="292405" y="104608"/>
                  <a:pt x="292405" y="98544"/>
                </a:cubicBezTo>
                <a:cubicBezTo>
                  <a:pt x="283292" y="115978"/>
                  <a:pt x="263548" y="126591"/>
                  <a:pt x="243803" y="123559"/>
                </a:cubicBezTo>
                <a:cubicBezTo>
                  <a:pt x="227856" y="121285"/>
                  <a:pt x="214946" y="111430"/>
                  <a:pt x="208871" y="98544"/>
                </a:cubicBezTo>
                <a:cubicBezTo>
                  <a:pt x="208111" y="104608"/>
                  <a:pt x="203555" y="109156"/>
                  <a:pt x="197480" y="109156"/>
                </a:cubicBezTo>
                <a:cubicBezTo>
                  <a:pt x="190645" y="109156"/>
                  <a:pt x="186089" y="104608"/>
                  <a:pt x="186089" y="97786"/>
                </a:cubicBezTo>
                <a:cubicBezTo>
                  <a:pt x="181532" y="97786"/>
                  <a:pt x="178495" y="93995"/>
                  <a:pt x="178495" y="90205"/>
                </a:cubicBezTo>
                <a:lnTo>
                  <a:pt x="178495" y="60642"/>
                </a:lnTo>
                <a:cubicBezTo>
                  <a:pt x="178495" y="56094"/>
                  <a:pt x="181532" y="53062"/>
                  <a:pt x="186089" y="53062"/>
                </a:cubicBezTo>
                <a:lnTo>
                  <a:pt x="186089" y="52304"/>
                </a:lnTo>
                <a:cubicBezTo>
                  <a:pt x="186089" y="48514"/>
                  <a:pt x="188367" y="44724"/>
                  <a:pt x="191405" y="42449"/>
                </a:cubicBezTo>
                <a:cubicBezTo>
                  <a:pt x="199758" y="18192"/>
                  <a:pt x="223299" y="0"/>
                  <a:pt x="2506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077B21-86AD-498A-B100-144AD1E4ED46}"/>
              </a:ext>
            </a:extLst>
          </p:cNvPr>
          <p:cNvSpPr txBox="1"/>
          <p:nvPr/>
        </p:nvSpPr>
        <p:spPr>
          <a:xfrm>
            <a:off x="8442402" y="37407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学生社团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260B02A-32A8-48EF-B217-6087FB0F27E4}"/>
              </a:ext>
            </a:extLst>
          </p:cNvPr>
          <p:cNvSpPr/>
          <p:nvPr/>
        </p:nvSpPr>
        <p:spPr>
          <a:xfrm>
            <a:off x="6700797" y="4327689"/>
            <a:ext cx="1557047" cy="155704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hand-holding-up-a-book_64882">
            <a:extLst>
              <a:ext uri="{FF2B5EF4-FFF2-40B4-BE49-F238E27FC236}">
                <a16:creationId xmlns:a16="http://schemas.microsoft.com/office/drawing/2014/main" id="{D68AB68C-B082-459B-9B36-30128753AD76}"/>
              </a:ext>
            </a:extLst>
          </p:cNvPr>
          <p:cNvSpPr/>
          <p:nvPr/>
        </p:nvSpPr>
        <p:spPr>
          <a:xfrm>
            <a:off x="7149078" y="4826589"/>
            <a:ext cx="609685" cy="559245"/>
          </a:xfrm>
          <a:custGeom>
            <a:avLst/>
            <a:gdLst>
              <a:gd name="T0" fmla="*/ 5053 w 11230"/>
              <a:gd name="T1" fmla="*/ 0 h 10301"/>
              <a:gd name="T2" fmla="*/ 4492 w 11230"/>
              <a:gd name="T3" fmla="*/ 1684 h 10301"/>
              <a:gd name="T4" fmla="*/ 0 w 11230"/>
              <a:gd name="T5" fmla="*/ 2806 h 10301"/>
              <a:gd name="T6" fmla="*/ 1123 w 11230"/>
              <a:gd name="T7" fmla="*/ 8420 h 10301"/>
              <a:gd name="T8" fmla="*/ 1938 w 11230"/>
              <a:gd name="T9" fmla="*/ 8701 h 10301"/>
              <a:gd name="T10" fmla="*/ 2555 w 11230"/>
              <a:gd name="T11" fmla="*/ 9964 h 10301"/>
              <a:gd name="T12" fmla="*/ 5643 w 11230"/>
              <a:gd name="T13" fmla="*/ 8447 h 10301"/>
              <a:gd name="T14" fmla="*/ 9012 w 11230"/>
              <a:gd name="T15" fmla="*/ 7325 h 10301"/>
              <a:gd name="T16" fmla="*/ 9208 w 11230"/>
              <a:gd name="T17" fmla="*/ 5557 h 10301"/>
              <a:gd name="T18" fmla="*/ 10107 w 11230"/>
              <a:gd name="T19" fmla="*/ 5334 h 10301"/>
              <a:gd name="T20" fmla="*/ 10669 w 11230"/>
              <a:gd name="T21" fmla="*/ 5052 h 10301"/>
              <a:gd name="T22" fmla="*/ 11230 w 11230"/>
              <a:gd name="T23" fmla="*/ 561 h 10301"/>
              <a:gd name="T24" fmla="*/ 8422 w 11230"/>
              <a:gd name="T25" fmla="*/ 7297 h 10301"/>
              <a:gd name="T26" fmla="*/ 5474 w 11230"/>
              <a:gd name="T27" fmla="*/ 7859 h 10301"/>
              <a:gd name="T28" fmla="*/ 2610 w 11230"/>
              <a:gd name="T29" fmla="*/ 9319 h 10301"/>
              <a:gd name="T30" fmla="*/ 2610 w 11230"/>
              <a:gd name="T31" fmla="*/ 8420 h 10301"/>
              <a:gd name="T32" fmla="*/ 1123 w 11230"/>
              <a:gd name="T33" fmla="*/ 7859 h 10301"/>
              <a:gd name="T34" fmla="*/ 562 w 11230"/>
              <a:gd name="T35" fmla="*/ 2806 h 10301"/>
              <a:gd name="T36" fmla="*/ 7860 w 11230"/>
              <a:gd name="T37" fmla="*/ 2245 h 10301"/>
              <a:gd name="T38" fmla="*/ 8422 w 11230"/>
              <a:gd name="T39" fmla="*/ 7297 h 10301"/>
              <a:gd name="T40" fmla="*/ 10385 w 11230"/>
              <a:gd name="T41" fmla="*/ 4491 h 10301"/>
              <a:gd name="T42" fmla="*/ 9543 w 11230"/>
              <a:gd name="T43" fmla="*/ 5052 h 10301"/>
              <a:gd name="T44" fmla="*/ 9318 w 11230"/>
              <a:gd name="T45" fmla="*/ 5024 h 10301"/>
              <a:gd name="T46" fmla="*/ 8982 w 11230"/>
              <a:gd name="T47" fmla="*/ 2806 h 10301"/>
              <a:gd name="T48" fmla="*/ 5052 w 11230"/>
              <a:gd name="T49" fmla="*/ 1684 h 10301"/>
              <a:gd name="T50" fmla="*/ 5333 w 11230"/>
              <a:gd name="T51" fmla="*/ 560 h 10301"/>
              <a:gd name="T52" fmla="*/ 10667 w 11230"/>
              <a:gd name="T53" fmla="*/ 841 h 10301"/>
              <a:gd name="T54" fmla="*/ 5333 w 11230"/>
              <a:gd name="T55" fmla="*/ 5614 h 10301"/>
              <a:gd name="T56" fmla="*/ 1684 w 11230"/>
              <a:gd name="T57" fmla="*/ 5895 h 10301"/>
              <a:gd name="T58" fmla="*/ 5334 w 11230"/>
              <a:gd name="T59" fmla="*/ 6176 h 10301"/>
              <a:gd name="T60" fmla="*/ 5333 w 11230"/>
              <a:gd name="T61" fmla="*/ 5614 h 10301"/>
              <a:gd name="T62" fmla="*/ 1965 w 11230"/>
              <a:gd name="T63" fmla="*/ 3930 h 10301"/>
              <a:gd name="T64" fmla="*/ 1965 w 11230"/>
              <a:gd name="T65" fmla="*/ 4492 h 10301"/>
              <a:gd name="T66" fmla="*/ 7299 w 11230"/>
              <a:gd name="T67" fmla="*/ 4211 h 10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30" h="10301">
                <a:moveTo>
                  <a:pt x="10667" y="0"/>
                </a:moveTo>
                <a:lnTo>
                  <a:pt x="5053" y="0"/>
                </a:lnTo>
                <a:cubicBezTo>
                  <a:pt x="4744" y="0"/>
                  <a:pt x="4492" y="252"/>
                  <a:pt x="4492" y="561"/>
                </a:cubicBezTo>
                <a:lnTo>
                  <a:pt x="4492" y="1684"/>
                </a:lnTo>
                <a:lnTo>
                  <a:pt x="1123" y="1684"/>
                </a:lnTo>
                <a:cubicBezTo>
                  <a:pt x="505" y="1684"/>
                  <a:pt x="0" y="2188"/>
                  <a:pt x="0" y="2806"/>
                </a:cubicBezTo>
                <a:lnTo>
                  <a:pt x="0" y="7297"/>
                </a:lnTo>
                <a:cubicBezTo>
                  <a:pt x="0" y="7915"/>
                  <a:pt x="505" y="8420"/>
                  <a:pt x="1123" y="8420"/>
                </a:cubicBezTo>
                <a:lnTo>
                  <a:pt x="1713" y="8420"/>
                </a:lnTo>
                <a:cubicBezTo>
                  <a:pt x="1881" y="8420"/>
                  <a:pt x="1965" y="8532"/>
                  <a:pt x="1938" y="8701"/>
                </a:cubicBezTo>
                <a:lnTo>
                  <a:pt x="1798" y="9459"/>
                </a:lnTo>
                <a:cubicBezTo>
                  <a:pt x="1685" y="10076"/>
                  <a:pt x="2023" y="10301"/>
                  <a:pt x="2555" y="9964"/>
                </a:cubicBezTo>
                <a:lnTo>
                  <a:pt x="4604" y="8729"/>
                </a:lnTo>
                <a:cubicBezTo>
                  <a:pt x="4885" y="8560"/>
                  <a:pt x="5334" y="8447"/>
                  <a:pt x="5643" y="8447"/>
                </a:cubicBezTo>
                <a:lnTo>
                  <a:pt x="7889" y="8447"/>
                </a:lnTo>
                <a:cubicBezTo>
                  <a:pt x="8507" y="8447"/>
                  <a:pt x="9012" y="7942"/>
                  <a:pt x="9012" y="7325"/>
                </a:cubicBezTo>
                <a:lnTo>
                  <a:pt x="9012" y="5417"/>
                </a:lnTo>
                <a:lnTo>
                  <a:pt x="9208" y="5557"/>
                </a:lnTo>
                <a:cubicBezTo>
                  <a:pt x="9685" y="5894"/>
                  <a:pt x="10107" y="5670"/>
                  <a:pt x="10107" y="5052"/>
                </a:cubicBezTo>
                <a:lnTo>
                  <a:pt x="10107" y="5334"/>
                </a:lnTo>
                <a:cubicBezTo>
                  <a:pt x="10107" y="5193"/>
                  <a:pt x="10219" y="5052"/>
                  <a:pt x="10388" y="5052"/>
                </a:cubicBezTo>
                <a:lnTo>
                  <a:pt x="10669" y="5052"/>
                </a:lnTo>
                <a:cubicBezTo>
                  <a:pt x="10978" y="5052"/>
                  <a:pt x="11230" y="4800"/>
                  <a:pt x="11230" y="4491"/>
                </a:cubicBezTo>
                <a:lnTo>
                  <a:pt x="11230" y="561"/>
                </a:lnTo>
                <a:cubicBezTo>
                  <a:pt x="11228" y="252"/>
                  <a:pt x="10975" y="0"/>
                  <a:pt x="10667" y="0"/>
                </a:cubicBezTo>
                <a:close/>
                <a:moveTo>
                  <a:pt x="8422" y="7297"/>
                </a:moveTo>
                <a:cubicBezTo>
                  <a:pt x="8422" y="7606"/>
                  <a:pt x="8169" y="7859"/>
                  <a:pt x="7860" y="7859"/>
                </a:cubicBezTo>
                <a:lnTo>
                  <a:pt x="5474" y="7859"/>
                </a:lnTo>
                <a:cubicBezTo>
                  <a:pt x="5165" y="7859"/>
                  <a:pt x="4688" y="7999"/>
                  <a:pt x="4435" y="8167"/>
                </a:cubicBezTo>
                <a:lnTo>
                  <a:pt x="2610" y="9319"/>
                </a:lnTo>
                <a:cubicBezTo>
                  <a:pt x="2470" y="9402"/>
                  <a:pt x="2385" y="9346"/>
                  <a:pt x="2442" y="9206"/>
                </a:cubicBezTo>
                <a:lnTo>
                  <a:pt x="2610" y="8420"/>
                </a:lnTo>
                <a:cubicBezTo>
                  <a:pt x="2667" y="8111"/>
                  <a:pt x="2470" y="7859"/>
                  <a:pt x="2162" y="7859"/>
                </a:cubicBezTo>
                <a:lnTo>
                  <a:pt x="1123" y="7859"/>
                </a:lnTo>
                <a:cubicBezTo>
                  <a:pt x="814" y="7859"/>
                  <a:pt x="562" y="7606"/>
                  <a:pt x="562" y="7297"/>
                </a:cubicBezTo>
                <a:lnTo>
                  <a:pt x="562" y="2806"/>
                </a:lnTo>
                <a:cubicBezTo>
                  <a:pt x="562" y="2497"/>
                  <a:pt x="814" y="2245"/>
                  <a:pt x="1123" y="2245"/>
                </a:cubicBezTo>
                <a:lnTo>
                  <a:pt x="7860" y="2245"/>
                </a:lnTo>
                <a:cubicBezTo>
                  <a:pt x="8169" y="2245"/>
                  <a:pt x="8422" y="2497"/>
                  <a:pt x="8422" y="2806"/>
                </a:cubicBezTo>
                <a:lnTo>
                  <a:pt x="8422" y="7297"/>
                </a:lnTo>
                <a:close/>
                <a:moveTo>
                  <a:pt x="10667" y="4210"/>
                </a:moveTo>
                <a:cubicBezTo>
                  <a:pt x="10667" y="4379"/>
                  <a:pt x="10554" y="4491"/>
                  <a:pt x="10385" y="4491"/>
                </a:cubicBezTo>
                <a:lnTo>
                  <a:pt x="10104" y="4491"/>
                </a:lnTo>
                <a:cubicBezTo>
                  <a:pt x="9795" y="4491"/>
                  <a:pt x="9543" y="4744"/>
                  <a:pt x="9543" y="5052"/>
                </a:cubicBezTo>
                <a:lnTo>
                  <a:pt x="9543" y="4884"/>
                </a:lnTo>
                <a:cubicBezTo>
                  <a:pt x="9543" y="5052"/>
                  <a:pt x="9430" y="5109"/>
                  <a:pt x="9318" y="5024"/>
                </a:cubicBezTo>
                <a:lnTo>
                  <a:pt x="8982" y="4799"/>
                </a:lnTo>
                <a:lnTo>
                  <a:pt x="8982" y="2806"/>
                </a:lnTo>
                <a:cubicBezTo>
                  <a:pt x="8982" y="2189"/>
                  <a:pt x="8477" y="1684"/>
                  <a:pt x="7859" y="1684"/>
                </a:cubicBezTo>
                <a:lnTo>
                  <a:pt x="5052" y="1684"/>
                </a:lnTo>
                <a:lnTo>
                  <a:pt x="5052" y="841"/>
                </a:lnTo>
                <a:cubicBezTo>
                  <a:pt x="5052" y="701"/>
                  <a:pt x="5192" y="560"/>
                  <a:pt x="5333" y="560"/>
                </a:cubicBezTo>
                <a:lnTo>
                  <a:pt x="10385" y="560"/>
                </a:lnTo>
                <a:cubicBezTo>
                  <a:pt x="10525" y="560"/>
                  <a:pt x="10667" y="700"/>
                  <a:pt x="10667" y="841"/>
                </a:cubicBezTo>
                <a:lnTo>
                  <a:pt x="10667" y="4210"/>
                </a:lnTo>
                <a:close/>
                <a:moveTo>
                  <a:pt x="5333" y="5614"/>
                </a:moveTo>
                <a:lnTo>
                  <a:pt x="1965" y="5614"/>
                </a:lnTo>
                <a:cubicBezTo>
                  <a:pt x="1797" y="5614"/>
                  <a:pt x="1684" y="5726"/>
                  <a:pt x="1684" y="5895"/>
                </a:cubicBezTo>
                <a:cubicBezTo>
                  <a:pt x="1684" y="6064"/>
                  <a:pt x="1824" y="6176"/>
                  <a:pt x="1965" y="6176"/>
                </a:cubicBezTo>
                <a:lnTo>
                  <a:pt x="5334" y="6176"/>
                </a:lnTo>
                <a:cubicBezTo>
                  <a:pt x="5503" y="6176"/>
                  <a:pt x="5615" y="6064"/>
                  <a:pt x="5615" y="5895"/>
                </a:cubicBezTo>
                <a:cubicBezTo>
                  <a:pt x="5614" y="5726"/>
                  <a:pt x="5474" y="5614"/>
                  <a:pt x="5333" y="5614"/>
                </a:cubicBezTo>
                <a:close/>
                <a:moveTo>
                  <a:pt x="7018" y="3930"/>
                </a:moveTo>
                <a:lnTo>
                  <a:pt x="1965" y="3930"/>
                </a:lnTo>
                <a:cubicBezTo>
                  <a:pt x="1825" y="3930"/>
                  <a:pt x="1684" y="4042"/>
                  <a:pt x="1684" y="4211"/>
                </a:cubicBezTo>
                <a:cubicBezTo>
                  <a:pt x="1684" y="4380"/>
                  <a:pt x="1797" y="4492"/>
                  <a:pt x="1965" y="4492"/>
                </a:cubicBezTo>
                <a:lnTo>
                  <a:pt x="7018" y="4492"/>
                </a:lnTo>
                <a:cubicBezTo>
                  <a:pt x="7158" y="4492"/>
                  <a:pt x="7299" y="4380"/>
                  <a:pt x="7299" y="4211"/>
                </a:cubicBezTo>
                <a:cubicBezTo>
                  <a:pt x="7299" y="4042"/>
                  <a:pt x="7186" y="3930"/>
                  <a:pt x="7018" y="39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5AD041-AC57-42C8-988D-015044559371}"/>
              </a:ext>
            </a:extLst>
          </p:cNvPr>
          <p:cNvSpPr txBox="1"/>
          <p:nvPr/>
        </p:nvSpPr>
        <p:spPr>
          <a:xfrm>
            <a:off x="6925323" y="604387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学生论坛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F9CB55B-4F8F-44A8-8576-E0B891147447}"/>
              </a:ext>
            </a:extLst>
          </p:cNvPr>
          <p:cNvSpPr/>
          <p:nvPr/>
        </p:nvSpPr>
        <p:spPr>
          <a:xfrm>
            <a:off x="4234110" y="4327689"/>
            <a:ext cx="1557047" cy="155704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hand-holding-up-a-book_64882">
            <a:extLst>
              <a:ext uri="{FF2B5EF4-FFF2-40B4-BE49-F238E27FC236}">
                <a16:creationId xmlns:a16="http://schemas.microsoft.com/office/drawing/2014/main" id="{171BE385-46E5-4367-BF69-3745261F9FC7}"/>
              </a:ext>
            </a:extLst>
          </p:cNvPr>
          <p:cNvSpPr/>
          <p:nvPr/>
        </p:nvSpPr>
        <p:spPr>
          <a:xfrm>
            <a:off x="4753603" y="4801369"/>
            <a:ext cx="518060" cy="609685"/>
          </a:xfrm>
          <a:custGeom>
            <a:avLst/>
            <a:gdLst>
              <a:gd name="T0" fmla="*/ 7439 w 8482"/>
              <a:gd name="T1" fmla="*/ 9980 h 9980"/>
              <a:gd name="T2" fmla="*/ 6736 w 8482"/>
              <a:gd name="T3" fmla="*/ 9482 h 9980"/>
              <a:gd name="T4" fmla="*/ 6034 w 8482"/>
              <a:gd name="T5" fmla="*/ 9980 h 9980"/>
              <a:gd name="T6" fmla="*/ 4944 w 8482"/>
              <a:gd name="T7" fmla="*/ 9980 h 9980"/>
              <a:gd name="T8" fmla="*/ 4241 w 8482"/>
              <a:gd name="T9" fmla="*/ 9482 h 9980"/>
              <a:gd name="T10" fmla="*/ 3539 w 8482"/>
              <a:gd name="T11" fmla="*/ 9980 h 9980"/>
              <a:gd name="T12" fmla="*/ 2449 w 8482"/>
              <a:gd name="T13" fmla="*/ 9980 h 9980"/>
              <a:gd name="T14" fmla="*/ 1746 w 8482"/>
              <a:gd name="T15" fmla="*/ 9482 h 9980"/>
              <a:gd name="T16" fmla="*/ 1044 w 8482"/>
              <a:gd name="T17" fmla="*/ 9980 h 9980"/>
              <a:gd name="T18" fmla="*/ 0 w 8482"/>
              <a:gd name="T19" fmla="*/ 9980 h 9980"/>
              <a:gd name="T20" fmla="*/ 0 w 8482"/>
              <a:gd name="T21" fmla="*/ 499 h 9980"/>
              <a:gd name="T22" fmla="*/ 499 w 8482"/>
              <a:gd name="T23" fmla="*/ 0 h 9980"/>
              <a:gd name="T24" fmla="*/ 7984 w 8482"/>
              <a:gd name="T25" fmla="*/ 0 h 9980"/>
              <a:gd name="T26" fmla="*/ 8482 w 8482"/>
              <a:gd name="T27" fmla="*/ 499 h 9980"/>
              <a:gd name="T28" fmla="*/ 8482 w 8482"/>
              <a:gd name="T29" fmla="*/ 9980 h 9980"/>
              <a:gd name="T30" fmla="*/ 7439 w 8482"/>
              <a:gd name="T31" fmla="*/ 9980 h 9980"/>
              <a:gd name="T32" fmla="*/ 1248 w 8482"/>
              <a:gd name="T33" fmla="*/ 7734 h 9980"/>
              <a:gd name="T34" fmla="*/ 3492 w 8482"/>
              <a:gd name="T35" fmla="*/ 7734 h 9980"/>
              <a:gd name="T36" fmla="*/ 3492 w 8482"/>
              <a:gd name="T37" fmla="*/ 3493 h 9980"/>
              <a:gd name="T38" fmla="*/ 1248 w 8482"/>
              <a:gd name="T39" fmla="*/ 3493 h 9980"/>
              <a:gd name="T40" fmla="*/ 1248 w 8482"/>
              <a:gd name="T41" fmla="*/ 7734 h 9980"/>
              <a:gd name="T42" fmla="*/ 7235 w 8482"/>
              <a:gd name="T43" fmla="*/ 1747 h 9980"/>
              <a:gd name="T44" fmla="*/ 1248 w 8482"/>
              <a:gd name="T45" fmla="*/ 1747 h 9980"/>
              <a:gd name="T46" fmla="*/ 1248 w 8482"/>
              <a:gd name="T47" fmla="*/ 2495 h 9980"/>
              <a:gd name="T48" fmla="*/ 7235 w 8482"/>
              <a:gd name="T49" fmla="*/ 2495 h 9980"/>
              <a:gd name="T50" fmla="*/ 7235 w 8482"/>
              <a:gd name="T51" fmla="*/ 1747 h 9980"/>
              <a:gd name="T52" fmla="*/ 7235 w 8482"/>
              <a:gd name="T53" fmla="*/ 3493 h 9980"/>
              <a:gd name="T54" fmla="*/ 4491 w 8482"/>
              <a:gd name="T55" fmla="*/ 3493 h 9980"/>
              <a:gd name="T56" fmla="*/ 4491 w 8482"/>
              <a:gd name="T57" fmla="*/ 4242 h 9980"/>
              <a:gd name="T58" fmla="*/ 7236 w 8482"/>
              <a:gd name="T59" fmla="*/ 4242 h 9980"/>
              <a:gd name="T60" fmla="*/ 7236 w 8482"/>
              <a:gd name="T61" fmla="*/ 3493 h 9980"/>
              <a:gd name="T62" fmla="*/ 7235 w 8482"/>
              <a:gd name="T63" fmla="*/ 3493 h 9980"/>
              <a:gd name="T64" fmla="*/ 7235 w 8482"/>
              <a:gd name="T65" fmla="*/ 5239 h 9980"/>
              <a:gd name="T66" fmla="*/ 4491 w 8482"/>
              <a:gd name="T67" fmla="*/ 5239 h 9980"/>
              <a:gd name="T68" fmla="*/ 4491 w 8482"/>
              <a:gd name="T69" fmla="*/ 5988 h 9980"/>
              <a:gd name="T70" fmla="*/ 7236 w 8482"/>
              <a:gd name="T71" fmla="*/ 5988 h 9980"/>
              <a:gd name="T72" fmla="*/ 7236 w 8482"/>
              <a:gd name="T73" fmla="*/ 5239 h 9980"/>
              <a:gd name="T74" fmla="*/ 7235 w 8482"/>
              <a:gd name="T75" fmla="*/ 5239 h 9980"/>
              <a:gd name="T76" fmla="*/ 7235 w 8482"/>
              <a:gd name="T77" fmla="*/ 6985 h 9980"/>
              <a:gd name="T78" fmla="*/ 4491 w 8482"/>
              <a:gd name="T79" fmla="*/ 6985 h 9980"/>
              <a:gd name="T80" fmla="*/ 4491 w 8482"/>
              <a:gd name="T81" fmla="*/ 7734 h 9980"/>
              <a:gd name="T82" fmla="*/ 7236 w 8482"/>
              <a:gd name="T83" fmla="*/ 7734 h 9980"/>
              <a:gd name="T84" fmla="*/ 7236 w 8482"/>
              <a:gd name="T85" fmla="*/ 6985 h 9980"/>
              <a:gd name="T86" fmla="*/ 7235 w 8482"/>
              <a:gd name="T87" fmla="*/ 6985 h 9980"/>
              <a:gd name="T88" fmla="*/ 7235 w 8482"/>
              <a:gd name="T89" fmla="*/ 6985 h 9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82" h="9980">
                <a:moveTo>
                  <a:pt x="7439" y="9980"/>
                </a:moveTo>
                <a:cubicBezTo>
                  <a:pt x="7336" y="9690"/>
                  <a:pt x="7061" y="9482"/>
                  <a:pt x="6736" y="9482"/>
                </a:cubicBezTo>
                <a:cubicBezTo>
                  <a:pt x="6411" y="9482"/>
                  <a:pt x="6136" y="9690"/>
                  <a:pt x="6034" y="9980"/>
                </a:cubicBezTo>
                <a:lnTo>
                  <a:pt x="4944" y="9980"/>
                </a:lnTo>
                <a:cubicBezTo>
                  <a:pt x="4841" y="9690"/>
                  <a:pt x="4566" y="9482"/>
                  <a:pt x="4241" y="9482"/>
                </a:cubicBezTo>
                <a:cubicBezTo>
                  <a:pt x="3916" y="9482"/>
                  <a:pt x="3641" y="9690"/>
                  <a:pt x="3539" y="9980"/>
                </a:cubicBezTo>
                <a:lnTo>
                  <a:pt x="2449" y="9980"/>
                </a:lnTo>
                <a:cubicBezTo>
                  <a:pt x="2346" y="9690"/>
                  <a:pt x="2071" y="9482"/>
                  <a:pt x="1746" y="9482"/>
                </a:cubicBezTo>
                <a:cubicBezTo>
                  <a:pt x="1421" y="9482"/>
                  <a:pt x="1146" y="9690"/>
                  <a:pt x="1044" y="9980"/>
                </a:cubicBezTo>
                <a:lnTo>
                  <a:pt x="0" y="9980"/>
                </a:lnTo>
                <a:lnTo>
                  <a:pt x="0" y="499"/>
                </a:lnTo>
                <a:cubicBezTo>
                  <a:pt x="0" y="223"/>
                  <a:pt x="224" y="0"/>
                  <a:pt x="499" y="0"/>
                </a:cubicBezTo>
                <a:lnTo>
                  <a:pt x="7984" y="0"/>
                </a:lnTo>
                <a:cubicBezTo>
                  <a:pt x="8260" y="0"/>
                  <a:pt x="8482" y="224"/>
                  <a:pt x="8482" y="499"/>
                </a:cubicBezTo>
                <a:lnTo>
                  <a:pt x="8482" y="9980"/>
                </a:lnTo>
                <a:lnTo>
                  <a:pt x="7439" y="9980"/>
                </a:lnTo>
                <a:close/>
                <a:moveTo>
                  <a:pt x="1248" y="7734"/>
                </a:moveTo>
                <a:lnTo>
                  <a:pt x="3492" y="7734"/>
                </a:lnTo>
                <a:lnTo>
                  <a:pt x="3492" y="3493"/>
                </a:lnTo>
                <a:lnTo>
                  <a:pt x="1248" y="3493"/>
                </a:lnTo>
                <a:lnTo>
                  <a:pt x="1248" y="7734"/>
                </a:lnTo>
                <a:close/>
                <a:moveTo>
                  <a:pt x="7235" y="1747"/>
                </a:moveTo>
                <a:lnTo>
                  <a:pt x="1248" y="1747"/>
                </a:lnTo>
                <a:lnTo>
                  <a:pt x="1248" y="2495"/>
                </a:lnTo>
                <a:lnTo>
                  <a:pt x="7235" y="2495"/>
                </a:lnTo>
                <a:lnTo>
                  <a:pt x="7235" y="1747"/>
                </a:lnTo>
                <a:close/>
                <a:moveTo>
                  <a:pt x="7235" y="3493"/>
                </a:moveTo>
                <a:lnTo>
                  <a:pt x="4491" y="3493"/>
                </a:lnTo>
                <a:lnTo>
                  <a:pt x="4491" y="4242"/>
                </a:lnTo>
                <a:lnTo>
                  <a:pt x="7236" y="4242"/>
                </a:lnTo>
                <a:lnTo>
                  <a:pt x="7236" y="3493"/>
                </a:lnTo>
                <a:lnTo>
                  <a:pt x="7235" y="3493"/>
                </a:lnTo>
                <a:close/>
                <a:moveTo>
                  <a:pt x="7235" y="5239"/>
                </a:moveTo>
                <a:lnTo>
                  <a:pt x="4491" y="5239"/>
                </a:lnTo>
                <a:lnTo>
                  <a:pt x="4491" y="5988"/>
                </a:lnTo>
                <a:lnTo>
                  <a:pt x="7236" y="5988"/>
                </a:lnTo>
                <a:lnTo>
                  <a:pt x="7236" y="5239"/>
                </a:lnTo>
                <a:lnTo>
                  <a:pt x="7235" y="5239"/>
                </a:lnTo>
                <a:close/>
                <a:moveTo>
                  <a:pt x="7235" y="6985"/>
                </a:moveTo>
                <a:lnTo>
                  <a:pt x="4491" y="6985"/>
                </a:lnTo>
                <a:lnTo>
                  <a:pt x="4491" y="7734"/>
                </a:lnTo>
                <a:lnTo>
                  <a:pt x="7236" y="7734"/>
                </a:lnTo>
                <a:lnTo>
                  <a:pt x="7236" y="6985"/>
                </a:lnTo>
                <a:lnTo>
                  <a:pt x="7235" y="6985"/>
                </a:lnTo>
                <a:close/>
                <a:moveTo>
                  <a:pt x="7235" y="6985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25D91F-D818-470E-B140-B237BF947043}"/>
              </a:ext>
            </a:extLst>
          </p:cNvPr>
          <p:cNvSpPr txBox="1"/>
          <p:nvPr/>
        </p:nvSpPr>
        <p:spPr>
          <a:xfrm>
            <a:off x="4484035" y="604387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新闻中心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616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 animBg="1"/>
      <p:bldP spid="11" grpId="0" animBg="1"/>
      <p:bldP spid="10" grpId="0"/>
      <p:bldP spid="12" grpId="0" animBg="1"/>
      <p:bldP spid="15" grpId="0" animBg="1"/>
      <p:bldP spid="14" grpId="0"/>
      <p:bldP spid="16" grpId="0" animBg="1"/>
      <p:bldP spid="19" grpId="0" animBg="1"/>
      <p:bldP spid="18" grpId="0"/>
      <p:bldP spid="20" grpId="0" animBg="1"/>
      <p:bldP spid="23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朴素的想法：</a:t>
            </a:r>
            <a:r>
              <a:rPr lang="en-US" altLang="zh-CN" dirty="0"/>
              <a:t>All in one</a:t>
            </a:r>
            <a:endParaRPr lang="zh-CN" altLang="en-US" dirty="0"/>
          </a:p>
        </p:txBody>
      </p:sp>
      <p:sp>
        <p:nvSpPr>
          <p:cNvPr id="4" name="íSļïḍe">
            <a:extLst>
              <a:ext uri="{FF2B5EF4-FFF2-40B4-BE49-F238E27FC236}">
                <a16:creationId xmlns:a16="http://schemas.microsoft.com/office/drawing/2014/main" id="{2A3E2055-98EB-4E32-BF3D-A919DA9B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36" y="6367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D5B02D5-20BC-4E43-AF39-ACD9E9250865}"/>
              </a:ext>
            </a:extLst>
          </p:cNvPr>
          <p:cNvGrpSpPr/>
          <p:nvPr/>
        </p:nvGrpSpPr>
        <p:grpSpPr>
          <a:xfrm>
            <a:off x="2641604" y="2242169"/>
            <a:ext cx="1557047" cy="2085520"/>
            <a:chOff x="2641604" y="2242169"/>
            <a:chExt cx="1557047" cy="208552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3D0F2D4-3E0D-4EDF-8040-01A903ADCD72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hand-holding-up-a-book_64882">
              <a:extLst>
                <a:ext uri="{FF2B5EF4-FFF2-40B4-BE49-F238E27FC236}">
                  <a16:creationId xmlns:a16="http://schemas.microsoft.com/office/drawing/2014/main" id="{E7E63D37-C7C0-49FB-A504-C6D5D145EA78}"/>
                </a:ext>
              </a:extLst>
            </p:cNvPr>
            <p:cNvSpPr/>
            <p:nvPr/>
          </p:nvSpPr>
          <p:spPr>
            <a:xfrm>
              <a:off x="3120302" y="2715849"/>
              <a:ext cx="599650" cy="609685"/>
            </a:xfrm>
            <a:custGeom>
              <a:avLst/>
              <a:gdLst>
                <a:gd name="connsiteX0" fmla="*/ 390561 w 593058"/>
                <a:gd name="connsiteY0" fmla="*/ 335047 h 602982"/>
                <a:gd name="connsiteX1" fmla="*/ 365616 w 593058"/>
                <a:gd name="connsiteY1" fmla="*/ 411759 h 602982"/>
                <a:gd name="connsiteX2" fmla="*/ 288670 w 593058"/>
                <a:gd name="connsiteY2" fmla="*/ 435306 h 602982"/>
                <a:gd name="connsiteX3" fmla="*/ 428041 w 593058"/>
                <a:gd name="connsiteY3" fmla="*/ 430472 h 602982"/>
                <a:gd name="connsiteX4" fmla="*/ 553636 w 593058"/>
                <a:gd name="connsiteY4" fmla="*/ 373217 h 602982"/>
                <a:gd name="connsiteX5" fmla="*/ 592606 w 593058"/>
                <a:gd name="connsiteY5" fmla="*/ 404075 h 602982"/>
                <a:gd name="connsiteX6" fmla="*/ 405702 w 593058"/>
                <a:gd name="connsiteY6" fmla="*/ 524039 h 602982"/>
                <a:gd name="connsiteX7" fmla="*/ 353578 w 593058"/>
                <a:gd name="connsiteY7" fmla="*/ 532466 h 602982"/>
                <a:gd name="connsiteX8" fmla="*/ 207505 w 593058"/>
                <a:gd name="connsiteY8" fmla="*/ 537176 h 602982"/>
                <a:gd name="connsiteX9" fmla="*/ 107972 w 593058"/>
                <a:gd name="connsiteY9" fmla="*/ 602982 h 602982"/>
                <a:gd name="connsiteX10" fmla="*/ 0 w 593058"/>
                <a:gd name="connsiteY10" fmla="*/ 498510 h 602982"/>
                <a:gd name="connsiteX11" fmla="*/ 113309 w 593058"/>
                <a:gd name="connsiteY11" fmla="*/ 370491 h 602982"/>
                <a:gd name="connsiteX12" fmla="*/ 262236 w 593058"/>
                <a:gd name="connsiteY12" fmla="*/ 354132 h 602982"/>
                <a:gd name="connsiteX13" fmla="*/ 390561 w 593058"/>
                <a:gd name="connsiteY13" fmla="*/ 335047 h 602982"/>
                <a:gd name="connsiteX14" fmla="*/ 204069 w 593058"/>
                <a:gd name="connsiteY14" fmla="*/ 224034 h 602982"/>
                <a:gd name="connsiteX15" fmla="*/ 124155 w 593058"/>
                <a:gd name="connsiteY15" fmla="*/ 239771 h 602982"/>
                <a:gd name="connsiteX16" fmla="*/ 124155 w 593058"/>
                <a:gd name="connsiteY16" fmla="*/ 273228 h 602982"/>
                <a:gd name="connsiteX17" fmla="*/ 205186 w 593058"/>
                <a:gd name="connsiteY17" fmla="*/ 258110 h 602982"/>
                <a:gd name="connsiteX18" fmla="*/ 296516 w 593058"/>
                <a:gd name="connsiteY18" fmla="*/ 277441 h 602982"/>
                <a:gd name="connsiteX19" fmla="*/ 387846 w 593058"/>
                <a:gd name="connsiteY19" fmla="*/ 258110 h 602982"/>
                <a:gd name="connsiteX20" fmla="*/ 468877 w 593058"/>
                <a:gd name="connsiteY20" fmla="*/ 273228 h 602982"/>
                <a:gd name="connsiteX21" fmla="*/ 468877 w 593058"/>
                <a:gd name="connsiteY21" fmla="*/ 239771 h 602982"/>
                <a:gd name="connsiteX22" fmla="*/ 388963 w 593058"/>
                <a:gd name="connsiteY22" fmla="*/ 224034 h 602982"/>
                <a:gd name="connsiteX23" fmla="*/ 298626 w 593058"/>
                <a:gd name="connsiteY23" fmla="*/ 244108 h 602982"/>
                <a:gd name="connsiteX24" fmla="*/ 294407 w 593058"/>
                <a:gd name="connsiteY24" fmla="*/ 244108 h 602982"/>
                <a:gd name="connsiteX25" fmla="*/ 204069 w 593058"/>
                <a:gd name="connsiteY25" fmla="*/ 224034 h 602982"/>
                <a:gd name="connsiteX26" fmla="*/ 204069 w 593058"/>
                <a:gd name="connsiteY26" fmla="*/ 0 h 602982"/>
                <a:gd name="connsiteX27" fmla="*/ 287458 w 593058"/>
                <a:gd name="connsiteY27" fmla="*/ 16356 h 602982"/>
                <a:gd name="connsiteX28" fmla="*/ 287458 w 593058"/>
                <a:gd name="connsiteY28" fmla="*/ 143119 h 602982"/>
                <a:gd name="connsiteX29" fmla="*/ 296516 w 593058"/>
                <a:gd name="connsiteY29" fmla="*/ 152165 h 602982"/>
                <a:gd name="connsiteX30" fmla="*/ 305575 w 593058"/>
                <a:gd name="connsiteY30" fmla="*/ 143119 h 602982"/>
                <a:gd name="connsiteX31" fmla="*/ 305575 w 593058"/>
                <a:gd name="connsiteY31" fmla="*/ 16356 h 602982"/>
                <a:gd name="connsiteX32" fmla="*/ 388963 w 593058"/>
                <a:gd name="connsiteY32" fmla="*/ 0 h 602982"/>
                <a:gd name="connsiteX33" fmla="*/ 483520 w 593058"/>
                <a:gd name="connsiteY33" fmla="*/ 20941 h 602982"/>
                <a:gd name="connsiteX34" fmla="*/ 489724 w 593058"/>
                <a:gd name="connsiteY34" fmla="*/ 30483 h 602982"/>
                <a:gd name="connsiteX35" fmla="*/ 489724 w 593058"/>
                <a:gd name="connsiteY35" fmla="*/ 288717 h 602982"/>
                <a:gd name="connsiteX36" fmla="*/ 485009 w 593058"/>
                <a:gd name="connsiteY36" fmla="*/ 297514 h 602982"/>
                <a:gd name="connsiteX37" fmla="*/ 479301 w 593058"/>
                <a:gd name="connsiteY37" fmla="*/ 299125 h 602982"/>
                <a:gd name="connsiteX38" fmla="*/ 475082 w 593058"/>
                <a:gd name="connsiteY38" fmla="*/ 298258 h 602982"/>
                <a:gd name="connsiteX39" fmla="*/ 300735 w 593058"/>
                <a:gd name="connsiteY39" fmla="*/ 298258 h 602982"/>
                <a:gd name="connsiteX40" fmla="*/ 292297 w 593058"/>
                <a:gd name="connsiteY40" fmla="*/ 298258 h 602982"/>
                <a:gd name="connsiteX41" fmla="*/ 117951 w 593058"/>
                <a:gd name="connsiteY41" fmla="*/ 298258 h 602982"/>
                <a:gd name="connsiteX42" fmla="*/ 108148 w 593058"/>
                <a:gd name="connsiteY42" fmla="*/ 297514 h 602982"/>
                <a:gd name="connsiteX43" fmla="*/ 103308 w 593058"/>
                <a:gd name="connsiteY43" fmla="*/ 288717 h 602982"/>
                <a:gd name="connsiteX44" fmla="*/ 103308 w 593058"/>
                <a:gd name="connsiteY44" fmla="*/ 30483 h 602982"/>
                <a:gd name="connsiteX45" fmla="*/ 109513 w 593058"/>
                <a:gd name="connsiteY45" fmla="*/ 20941 h 602982"/>
                <a:gd name="connsiteX46" fmla="*/ 204069 w 593058"/>
                <a:gd name="connsiteY46" fmla="*/ 0 h 6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93058" h="602982">
                  <a:moveTo>
                    <a:pt x="390561" y="335047"/>
                  </a:moveTo>
                  <a:cubicBezTo>
                    <a:pt x="417741" y="334551"/>
                    <a:pt x="422581" y="386725"/>
                    <a:pt x="365616" y="411759"/>
                  </a:cubicBezTo>
                  <a:cubicBezTo>
                    <a:pt x="354943" y="416468"/>
                    <a:pt x="301702" y="429109"/>
                    <a:pt x="288670" y="435306"/>
                  </a:cubicBezTo>
                  <a:cubicBezTo>
                    <a:pt x="288670" y="435306"/>
                    <a:pt x="373435" y="455010"/>
                    <a:pt x="428041" y="430472"/>
                  </a:cubicBezTo>
                  <a:cubicBezTo>
                    <a:pt x="472471" y="410272"/>
                    <a:pt x="518639" y="375324"/>
                    <a:pt x="553636" y="373217"/>
                  </a:cubicBezTo>
                  <a:cubicBezTo>
                    <a:pt x="572128" y="371978"/>
                    <a:pt x="596701" y="381644"/>
                    <a:pt x="592606" y="404075"/>
                  </a:cubicBezTo>
                  <a:cubicBezTo>
                    <a:pt x="590868" y="413742"/>
                    <a:pt x="494934" y="493924"/>
                    <a:pt x="405702" y="524039"/>
                  </a:cubicBezTo>
                  <a:cubicBezTo>
                    <a:pt x="388948" y="529740"/>
                    <a:pt x="382867" y="530979"/>
                    <a:pt x="353578" y="532466"/>
                  </a:cubicBezTo>
                  <a:cubicBezTo>
                    <a:pt x="284699" y="536184"/>
                    <a:pt x="281721" y="537176"/>
                    <a:pt x="207505" y="537176"/>
                  </a:cubicBezTo>
                  <a:cubicBezTo>
                    <a:pt x="174990" y="537176"/>
                    <a:pt x="107972" y="602982"/>
                    <a:pt x="107972" y="602982"/>
                  </a:cubicBezTo>
                  <a:lnTo>
                    <a:pt x="0" y="498510"/>
                  </a:lnTo>
                  <a:cubicBezTo>
                    <a:pt x="0" y="498510"/>
                    <a:pt x="69871" y="387097"/>
                    <a:pt x="113309" y="370491"/>
                  </a:cubicBezTo>
                  <a:cubicBezTo>
                    <a:pt x="143963" y="358841"/>
                    <a:pt x="208126" y="361568"/>
                    <a:pt x="262236" y="354132"/>
                  </a:cubicBezTo>
                  <a:cubicBezTo>
                    <a:pt x="333721" y="344465"/>
                    <a:pt x="354819" y="335666"/>
                    <a:pt x="390561" y="335047"/>
                  </a:cubicBezTo>
                  <a:close/>
                  <a:moveTo>
                    <a:pt x="204069" y="224034"/>
                  </a:moveTo>
                  <a:cubicBezTo>
                    <a:pt x="177390" y="224034"/>
                    <a:pt x="150462" y="229239"/>
                    <a:pt x="124155" y="239771"/>
                  </a:cubicBezTo>
                  <a:lnTo>
                    <a:pt x="124155" y="273228"/>
                  </a:lnTo>
                  <a:cubicBezTo>
                    <a:pt x="150835" y="263191"/>
                    <a:pt x="178010" y="258110"/>
                    <a:pt x="205186" y="258110"/>
                  </a:cubicBezTo>
                  <a:cubicBezTo>
                    <a:pt x="235836" y="258110"/>
                    <a:pt x="266486" y="264554"/>
                    <a:pt x="296516" y="277441"/>
                  </a:cubicBezTo>
                  <a:cubicBezTo>
                    <a:pt x="326546" y="264554"/>
                    <a:pt x="357196" y="258110"/>
                    <a:pt x="387846" y="258110"/>
                  </a:cubicBezTo>
                  <a:cubicBezTo>
                    <a:pt x="415022" y="258110"/>
                    <a:pt x="442198" y="263191"/>
                    <a:pt x="468877" y="273228"/>
                  </a:cubicBezTo>
                  <a:lnTo>
                    <a:pt x="468877" y="239771"/>
                  </a:lnTo>
                  <a:cubicBezTo>
                    <a:pt x="442570" y="229239"/>
                    <a:pt x="415643" y="224034"/>
                    <a:pt x="388963" y="224034"/>
                  </a:cubicBezTo>
                  <a:cubicBezTo>
                    <a:pt x="358685" y="224034"/>
                    <a:pt x="328283" y="230726"/>
                    <a:pt x="298626" y="244108"/>
                  </a:cubicBezTo>
                  <a:cubicBezTo>
                    <a:pt x="297261" y="244728"/>
                    <a:pt x="295772" y="244728"/>
                    <a:pt x="294407" y="244108"/>
                  </a:cubicBezTo>
                  <a:cubicBezTo>
                    <a:pt x="264749" y="230726"/>
                    <a:pt x="234347" y="224034"/>
                    <a:pt x="204069" y="224034"/>
                  </a:cubicBezTo>
                  <a:close/>
                  <a:moveTo>
                    <a:pt x="204069" y="0"/>
                  </a:moveTo>
                  <a:cubicBezTo>
                    <a:pt x="231989" y="0"/>
                    <a:pt x="260034" y="5452"/>
                    <a:pt x="287458" y="16356"/>
                  </a:cubicBezTo>
                  <a:lnTo>
                    <a:pt x="287458" y="143119"/>
                  </a:lnTo>
                  <a:cubicBezTo>
                    <a:pt x="287458" y="148076"/>
                    <a:pt x="291553" y="152165"/>
                    <a:pt x="296516" y="152165"/>
                  </a:cubicBezTo>
                  <a:cubicBezTo>
                    <a:pt x="301480" y="152165"/>
                    <a:pt x="305575" y="148076"/>
                    <a:pt x="305575" y="143119"/>
                  </a:cubicBezTo>
                  <a:lnTo>
                    <a:pt x="305575" y="16356"/>
                  </a:lnTo>
                  <a:cubicBezTo>
                    <a:pt x="332999" y="5452"/>
                    <a:pt x="361043" y="0"/>
                    <a:pt x="388963" y="0"/>
                  </a:cubicBezTo>
                  <a:cubicBezTo>
                    <a:pt x="420730" y="0"/>
                    <a:pt x="452497" y="7063"/>
                    <a:pt x="483520" y="20941"/>
                  </a:cubicBezTo>
                  <a:cubicBezTo>
                    <a:pt x="483644" y="21065"/>
                    <a:pt x="489724" y="23420"/>
                    <a:pt x="489724" y="30483"/>
                  </a:cubicBezTo>
                  <a:lnTo>
                    <a:pt x="489724" y="288717"/>
                  </a:lnTo>
                  <a:cubicBezTo>
                    <a:pt x="489724" y="292310"/>
                    <a:pt x="487863" y="295532"/>
                    <a:pt x="485009" y="297514"/>
                  </a:cubicBezTo>
                  <a:cubicBezTo>
                    <a:pt x="483272" y="298630"/>
                    <a:pt x="481286" y="299125"/>
                    <a:pt x="479301" y="299125"/>
                  </a:cubicBezTo>
                  <a:cubicBezTo>
                    <a:pt x="477812" y="299125"/>
                    <a:pt x="476447" y="298878"/>
                    <a:pt x="475082" y="298258"/>
                  </a:cubicBezTo>
                  <a:cubicBezTo>
                    <a:pt x="417256" y="272236"/>
                    <a:pt x="358561" y="272236"/>
                    <a:pt x="300735" y="298258"/>
                  </a:cubicBezTo>
                  <a:cubicBezTo>
                    <a:pt x="298129" y="299373"/>
                    <a:pt x="295027" y="299373"/>
                    <a:pt x="292297" y="298258"/>
                  </a:cubicBezTo>
                  <a:cubicBezTo>
                    <a:pt x="234471" y="272236"/>
                    <a:pt x="175777" y="272236"/>
                    <a:pt x="117951" y="298258"/>
                  </a:cubicBezTo>
                  <a:cubicBezTo>
                    <a:pt x="114849" y="299621"/>
                    <a:pt x="111126" y="299373"/>
                    <a:pt x="108148" y="297514"/>
                  </a:cubicBezTo>
                  <a:cubicBezTo>
                    <a:pt x="105170" y="295532"/>
                    <a:pt x="103308" y="292310"/>
                    <a:pt x="103308" y="288717"/>
                  </a:cubicBezTo>
                  <a:lnTo>
                    <a:pt x="103308" y="30483"/>
                  </a:lnTo>
                  <a:cubicBezTo>
                    <a:pt x="103308" y="24163"/>
                    <a:pt x="109389" y="21065"/>
                    <a:pt x="109513" y="20941"/>
                  </a:cubicBezTo>
                  <a:cubicBezTo>
                    <a:pt x="140535" y="7063"/>
                    <a:pt x="172426" y="0"/>
                    <a:pt x="204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0FDD78-3C47-4631-9BD5-2A449FCD8EF2}"/>
                </a:ext>
              </a:extLst>
            </p:cNvPr>
            <p:cNvSpPr txBox="1"/>
            <p:nvPr/>
          </p:nvSpPr>
          <p:spPr>
            <a:xfrm>
              <a:off x="2891529" y="39583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教务系统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EC8BF9-C771-44E4-8D72-3E113D2FBF8D}"/>
              </a:ext>
            </a:extLst>
          </p:cNvPr>
          <p:cNvGrpSpPr/>
          <p:nvPr/>
        </p:nvGrpSpPr>
        <p:grpSpPr>
          <a:xfrm>
            <a:off x="5317477" y="1463645"/>
            <a:ext cx="1557047" cy="2085520"/>
            <a:chOff x="5317477" y="1463645"/>
            <a:chExt cx="1557047" cy="208552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CEFF11C-7433-404E-801C-8A3A8E4CD251}"/>
                </a:ext>
              </a:extLst>
            </p:cNvPr>
            <p:cNvSpPr/>
            <p:nvPr/>
          </p:nvSpPr>
          <p:spPr>
            <a:xfrm>
              <a:off x="5317477" y="1463645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hand-holding-up-a-book_64882">
              <a:extLst>
                <a:ext uri="{FF2B5EF4-FFF2-40B4-BE49-F238E27FC236}">
                  <a16:creationId xmlns:a16="http://schemas.microsoft.com/office/drawing/2014/main" id="{40CE79E5-84FF-4EF7-AC8C-3D7EC053EFCA}"/>
                </a:ext>
              </a:extLst>
            </p:cNvPr>
            <p:cNvSpPr/>
            <p:nvPr/>
          </p:nvSpPr>
          <p:spPr>
            <a:xfrm>
              <a:off x="5791157" y="1948592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3A5405-0291-4E73-A164-E0814C15AB4F}"/>
                </a:ext>
              </a:extLst>
            </p:cNvPr>
            <p:cNvSpPr txBox="1"/>
            <p:nvPr/>
          </p:nvSpPr>
          <p:spPr>
            <a:xfrm>
              <a:off x="5567402" y="31798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学校物业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D4922C-5D60-4E1A-8365-443DA463ABA8}"/>
              </a:ext>
            </a:extLst>
          </p:cNvPr>
          <p:cNvGrpSpPr/>
          <p:nvPr/>
        </p:nvGrpSpPr>
        <p:grpSpPr>
          <a:xfrm>
            <a:off x="8192477" y="2024569"/>
            <a:ext cx="1557047" cy="2085520"/>
            <a:chOff x="8192477" y="2024569"/>
            <a:chExt cx="1557047" cy="208552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0C849E-00C2-47B1-A7A8-DF0641638E6C}"/>
                </a:ext>
              </a:extLst>
            </p:cNvPr>
            <p:cNvSpPr/>
            <p:nvPr/>
          </p:nvSpPr>
          <p:spPr>
            <a:xfrm>
              <a:off x="8192477" y="20245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hand-holding-up-a-book_64882">
              <a:extLst>
                <a:ext uri="{FF2B5EF4-FFF2-40B4-BE49-F238E27FC236}">
                  <a16:creationId xmlns:a16="http://schemas.microsoft.com/office/drawing/2014/main" id="{42C3A146-82E0-42B9-B44D-87576588721E}"/>
                </a:ext>
              </a:extLst>
            </p:cNvPr>
            <p:cNvSpPr/>
            <p:nvPr/>
          </p:nvSpPr>
          <p:spPr>
            <a:xfrm>
              <a:off x="8666157" y="2535743"/>
              <a:ext cx="609685" cy="534698"/>
            </a:xfrm>
            <a:custGeom>
              <a:avLst/>
              <a:gdLst>
                <a:gd name="connsiteX0" fmla="*/ 0 w 599329"/>
                <a:gd name="connsiteY0" fmla="*/ 344319 h 525616"/>
                <a:gd name="connsiteX1" fmla="*/ 599329 w 599329"/>
                <a:gd name="connsiteY1" fmla="*/ 344319 h 525616"/>
                <a:gd name="connsiteX2" fmla="*/ 599329 w 599329"/>
                <a:gd name="connsiteY2" fmla="*/ 525616 h 525616"/>
                <a:gd name="connsiteX3" fmla="*/ 0 w 599329"/>
                <a:gd name="connsiteY3" fmla="*/ 525616 h 525616"/>
                <a:gd name="connsiteX4" fmla="*/ 398781 w 599329"/>
                <a:gd name="connsiteY4" fmla="*/ 309473 h 525616"/>
                <a:gd name="connsiteX5" fmla="*/ 537800 w 599329"/>
                <a:gd name="connsiteY5" fmla="*/ 309473 h 525616"/>
                <a:gd name="connsiteX6" fmla="*/ 537800 w 599329"/>
                <a:gd name="connsiteY6" fmla="*/ 334450 h 525616"/>
                <a:gd name="connsiteX7" fmla="*/ 398781 w 599329"/>
                <a:gd name="connsiteY7" fmla="*/ 334450 h 525616"/>
                <a:gd name="connsiteX8" fmla="*/ 49345 w 599329"/>
                <a:gd name="connsiteY8" fmla="*/ 309473 h 525616"/>
                <a:gd name="connsiteX9" fmla="*/ 189095 w 599329"/>
                <a:gd name="connsiteY9" fmla="*/ 309473 h 525616"/>
                <a:gd name="connsiteX10" fmla="*/ 189095 w 599329"/>
                <a:gd name="connsiteY10" fmla="*/ 334450 h 525616"/>
                <a:gd name="connsiteX11" fmla="*/ 49345 w 599329"/>
                <a:gd name="connsiteY11" fmla="*/ 334450 h 525616"/>
                <a:gd name="connsiteX12" fmla="*/ 250638 w 599329"/>
                <a:gd name="connsiteY12" fmla="*/ 11370 h 525616"/>
                <a:gd name="connsiteX13" fmla="*/ 203555 w 599329"/>
                <a:gd name="connsiteY13" fmla="*/ 43207 h 525616"/>
                <a:gd name="connsiteX14" fmla="*/ 208871 w 599329"/>
                <a:gd name="connsiteY14" fmla="*/ 52304 h 525616"/>
                <a:gd name="connsiteX15" fmla="*/ 208871 w 599329"/>
                <a:gd name="connsiteY15" fmla="*/ 56852 h 525616"/>
                <a:gd name="connsiteX16" fmla="*/ 257473 w 599329"/>
                <a:gd name="connsiteY16" fmla="*/ 31079 h 525616"/>
                <a:gd name="connsiteX17" fmla="*/ 291646 w 599329"/>
                <a:gd name="connsiteY17" fmla="*/ 56852 h 525616"/>
                <a:gd name="connsiteX18" fmla="*/ 291646 w 599329"/>
                <a:gd name="connsiteY18" fmla="*/ 52304 h 525616"/>
                <a:gd name="connsiteX19" fmla="*/ 296961 w 599329"/>
                <a:gd name="connsiteY19" fmla="*/ 43207 h 525616"/>
                <a:gd name="connsiteX20" fmla="*/ 250638 w 599329"/>
                <a:gd name="connsiteY20" fmla="*/ 11370 h 525616"/>
                <a:gd name="connsiteX21" fmla="*/ 369506 w 599329"/>
                <a:gd name="connsiteY21" fmla="*/ 8093 h 525616"/>
                <a:gd name="connsiteX22" fmla="*/ 406358 w 599329"/>
                <a:gd name="connsiteY22" fmla="*/ 42438 h 525616"/>
                <a:gd name="connsiteX23" fmla="*/ 334198 w 599329"/>
                <a:gd name="connsiteY23" fmla="*/ 185791 h 525616"/>
                <a:gd name="connsiteX24" fmla="*/ 330400 w 599329"/>
                <a:gd name="connsiteY24" fmla="*/ 189583 h 525616"/>
                <a:gd name="connsiteX25" fmla="*/ 334198 w 599329"/>
                <a:gd name="connsiteY25" fmla="*/ 327627 h 525616"/>
                <a:gd name="connsiteX26" fmla="*/ 233934 w 599329"/>
                <a:gd name="connsiteY26" fmla="*/ 326869 h 525616"/>
                <a:gd name="connsiteX27" fmla="*/ 229376 w 599329"/>
                <a:gd name="connsiteY27" fmla="*/ 232058 h 525616"/>
                <a:gd name="connsiteX28" fmla="*/ 210387 w 599329"/>
                <a:gd name="connsiteY28" fmla="*/ 248745 h 525616"/>
                <a:gd name="connsiteX29" fmla="*/ 166332 w 599329"/>
                <a:gd name="connsiteY29" fmla="*/ 222957 h 525616"/>
                <a:gd name="connsiteX30" fmla="*/ 176966 w 599329"/>
                <a:gd name="connsiteY30" fmla="*/ 153176 h 525616"/>
                <a:gd name="connsiteX31" fmla="*/ 228617 w 599329"/>
                <a:gd name="connsiteY31" fmla="*/ 160003 h 525616"/>
                <a:gd name="connsiteX32" fmla="*/ 230136 w 599329"/>
                <a:gd name="connsiteY32" fmla="*/ 157727 h 525616"/>
                <a:gd name="connsiteX33" fmla="*/ 233934 w 599329"/>
                <a:gd name="connsiteY33" fmla="*/ 154693 h 525616"/>
                <a:gd name="connsiteX34" fmla="*/ 284826 w 599329"/>
                <a:gd name="connsiteY34" fmla="*/ 122837 h 525616"/>
                <a:gd name="connsiteX35" fmla="*/ 307613 w 599329"/>
                <a:gd name="connsiteY35" fmla="*/ 131181 h 525616"/>
                <a:gd name="connsiteX36" fmla="*/ 356226 w 599329"/>
                <a:gd name="connsiteY36" fmla="*/ 23476 h 525616"/>
                <a:gd name="connsiteX37" fmla="*/ 369506 w 599329"/>
                <a:gd name="connsiteY37" fmla="*/ 8093 h 525616"/>
                <a:gd name="connsiteX38" fmla="*/ 250638 w 599329"/>
                <a:gd name="connsiteY38" fmla="*/ 0 h 525616"/>
                <a:gd name="connsiteX39" fmla="*/ 309112 w 599329"/>
                <a:gd name="connsiteY39" fmla="*/ 42449 h 525616"/>
                <a:gd name="connsiteX40" fmla="*/ 315187 w 599329"/>
                <a:gd name="connsiteY40" fmla="*/ 52304 h 525616"/>
                <a:gd name="connsiteX41" fmla="*/ 315187 w 599329"/>
                <a:gd name="connsiteY41" fmla="*/ 53062 h 525616"/>
                <a:gd name="connsiteX42" fmla="*/ 322022 w 599329"/>
                <a:gd name="connsiteY42" fmla="*/ 60642 h 525616"/>
                <a:gd name="connsiteX43" fmla="*/ 322022 w 599329"/>
                <a:gd name="connsiteY43" fmla="*/ 90205 h 525616"/>
                <a:gd name="connsiteX44" fmla="*/ 315187 w 599329"/>
                <a:gd name="connsiteY44" fmla="*/ 97786 h 525616"/>
                <a:gd name="connsiteX45" fmla="*/ 303796 w 599329"/>
                <a:gd name="connsiteY45" fmla="*/ 109156 h 525616"/>
                <a:gd name="connsiteX46" fmla="*/ 292405 w 599329"/>
                <a:gd name="connsiteY46" fmla="*/ 98544 h 525616"/>
                <a:gd name="connsiteX47" fmla="*/ 243803 w 599329"/>
                <a:gd name="connsiteY47" fmla="*/ 123559 h 525616"/>
                <a:gd name="connsiteX48" fmla="*/ 208871 w 599329"/>
                <a:gd name="connsiteY48" fmla="*/ 98544 h 525616"/>
                <a:gd name="connsiteX49" fmla="*/ 197480 w 599329"/>
                <a:gd name="connsiteY49" fmla="*/ 109156 h 525616"/>
                <a:gd name="connsiteX50" fmla="*/ 186089 w 599329"/>
                <a:gd name="connsiteY50" fmla="*/ 97786 h 525616"/>
                <a:gd name="connsiteX51" fmla="*/ 178495 w 599329"/>
                <a:gd name="connsiteY51" fmla="*/ 90205 h 525616"/>
                <a:gd name="connsiteX52" fmla="*/ 178495 w 599329"/>
                <a:gd name="connsiteY52" fmla="*/ 60642 h 525616"/>
                <a:gd name="connsiteX53" fmla="*/ 186089 w 599329"/>
                <a:gd name="connsiteY53" fmla="*/ 53062 h 525616"/>
                <a:gd name="connsiteX54" fmla="*/ 186089 w 599329"/>
                <a:gd name="connsiteY54" fmla="*/ 52304 h 525616"/>
                <a:gd name="connsiteX55" fmla="*/ 191405 w 599329"/>
                <a:gd name="connsiteY55" fmla="*/ 42449 h 525616"/>
                <a:gd name="connsiteX56" fmla="*/ 250638 w 599329"/>
                <a:gd name="connsiteY56" fmla="*/ 0 h 52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99329" h="525616">
                  <a:moveTo>
                    <a:pt x="0" y="344319"/>
                  </a:moveTo>
                  <a:lnTo>
                    <a:pt x="599329" y="344319"/>
                  </a:lnTo>
                  <a:lnTo>
                    <a:pt x="599329" y="525616"/>
                  </a:lnTo>
                  <a:lnTo>
                    <a:pt x="0" y="525616"/>
                  </a:lnTo>
                  <a:close/>
                  <a:moveTo>
                    <a:pt x="398781" y="309473"/>
                  </a:moveTo>
                  <a:lnTo>
                    <a:pt x="537800" y="309473"/>
                  </a:lnTo>
                  <a:lnTo>
                    <a:pt x="537800" y="334450"/>
                  </a:lnTo>
                  <a:lnTo>
                    <a:pt x="398781" y="334450"/>
                  </a:lnTo>
                  <a:close/>
                  <a:moveTo>
                    <a:pt x="49345" y="309473"/>
                  </a:moveTo>
                  <a:lnTo>
                    <a:pt x="189095" y="309473"/>
                  </a:lnTo>
                  <a:lnTo>
                    <a:pt x="189095" y="334450"/>
                  </a:lnTo>
                  <a:lnTo>
                    <a:pt x="49345" y="334450"/>
                  </a:lnTo>
                  <a:close/>
                  <a:moveTo>
                    <a:pt x="250638" y="11370"/>
                  </a:moveTo>
                  <a:cubicBezTo>
                    <a:pt x="229375" y="11370"/>
                    <a:pt x="211149" y="25015"/>
                    <a:pt x="203555" y="43207"/>
                  </a:cubicBezTo>
                  <a:cubicBezTo>
                    <a:pt x="206593" y="45482"/>
                    <a:pt x="208871" y="48514"/>
                    <a:pt x="208871" y="52304"/>
                  </a:cubicBezTo>
                  <a:lnTo>
                    <a:pt x="208871" y="56852"/>
                  </a:lnTo>
                  <a:cubicBezTo>
                    <a:pt x="217224" y="38659"/>
                    <a:pt x="236969" y="28047"/>
                    <a:pt x="257473" y="31079"/>
                  </a:cubicBezTo>
                  <a:cubicBezTo>
                    <a:pt x="272661" y="33353"/>
                    <a:pt x="285570" y="43207"/>
                    <a:pt x="291646" y="56852"/>
                  </a:cubicBezTo>
                  <a:lnTo>
                    <a:pt x="291646" y="52304"/>
                  </a:lnTo>
                  <a:cubicBezTo>
                    <a:pt x="291646" y="48514"/>
                    <a:pt x="293924" y="45482"/>
                    <a:pt x="296961" y="43207"/>
                  </a:cubicBezTo>
                  <a:cubicBezTo>
                    <a:pt x="289367" y="25015"/>
                    <a:pt x="271142" y="11370"/>
                    <a:pt x="250638" y="11370"/>
                  </a:cubicBezTo>
                  <a:close/>
                  <a:moveTo>
                    <a:pt x="369506" y="8093"/>
                  </a:moveTo>
                  <a:cubicBezTo>
                    <a:pt x="387131" y="1196"/>
                    <a:pt x="413194" y="17977"/>
                    <a:pt x="406358" y="42438"/>
                  </a:cubicBezTo>
                  <a:cubicBezTo>
                    <a:pt x="391166" y="94015"/>
                    <a:pt x="366860" y="142558"/>
                    <a:pt x="334198" y="185791"/>
                  </a:cubicBezTo>
                  <a:cubicBezTo>
                    <a:pt x="332679" y="187308"/>
                    <a:pt x="331919" y="188066"/>
                    <a:pt x="330400" y="189583"/>
                  </a:cubicBezTo>
                  <a:cubicBezTo>
                    <a:pt x="328881" y="229783"/>
                    <a:pt x="332679" y="310182"/>
                    <a:pt x="334198" y="327627"/>
                  </a:cubicBezTo>
                  <a:lnTo>
                    <a:pt x="233934" y="326869"/>
                  </a:lnTo>
                  <a:cubicBezTo>
                    <a:pt x="233174" y="324593"/>
                    <a:pt x="230136" y="278326"/>
                    <a:pt x="229376" y="232058"/>
                  </a:cubicBezTo>
                  <a:cubicBezTo>
                    <a:pt x="223300" y="237368"/>
                    <a:pt x="216464" y="242677"/>
                    <a:pt x="210387" y="248745"/>
                  </a:cubicBezTo>
                  <a:cubicBezTo>
                    <a:pt x="189119" y="266948"/>
                    <a:pt x="162534" y="248745"/>
                    <a:pt x="166332" y="222957"/>
                  </a:cubicBezTo>
                  <a:cubicBezTo>
                    <a:pt x="169370" y="199444"/>
                    <a:pt x="170130" y="175931"/>
                    <a:pt x="176966" y="153176"/>
                  </a:cubicBezTo>
                  <a:cubicBezTo>
                    <a:pt x="185321" y="123596"/>
                    <a:pt x="228617" y="132697"/>
                    <a:pt x="228617" y="160003"/>
                  </a:cubicBezTo>
                  <a:cubicBezTo>
                    <a:pt x="229376" y="159244"/>
                    <a:pt x="230136" y="158486"/>
                    <a:pt x="230136" y="157727"/>
                  </a:cubicBezTo>
                  <a:cubicBezTo>
                    <a:pt x="231655" y="156969"/>
                    <a:pt x="232415" y="155452"/>
                    <a:pt x="233934" y="154693"/>
                  </a:cubicBezTo>
                  <a:cubicBezTo>
                    <a:pt x="241530" y="134973"/>
                    <a:pt x="262038" y="121320"/>
                    <a:pt x="284826" y="122837"/>
                  </a:cubicBezTo>
                  <a:cubicBezTo>
                    <a:pt x="293181" y="123596"/>
                    <a:pt x="301536" y="126630"/>
                    <a:pt x="307613" y="131181"/>
                  </a:cubicBezTo>
                  <a:cubicBezTo>
                    <a:pt x="329641" y="97807"/>
                    <a:pt x="345592" y="62159"/>
                    <a:pt x="356226" y="23476"/>
                  </a:cubicBezTo>
                  <a:cubicBezTo>
                    <a:pt x="358694" y="15323"/>
                    <a:pt x="363632" y="10393"/>
                    <a:pt x="369506" y="8093"/>
                  </a:cubicBezTo>
                  <a:close/>
                  <a:moveTo>
                    <a:pt x="250638" y="0"/>
                  </a:moveTo>
                  <a:cubicBezTo>
                    <a:pt x="277217" y="0"/>
                    <a:pt x="300758" y="18192"/>
                    <a:pt x="309112" y="42449"/>
                  </a:cubicBezTo>
                  <a:cubicBezTo>
                    <a:pt x="312150" y="44724"/>
                    <a:pt x="315187" y="48514"/>
                    <a:pt x="315187" y="52304"/>
                  </a:cubicBezTo>
                  <a:lnTo>
                    <a:pt x="315187" y="53062"/>
                  </a:lnTo>
                  <a:cubicBezTo>
                    <a:pt x="318984" y="53062"/>
                    <a:pt x="322022" y="56094"/>
                    <a:pt x="322022" y="60642"/>
                  </a:cubicBezTo>
                  <a:lnTo>
                    <a:pt x="322022" y="90205"/>
                  </a:lnTo>
                  <a:cubicBezTo>
                    <a:pt x="322022" y="93995"/>
                    <a:pt x="318984" y="97786"/>
                    <a:pt x="315187" y="97786"/>
                  </a:cubicBezTo>
                  <a:cubicBezTo>
                    <a:pt x="315187" y="104608"/>
                    <a:pt x="309871" y="109156"/>
                    <a:pt x="303796" y="109156"/>
                  </a:cubicBezTo>
                  <a:cubicBezTo>
                    <a:pt x="296961" y="109156"/>
                    <a:pt x="292405" y="104608"/>
                    <a:pt x="292405" y="98544"/>
                  </a:cubicBezTo>
                  <a:cubicBezTo>
                    <a:pt x="283292" y="115978"/>
                    <a:pt x="263548" y="126591"/>
                    <a:pt x="243803" y="123559"/>
                  </a:cubicBezTo>
                  <a:cubicBezTo>
                    <a:pt x="227856" y="121285"/>
                    <a:pt x="214946" y="111430"/>
                    <a:pt x="208871" y="98544"/>
                  </a:cubicBezTo>
                  <a:cubicBezTo>
                    <a:pt x="208111" y="104608"/>
                    <a:pt x="203555" y="109156"/>
                    <a:pt x="197480" y="109156"/>
                  </a:cubicBezTo>
                  <a:cubicBezTo>
                    <a:pt x="190645" y="109156"/>
                    <a:pt x="186089" y="104608"/>
                    <a:pt x="186089" y="97786"/>
                  </a:cubicBezTo>
                  <a:cubicBezTo>
                    <a:pt x="181532" y="97786"/>
                    <a:pt x="178495" y="93995"/>
                    <a:pt x="178495" y="90205"/>
                  </a:cubicBezTo>
                  <a:lnTo>
                    <a:pt x="178495" y="60642"/>
                  </a:lnTo>
                  <a:cubicBezTo>
                    <a:pt x="178495" y="56094"/>
                    <a:pt x="181532" y="53062"/>
                    <a:pt x="186089" y="53062"/>
                  </a:cubicBezTo>
                  <a:lnTo>
                    <a:pt x="186089" y="52304"/>
                  </a:lnTo>
                  <a:cubicBezTo>
                    <a:pt x="186089" y="48514"/>
                    <a:pt x="188367" y="44724"/>
                    <a:pt x="191405" y="42449"/>
                  </a:cubicBezTo>
                  <a:cubicBezTo>
                    <a:pt x="199758" y="18192"/>
                    <a:pt x="223299" y="0"/>
                    <a:pt x="2506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6077B21-86AD-498A-B100-144AD1E4ED46}"/>
                </a:ext>
              </a:extLst>
            </p:cNvPr>
            <p:cNvSpPr txBox="1"/>
            <p:nvPr/>
          </p:nvSpPr>
          <p:spPr>
            <a:xfrm>
              <a:off x="8442402" y="37407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学生社团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CD5B87-6E4D-41E2-AFE3-F9639366A9BD}"/>
              </a:ext>
            </a:extLst>
          </p:cNvPr>
          <p:cNvGrpSpPr/>
          <p:nvPr/>
        </p:nvGrpSpPr>
        <p:grpSpPr>
          <a:xfrm>
            <a:off x="6700797" y="4327689"/>
            <a:ext cx="1557047" cy="2085520"/>
            <a:chOff x="6700797" y="4327689"/>
            <a:chExt cx="1557047" cy="208552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260B02A-32A8-48EF-B217-6087FB0F27E4}"/>
                </a:ext>
              </a:extLst>
            </p:cNvPr>
            <p:cNvSpPr/>
            <p:nvPr/>
          </p:nvSpPr>
          <p:spPr>
            <a:xfrm>
              <a:off x="6700797" y="432768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hand-holding-up-a-book_64882">
              <a:extLst>
                <a:ext uri="{FF2B5EF4-FFF2-40B4-BE49-F238E27FC236}">
                  <a16:creationId xmlns:a16="http://schemas.microsoft.com/office/drawing/2014/main" id="{D68AB68C-B082-459B-9B36-30128753AD76}"/>
                </a:ext>
              </a:extLst>
            </p:cNvPr>
            <p:cNvSpPr/>
            <p:nvPr/>
          </p:nvSpPr>
          <p:spPr>
            <a:xfrm>
              <a:off x="7149078" y="4826589"/>
              <a:ext cx="609685" cy="559245"/>
            </a:xfrm>
            <a:custGeom>
              <a:avLst/>
              <a:gdLst>
                <a:gd name="T0" fmla="*/ 5053 w 11230"/>
                <a:gd name="T1" fmla="*/ 0 h 10301"/>
                <a:gd name="T2" fmla="*/ 4492 w 11230"/>
                <a:gd name="T3" fmla="*/ 1684 h 10301"/>
                <a:gd name="T4" fmla="*/ 0 w 11230"/>
                <a:gd name="T5" fmla="*/ 2806 h 10301"/>
                <a:gd name="T6" fmla="*/ 1123 w 11230"/>
                <a:gd name="T7" fmla="*/ 8420 h 10301"/>
                <a:gd name="T8" fmla="*/ 1938 w 11230"/>
                <a:gd name="T9" fmla="*/ 8701 h 10301"/>
                <a:gd name="T10" fmla="*/ 2555 w 11230"/>
                <a:gd name="T11" fmla="*/ 9964 h 10301"/>
                <a:gd name="T12" fmla="*/ 5643 w 11230"/>
                <a:gd name="T13" fmla="*/ 8447 h 10301"/>
                <a:gd name="T14" fmla="*/ 9012 w 11230"/>
                <a:gd name="T15" fmla="*/ 7325 h 10301"/>
                <a:gd name="T16" fmla="*/ 9208 w 11230"/>
                <a:gd name="T17" fmla="*/ 5557 h 10301"/>
                <a:gd name="T18" fmla="*/ 10107 w 11230"/>
                <a:gd name="T19" fmla="*/ 5334 h 10301"/>
                <a:gd name="T20" fmla="*/ 10669 w 11230"/>
                <a:gd name="T21" fmla="*/ 5052 h 10301"/>
                <a:gd name="T22" fmla="*/ 11230 w 11230"/>
                <a:gd name="T23" fmla="*/ 561 h 10301"/>
                <a:gd name="T24" fmla="*/ 8422 w 11230"/>
                <a:gd name="T25" fmla="*/ 7297 h 10301"/>
                <a:gd name="T26" fmla="*/ 5474 w 11230"/>
                <a:gd name="T27" fmla="*/ 7859 h 10301"/>
                <a:gd name="T28" fmla="*/ 2610 w 11230"/>
                <a:gd name="T29" fmla="*/ 9319 h 10301"/>
                <a:gd name="T30" fmla="*/ 2610 w 11230"/>
                <a:gd name="T31" fmla="*/ 8420 h 10301"/>
                <a:gd name="T32" fmla="*/ 1123 w 11230"/>
                <a:gd name="T33" fmla="*/ 7859 h 10301"/>
                <a:gd name="T34" fmla="*/ 562 w 11230"/>
                <a:gd name="T35" fmla="*/ 2806 h 10301"/>
                <a:gd name="T36" fmla="*/ 7860 w 11230"/>
                <a:gd name="T37" fmla="*/ 2245 h 10301"/>
                <a:gd name="T38" fmla="*/ 8422 w 11230"/>
                <a:gd name="T39" fmla="*/ 7297 h 10301"/>
                <a:gd name="T40" fmla="*/ 10385 w 11230"/>
                <a:gd name="T41" fmla="*/ 4491 h 10301"/>
                <a:gd name="T42" fmla="*/ 9543 w 11230"/>
                <a:gd name="T43" fmla="*/ 5052 h 10301"/>
                <a:gd name="T44" fmla="*/ 9318 w 11230"/>
                <a:gd name="T45" fmla="*/ 5024 h 10301"/>
                <a:gd name="T46" fmla="*/ 8982 w 11230"/>
                <a:gd name="T47" fmla="*/ 2806 h 10301"/>
                <a:gd name="T48" fmla="*/ 5052 w 11230"/>
                <a:gd name="T49" fmla="*/ 1684 h 10301"/>
                <a:gd name="T50" fmla="*/ 5333 w 11230"/>
                <a:gd name="T51" fmla="*/ 560 h 10301"/>
                <a:gd name="T52" fmla="*/ 10667 w 11230"/>
                <a:gd name="T53" fmla="*/ 841 h 10301"/>
                <a:gd name="T54" fmla="*/ 5333 w 11230"/>
                <a:gd name="T55" fmla="*/ 5614 h 10301"/>
                <a:gd name="T56" fmla="*/ 1684 w 11230"/>
                <a:gd name="T57" fmla="*/ 5895 h 10301"/>
                <a:gd name="T58" fmla="*/ 5334 w 11230"/>
                <a:gd name="T59" fmla="*/ 6176 h 10301"/>
                <a:gd name="T60" fmla="*/ 5333 w 11230"/>
                <a:gd name="T61" fmla="*/ 5614 h 10301"/>
                <a:gd name="T62" fmla="*/ 1965 w 11230"/>
                <a:gd name="T63" fmla="*/ 3930 h 10301"/>
                <a:gd name="T64" fmla="*/ 1965 w 11230"/>
                <a:gd name="T65" fmla="*/ 4492 h 10301"/>
                <a:gd name="T66" fmla="*/ 7299 w 11230"/>
                <a:gd name="T67" fmla="*/ 4211 h 10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30" h="10301">
                  <a:moveTo>
                    <a:pt x="10667" y="0"/>
                  </a:moveTo>
                  <a:lnTo>
                    <a:pt x="5053" y="0"/>
                  </a:lnTo>
                  <a:cubicBezTo>
                    <a:pt x="4744" y="0"/>
                    <a:pt x="4492" y="252"/>
                    <a:pt x="4492" y="561"/>
                  </a:cubicBezTo>
                  <a:lnTo>
                    <a:pt x="4492" y="1684"/>
                  </a:lnTo>
                  <a:lnTo>
                    <a:pt x="1123" y="1684"/>
                  </a:lnTo>
                  <a:cubicBezTo>
                    <a:pt x="505" y="1684"/>
                    <a:pt x="0" y="2188"/>
                    <a:pt x="0" y="2806"/>
                  </a:cubicBezTo>
                  <a:lnTo>
                    <a:pt x="0" y="7297"/>
                  </a:lnTo>
                  <a:cubicBezTo>
                    <a:pt x="0" y="7915"/>
                    <a:pt x="505" y="8420"/>
                    <a:pt x="1123" y="8420"/>
                  </a:cubicBezTo>
                  <a:lnTo>
                    <a:pt x="1713" y="8420"/>
                  </a:lnTo>
                  <a:cubicBezTo>
                    <a:pt x="1881" y="8420"/>
                    <a:pt x="1965" y="8532"/>
                    <a:pt x="1938" y="8701"/>
                  </a:cubicBezTo>
                  <a:lnTo>
                    <a:pt x="1798" y="9459"/>
                  </a:lnTo>
                  <a:cubicBezTo>
                    <a:pt x="1685" y="10076"/>
                    <a:pt x="2023" y="10301"/>
                    <a:pt x="2555" y="9964"/>
                  </a:cubicBezTo>
                  <a:lnTo>
                    <a:pt x="4604" y="8729"/>
                  </a:lnTo>
                  <a:cubicBezTo>
                    <a:pt x="4885" y="8560"/>
                    <a:pt x="5334" y="8447"/>
                    <a:pt x="5643" y="8447"/>
                  </a:cubicBezTo>
                  <a:lnTo>
                    <a:pt x="7889" y="8447"/>
                  </a:lnTo>
                  <a:cubicBezTo>
                    <a:pt x="8507" y="8447"/>
                    <a:pt x="9012" y="7942"/>
                    <a:pt x="9012" y="7325"/>
                  </a:cubicBezTo>
                  <a:lnTo>
                    <a:pt x="9012" y="5417"/>
                  </a:lnTo>
                  <a:lnTo>
                    <a:pt x="9208" y="5557"/>
                  </a:lnTo>
                  <a:cubicBezTo>
                    <a:pt x="9685" y="5894"/>
                    <a:pt x="10107" y="5670"/>
                    <a:pt x="10107" y="5052"/>
                  </a:cubicBezTo>
                  <a:lnTo>
                    <a:pt x="10107" y="5334"/>
                  </a:lnTo>
                  <a:cubicBezTo>
                    <a:pt x="10107" y="5193"/>
                    <a:pt x="10219" y="5052"/>
                    <a:pt x="10388" y="5052"/>
                  </a:cubicBezTo>
                  <a:lnTo>
                    <a:pt x="10669" y="5052"/>
                  </a:lnTo>
                  <a:cubicBezTo>
                    <a:pt x="10978" y="5052"/>
                    <a:pt x="11230" y="4800"/>
                    <a:pt x="11230" y="4491"/>
                  </a:cubicBezTo>
                  <a:lnTo>
                    <a:pt x="11230" y="561"/>
                  </a:lnTo>
                  <a:cubicBezTo>
                    <a:pt x="11228" y="252"/>
                    <a:pt x="10975" y="0"/>
                    <a:pt x="10667" y="0"/>
                  </a:cubicBezTo>
                  <a:close/>
                  <a:moveTo>
                    <a:pt x="8422" y="7297"/>
                  </a:moveTo>
                  <a:cubicBezTo>
                    <a:pt x="8422" y="7606"/>
                    <a:pt x="8169" y="7859"/>
                    <a:pt x="7860" y="7859"/>
                  </a:cubicBezTo>
                  <a:lnTo>
                    <a:pt x="5474" y="7859"/>
                  </a:lnTo>
                  <a:cubicBezTo>
                    <a:pt x="5165" y="7859"/>
                    <a:pt x="4688" y="7999"/>
                    <a:pt x="4435" y="8167"/>
                  </a:cubicBezTo>
                  <a:lnTo>
                    <a:pt x="2610" y="9319"/>
                  </a:lnTo>
                  <a:cubicBezTo>
                    <a:pt x="2470" y="9402"/>
                    <a:pt x="2385" y="9346"/>
                    <a:pt x="2442" y="9206"/>
                  </a:cubicBezTo>
                  <a:lnTo>
                    <a:pt x="2610" y="8420"/>
                  </a:lnTo>
                  <a:cubicBezTo>
                    <a:pt x="2667" y="8111"/>
                    <a:pt x="2470" y="7859"/>
                    <a:pt x="2162" y="7859"/>
                  </a:cubicBezTo>
                  <a:lnTo>
                    <a:pt x="1123" y="7859"/>
                  </a:lnTo>
                  <a:cubicBezTo>
                    <a:pt x="814" y="7859"/>
                    <a:pt x="562" y="7606"/>
                    <a:pt x="562" y="7297"/>
                  </a:cubicBezTo>
                  <a:lnTo>
                    <a:pt x="562" y="2806"/>
                  </a:lnTo>
                  <a:cubicBezTo>
                    <a:pt x="562" y="2497"/>
                    <a:pt x="814" y="2245"/>
                    <a:pt x="1123" y="2245"/>
                  </a:cubicBezTo>
                  <a:lnTo>
                    <a:pt x="7860" y="2245"/>
                  </a:lnTo>
                  <a:cubicBezTo>
                    <a:pt x="8169" y="2245"/>
                    <a:pt x="8422" y="2497"/>
                    <a:pt x="8422" y="2806"/>
                  </a:cubicBezTo>
                  <a:lnTo>
                    <a:pt x="8422" y="7297"/>
                  </a:lnTo>
                  <a:close/>
                  <a:moveTo>
                    <a:pt x="10667" y="4210"/>
                  </a:moveTo>
                  <a:cubicBezTo>
                    <a:pt x="10667" y="4379"/>
                    <a:pt x="10554" y="4491"/>
                    <a:pt x="10385" y="4491"/>
                  </a:cubicBezTo>
                  <a:lnTo>
                    <a:pt x="10104" y="4491"/>
                  </a:lnTo>
                  <a:cubicBezTo>
                    <a:pt x="9795" y="4491"/>
                    <a:pt x="9543" y="4744"/>
                    <a:pt x="9543" y="5052"/>
                  </a:cubicBezTo>
                  <a:lnTo>
                    <a:pt x="9543" y="4884"/>
                  </a:lnTo>
                  <a:cubicBezTo>
                    <a:pt x="9543" y="5052"/>
                    <a:pt x="9430" y="5109"/>
                    <a:pt x="9318" y="5024"/>
                  </a:cubicBezTo>
                  <a:lnTo>
                    <a:pt x="8982" y="4799"/>
                  </a:lnTo>
                  <a:lnTo>
                    <a:pt x="8982" y="2806"/>
                  </a:lnTo>
                  <a:cubicBezTo>
                    <a:pt x="8982" y="2189"/>
                    <a:pt x="8477" y="1684"/>
                    <a:pt x="7859" y="1684"/>
                  </a:cubicBezTo>
                  <a:lnTo>
                    <a:pt x="5052" y="1684"/>
                  </a:lnTo>
                  <a:lnTo>
                    <a:pt x="5052" y="841"/>
                  </a:lnTo>
                  <a:cubicBezTo>
                    <a:pt x="5052" y="701"/>
                    <a:pt x="5192" y="560"/>
                    <a:pt x="5333" y="560"/>
                  </a:cubicBezTo>
                  <a:lnTo>
                    <a:pt x="10385" y="560"/>
                  </a:lnTo>
                  <a:cubicBezTo>
                    <a:pt x="10525" y="560"/>
                    <a:pt x="10667" y="700"/>
                    <a:pt x="10667" y="841"/>
                  </a:cubicBezTo>
                  <a:lnTo>
                    <a:pt x="10667" y="4210"/>
                  </a:lnTo>
                  <a:close/>
                  <a:moveTo>
                    <a:pt x="5333" y="5614"/>
                  </a:moveTo>
                  <a:lnTo>
                    <a:pt x="1965" y="5614"/>
                  </a:lnTo>
                  <a:cubicBezTo>
                    <a:pt x="1797" y="5614"/>
                    <a:pt x="1684" y="5726"/>
                    <a:pt x="1684" y="5895"/>
                  </a:cubicBezTo>
                  <a:cubicBezTo>
                    <a:pt x="1684" y="6064"/>
                    <a:pt x="1824" y="6176"/>
                    <a:pt x="1965" y="6176"/>
                  </a:cubicBezTo>
                  <a:lnTo>
                    <a:pt x="5334" y="6176"/>
                  </a:lnTo>
                  <a:cubicBezTo>
                    <a:pt x="5503" y="6176"/>
                    <a:pt x="5615" y="6064"/>
                    <a:pt x="5615" y="5895"/>
                  </a:cubicBezTo>
                  <a:cubicBezTo>
                    <a:pt x="5614" y="5726"/>
                    <a:pt x="5474" y="5614"/>
                    <a:pt x="5333" y="5614"/>
                  </a:cubicBezTo>
                  <a:close/>
                  <a:moveTo>
                    <a:pt x="7018" y="3930"/>
                  </a:moveTo>
                  <a:lnTo>
                    <a:pt x="1965" y="3930"/>
                  </a:lnTo>
                  <a:cubicBezTo>
                    <a:pt x="1825" y="3930"/>
                    <a:pt x="1684" y="4042"/>
                    <a:pt x="1684" y="4211"/>
                  </a:cubicBezTo>
                  <a:cubicBezTo>
                    <a:pt x="1684" y="4380"/>
                    <a:pt x="1797" y="4492"/>
                    <a:pt x="1965" y="4492"/>
                  </a:cubicBezTo>
                  <a:lnTo>
                    <a:pt x="7018" y="4492"/>
                  </a:lnTo>
                  <a:cubicBezTo>
                    <a:pt x="7158" y="4492"/>
                    <a:pt x="7299" y="4380"/>
                    <a:pt x="7299" y="4211"/>
                  </a:cubicBezTo>
                  <a:cubicBezTo>
                    <a:pt x="7299" y="4042"/>
                    <a:pt x="7186" y="3930"/>
                    <a:pt x="7018" y="39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5AD041-AC57-42C8-988D-015044559371}"/>
                </a:ext>
              </a:extLst>
            </p:cNvPr>
            <p:cNvSpPr txBox="1"/>
            <p:nvPr/>
          </p:nvSpPr>
          <p:spPr>
            <a:xfrm>
              <a:off x="6925323" y="6043877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学生论坛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3CFF45-CDBF-4F0C-8EB7-B305EDA27752}"/>
              </a:ext>
            </a:extLst>
          </p:cNvPr>
          <p:cNvGrpSpPr/>
          <p:nvPr/>
        </p:nvGrpSpPr>
        <p:grpSpPr>
          <a:xfrm>
            <a:off x="4234110" y="4327689"/>
            <a:ext cx="1557047" cy="2085520"/>
            <a:chOff x="4234110" y="4327689"/>
            <a:chExt cx="1557047" cy="208552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F9CB55B-4F8F-44A8-8576-E0B891147447}"/>
                </a:ext>
              </a:extLst>
            </p:cNvPr>
            <p:cNvSpPr/>
            <p:nvPr/>
          </p:nvSpPr>
          <p:spPr>
            <a:xfrm>
              <a:off x="4234110" y="432768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hand-holding-up-a-book_64882">
              <a:extLst>
                <a:ext uri="{FF2B5EF4-FFF2-40B4-BE49-F238E27FC236}">
                  <a16:creationId xmlns:a16="http://schemas.microsoft.com/office/drawing/2014/main" id="{171BE385-46E5-4367-BF69-3745261F9FC7}"/>
                </a:ext>
              </a:extLst>
            </p:cNvPr>
            <p:cNvSpPr/>
            <p:nvPr/>
          </p:nvSpPr>
          <p:spPr>
            <a:xfrm>
              <a:off x="4753603" y="4801369"/>
              <a:ext cx="518060" cy="609685"/>
            </a:xfrm>
            <a:custGeom>
              <a:avLst/>
              <a:gdLst>
                <a:gd name="T0" fmla="*/ 7439 w 8482"/>
                <a:gd name="T1" fmla="*/ 9980 h 9980"/>
                <a:gd name="T2" fmla="*/ 6736 w 8482"/>
                <a:gd name="T3" fmla="*/ 9482 h 9980"/>
                <a:gd name="T4" fmla="*/ 6034 w 8482"/>
                <a:gd name="T5" fmla="*/ 9980 h 9980"/>
                <a:gd name="T6" fmla="*/ 4944 w 8482"/>
                <a:gd name="T7" fmla="*/ 9980 h 9980"/>
                <a:gd name="T8" fmla="*/ 4241 w 8482"/>
                <a:gd name="T9" fmla="*/ 9482 h 9980"/>
                <a:gd name="T10" fmla="*/ 3539 w 8482"/>
                <a:gd name="T11" fmla="*/ 9980 h 9980"/>
                <a:gd name="T12" fmla="*/ 2449 w 8482"/>
                <a:gd name="T13" fmla="*/ 9980 h 9980"/>
                <a:gd name="T14" fmla="*/ 1746 w 8482"/>
                <a:gd name="T15" fmla="*/ 9482 h 9980"/>
                <a:gd name="T16" fmla="*/ 1044 w 8482"/>
                <a:gd name="T17" fmla="*/ 9980 h 9980"/>
                <a:gd name="T18" fmla="*/ 0 w 8482"/>
                <a:gd name="T19" fmla="*/ 9980 h 9980"/>
                <a:gd name="T20" fmla="*/ 0 w 8482"/>
                <a:gd name="T21" fmla="*/ 499 h 9980"/>
                <a:gd name="T22" fmla="*/ 499 w 8482"/>
                <a:gd name="T23" fmla="*/ 0 h 9980"/>
                <a:gd name="T24" fmla="*/ 7984 w 8482"/>
                <a:gd name="T25" fmla="*/ 0 h 9980"/>
                <a:gd name="T26" fmla="*/ 8482 w 8482"/>
                <a:gd name="T27" fmla="*/ 499 h 9980"/>
                <a:gd name="T28" fmla="*/ 8482 w 8482"/>
                <a:gd name="T29" fmla="*/ 9980 h 9980"/>
                <a:gd name="T30" fmla="*/ 7439 w 8482"/>
                <a:gd name="T31" fmla="*/ 9980 h 9980"/>
                <a:gd name="T32" fmla="*/ 1248 w 8482"/>
                <a:gd name="T33" fmla="*/ 7734 h 9980"/>
                <a:gd name="T34" fmla="*/ 3492 w 8482"/>
                <a:gd name="T35" fmla="*/ 7734 h 9980"/>
                <a:gd name="T36" fmla="*/ 3492 w 8482"/>
                <a:gd name="T37" fmla="*/ 3493 h 9980"/>
                <a:gd name="T38" fmla="*/ 1248 w 8482"/>
                <a:gd name="T39" fmla="*/ 3493 h 9980"/>
                <a:gd name="T40" fmla="*/ 1248 w 8482"/>
                <a:gd name="T41" fmla="*/ 7734 h 9980"/>
                <a:gd name="T42" fmla="*/ 7235 w 8482"/>
                <a:gd name="T43" fmla="*/ 1747 h 9980"/>
                <a:gd name="T44" fmla="*/ 1248 w 8482"/>
                <a:gd name="T45" fmla="*/ 1747 h 9980"/>
                <a:gd name="T46" fmla="*/ 1248 w 8482"/>
                <a:gd name="T47" fmla="*/ 2495 h 9980"/>
                <a:gd name="T48" fmla="*/ 7235 w 8482"/>
                <a:gd name="T49" fmla="*/ 2495 h 9980"/>
                <a:gd name="T50" fmla="*/ 7235 w 8482"/>
                <a:gd name="T51" fmla="*/ 1747 h 9980"/>
                <a:gd name="T52" fmla="*/ 7235 w 8482"/>
                <a:gd name="T53" fmla="*/ 3493 h 9980"/>
                <a:gd name="T54" fmla="*/ 4491 w 8482"/>
                <a:gd name="T55" fmla="*/ 3493 h 9980"/>
                <a:gd name="T56" fmla="*/ 4491 w 8482"/>
                <a:gd name="T57" fmla="*/ 4242 h 9980"/>
                <a:gd name="T58" fmla="*/ 7236 w 8482"/>
                <a:gd name="T59" fmla="*/ 4242 h 9980"/>
                <a:gd name="T60" fmla="*/ 7236 w 8482"/>
                <a:gd name="T61" fmla="*/ 3493 h 9980"/>
                <a:gd name="T62" fmla="*/ 7235 w 8482"/>
                <a:gd name="T63" fmla="*/ 3493 h 9980"/>
                <a:gd name="T64" fmla="*/ 7235 w 8482"/>
                <a:gd name="T65" fmla="*/ 5239 h 9980"/>
                <a:gd name="T66" fmla="*/ 4491 w 8482"/>
                <a:gd name="T67" fmla="*/ 5239 h 9980"/>
                <a:gd name="T68" fmla="*/ 4491 w 8482"/>
                <a:gd name="T69" fmla="*/ 5988 h 9980"/>
                <a:gd name="T70" fmla="*/ 7236 w 8482"/>
                <a:gd name="T71" fmla="*/ 5988 h 9980"/>
                <a:gd name="T72" fmla="*/ 7236 w 8482"/>
                <a:gd name="T73" fmla="*/ 5239 h 9980"/>
                <a:gd name="T74" fmla="*/ 7235 w 8482"/>
                <a:gd name="T75" fmla="*/ 5239 h 9980"/>
                <a:gd name="T76" fmla="*/ 7235 w 8482"/>
                <a:gd name="T77" fmla="*/ 6985 h 9980"/>
                <a:gd name="T78" fmla="*/ 4491 w 8482"/>
                <a:gd name="T79" fmla="*/ 6985 h 9980"/>
                <a:gd name="T80" fmla="*/ 4491 w 8482"/>
                <a:gd name="T81" fmla="*/ 7734 h 9980"/>
                <a:gd name="T82" fmla="*/ 7236 w 8482"/>
                <a:gd name="T83" fmla="*/ 7734 h 9980"/>
                <a:gd name="T84" fmla="*/ 7236 w 8482"/>
                <a:gd name="T85" fmla="*/ 6985 h 9980"/>
                <a:gd name="T86" fmla="*/ 7235 w 8482"/>
                <a:gd name="T87" fmla="*/ 6985 h 9980"/>
                <a:gd name="T88" fmla="*/ 7235 w 8482"/>
                <a:gd name="T89" fmla="*/ 6985 h 9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82" h="9980">
                  <a:moveTo>
                    <a:pt x="7439" y="9980"/>
                  </a:moveTo>
                  <a:cubicBezTo>
                    <a:pt x="7336" y="9690"/>
                    <a:pt x="7061" y="9482"/>
                    <a:pt x="6736" y="9482"/>
                  </a:cubicBezTo>
                  <a:cubicBezTo>
                    <a:pt x="6411" y="9482"/>
                    <a:pt x="6136" y="9690"/>
                    <a:pt x="6034" y="9980"/>
                  </a:cubicBezTo>
                  <a:lnTo>
                    <a:pt x="4944" y="9980"/>
                  </a:lnTo>
                  <a:cubicBezTo>
                    <a:pt x="4841" y="9690"/>
                    <a:pt x="4566" y="9482"/>
                    <a:pt x="4241" y="9482"/>
                  </a:cubicBezTo>
                  <a:cubicBezTo>
                    <a:pt x="3916" y="9482"/>
                    <a:pt x="3641" y="9690"/>
                    <a:pt x="3539" y="9980"/>
                  </a:cubicBezTo>
                  <a:lnTo>
                    <a:pt x="2449" y="9980"/>
                  </a:lnTo>
                  <a:cubicBezTo>
                    <a:pt x="2346" y="9690"/>
                    <a:pt x="2071" y="9482"/>
                    <a:pt x="1746" y="9482"/>
                  </a:cubicBezTo>
                  <a:cubicBezTo>
                    <a:pt x="1421" y="9482"/>
                    <a:pt x="1146" y="9690"/>
                    <a:pt x="1044" y="9980"/>
                  </a:cubicBezTo>
                  <a:lnTo>
                    <a:pt x="0" y="9980"/>
                  </a:lnTo>
                  <a:lnTo>
                    <a:pt x="0" y="499"/>
                  </a:lnTo>
                  <a:cubicBezTo>
                    <a:pt x="0" y="223"/>
                    <a:pt x="224" y="0"/>
                    <a:pt x="499" y="0"/>
                  </a:cubicBezTo>
                  <a:lnTo>
                    <a:pt x="7984" y="0"/>
                  </a:lnTo>
                  <a:cubicBezTo>
                    <a:pt x="8260" y="0"/>
                    <a:pt x="8482" y="224"/>
                    <a:pt x="8482" y="499"/>
                  </a:cubicBezTo>
                  <a:lnTo>
                    <a:pt x="8482" y="9980"/>
                  </a:lnTo>
                  <a:lnTo>
                    <a:pt x="7439" y="9980"/>
                  </a:lnTo>
                  <a:close/>
                  <a:moveTo>
                    <a:pt x="1248" y="7734"/>
                  </a:moveTo>
                  <a:lnTo>
                    <a:pt x="3492" y="7734"/>
                  </a:lnTo>
                  <a:lnTo>
                    <a:pt x="3492" y="3493"/>
                  </a:lnTo>
                  <a:lnTo>
                    <a:pt x="1248" y="3493"/>
                  </a:lnTo>
                  <a:lnTo>
                    <a:pt x="1248" y="7734"/>
                  </a:lnTo>
                  <a:close/>
                  <a:moveTo>
                    <a:pt x="7235" y="1747"/>
                  </a:moveTo>
                  <a:lnTo>
                    <a:pt x="1248" y="1747"/>
                  </a:lnTo>
                  <a:lnTo>
                    <a:pt x="1248" y="2495"/>
                  </a:lnTo>
                  <a:lnTo>
                    <a:pt x="7235" y="2495"/>
                  </a:lnTo>
                  <a:lnTo>
                    <a:pt x="7235" y="1747"/>
                  </a:lnTo>
                  <a:close/>
                  <a:moveTo>
                    <a:pt x="7235" y="3493"/>
                  </a:moveTo>
                  <a:lnTo>
                    <a:pt x="4491" y="3493"/>
                  </a:lnTo>
                  <a:lnTo>
                    <a:pt x="4491" y="4242"/>
                  </a:lnTo>
                  <a:lnTo>
                    <a:pt x="7236" y="4242"/>
                  </a:lnTo>
                  <a:lnTo>
                    <a:pt x="7236" y="3493"/>
                  </a:lnTo>
                  <a:lnTo>
                    <a:pt x="7235" y="3493"/>
                  </a:lnTo>
                  <a:close/>
                  <a:moveTo>
                    <a:pt x="7235" y="5239"/>
                  </a:moveTo>
                  <a:lnTo>
                    <a:pt x="4491" y="5239"/>
                  </a:lnTo>
                  <a:lnTo>
                    <a:pt x="4491" y="5988"/>
                  </a:lnTo>
                  <a:lnTo>
                    <a:pt x="7236" y="5988"/>
                  </a:lnTo>
                  <a:lnTo>
                    <a:pt x="7236" y="5239"/>
                  </a:lnTo>
                  <a:lnTo>
                    <a:pt x="7235" y="5239"/>
                  </a:lnTo>
                  <a:close/>
                  <a:moveTo>
                    <a:pt x="7235" y="6985"/>
                  </a:moveTo>
                  <a:lnTo>
                    <a:pt x="4491" y="6985"/>
                  </a:lnTo>
                  <a:lnTo>
                    <a:pt x="4491" y="7734"/>
                  </a:lnTo>
                  <a:lnTo>
                    <a:pt x="7236" y="7734"/>
                  </a:lnTo>
                  <a:lnTo>
                    <a:pt x="7236" y="6985"/>
                  </a:lnTo>
                  <a:lnTo>
                    <a:pt x="7235" y="6985"/>
                  </a:lnTo>
                  <a:close/>
                  <a:moveTo>
                    <a:pt x="7235" y="6985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25D91F-D818-470E-B140-B237BF947043}"/>
                </a:ext>
              </a:extLst>
            </p:cNvPr>
            <p:cNvSpPr txBox="1"/>
            <p:nvPr/>
          </p:nvSpPr>
          <p:spPr>
            <a:xfrm>
              <a:off x="4484035" y="6043877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新闻中心</a:t>
              </a:r>
            </a:p>
          </p:txBody>
        </p:sp>
      </p:grpSp>
      <p:grpSp>
        <p:nvGrpSpPr>
          <p:cNvPr id="52" name="Group 47">
            <a:extLst>
              <a:ext uri="{FF2B5EF4-FFF2-40B4-BE49-F238E27FC236}">
                <a16:creationId xmlns:a16="http://schemas.microsoft.com/office/drawing/2014/main" id="{C19F38AD-F732-42D6-93FB-64887276CD32}"/>
              </a:ext>
            </a:extLst>
          </p:cNvPr>
          <p:cNvGrpSpPr/>
          <p:nvPr/>
        </p:nvGrpSpPr>
        <p:grpSpPr>
          <a:xfrm>
            <a:off x="4537772" y="2947605"/>
            <a:ext cx="2324967" cy="2324967"/>
            <a:chOff x="5317477" y="1463645"/>
            <a:chExt cx="1557047" cy="1557047"/>
          </a:xfrm>
          <a:solidFill>
            <a:srgbClr val="FFAA1F"/>
          </a:solidFill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BDE7AF-282C-4460-B440-46C6748EA9BE}"/>
                </a:ext>
              </a:extLst>
            </p:cNvPr>
            <p:cNvSpPr/>
            <p:nvPr/>
          </p:nvSpPr>
          <p:spPr>
            <a:xfrm>
              <a:off x="5317477" y="1463645"/>
              <a:ext cx="1557047" cy="1557047"/>
            </a:xfrm>
            <a:prstGeom prst="ellipse">
              <a:avLst/>
            </a:prstGeom>
            <a:grpFill/>
            <a:ln>
              <a:noFill/>
            </a:ln>
            <a:effectLst>
              <a:outerShdw blurRad="800100" dist="38100" dir="5400000" algn="t" rotWithShape="0">
                <a:srgbClr val="F77627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4" name="hand-holding-up-a-book_64882">
              <a:extLst>
                <a:ext uri="{FF2B5EF4-FFF2-40B4-BE49-F238E27FC236}">
                  <a16:creationId xmlns:a16="http://schemas.microsoft.com/office/drawing/2014/main" id="{FC9A24B2-23C0-4B5F-B380-40C3D1420E22}"/>
                </a:ext>
              </a:extLst>
            </p:cNvPr>
            <p:cNvSpPr/>
            <p:nvPr/>
          </p:nvSpPr>
          <p:spPr>
            <a:xfrm>
              <a:off x="5875543" y="1937325"/>
              <a:ext cx="440913" cy="609685"/>
            </a:xfrm>
            <a:custGeom>
              <a:avLst/>
              <a:gdLst>
                <a:gd name="T0" fmla="*/ 7232 w 7232"/>
                <a:gd name="T1" fmla="*/ 3121 h 10000"/>
                <a:gd name="T2" fmla="*/ 7111 w 7232"/>
                <a:gd name="T3" fmla="*/ 3910 h 10000"/>
                <a:gd name="T4" fmla="*/ 6839 w 7232"/>
                <a:gd name="T5" fmla="*/ 4509 h 10000"/>
                <a:gd name="T6" fmla="*/ 6407 w 7232"/>
                <a:gd name="T7" fmla="*/ 4974 h 10000"/>
                <a:gd name="T8" fmla="*/ 5959 w 7232"/>
                <a:gd name="T9" fmla="*/ 5314 h 10000"/>
                <a:gd name="T10" fmla="*/ 5482 w 7232"/>
                <a:gd name="T11" fmla="*/ 5591 h 10000"/>
                <a:gd name="T12" fmla="*/ 4946 w 7232"/>
                <a:gd name="T13" fmla="*/ 6099 h 10000"/>
                <a:gd name="T14" fmla="*/ 4731 w 7232"/>
                <a:gd name="T15" fmla="*/ 6624 h 10000"/>
                <a:gd name="T16" fmla="*/ 4637 w 7232"/>
                <a:gd name="T17" fmla="*/ 6879 h 10000"/>
                <a:gd name="T18" fmla="*/ 4418 w 7232"/>
                <a:gd name="T19" fmla="*/ 7000 h 10000"/>
                <a:gd name="T20" fmla="*/ 2543 w 7232"/>
                <a:gd name="T21" fmla="*/ 7000 h 10000"/>
                <a:gd name="T22" fmla="*/ 2345 w 7232"/>
                <a:gd name="T23" fmla="*/ 6855 h 10000"/>
                <a:gd name="T24" fmla="*/ 2262 w 7232"/>
                <a:gd name="T25" fmla="*/ 6563 h 10000"/>
                <a:gd name="T26" fmla="*/ 2262 w 7232"/>
                <a:gd name="T27" fmla="*/ 6213 h 10000"/>
                <a:gd name="T28" fmla="*/ 2770 w 7232"/>
                <a:gd name="T29" fmla="*/ 4990 h 10000"/>
                <a:gd name="T30" fmla="*/ 3887 w 7232"/>
                <a:gd name="T31" fmla="*/ 4141 h 10000"/>
                <a:gd name="T32" fmla="*/ 4543 w 7232"/>
                <a:gd name="T33" fmla="*/ 3704 h 10000"/>
                <a:gd name="T34" fmla="*/ 4740 w 7232"/>
                <a:gd name="T35" fmla="*/ 3110 h 10000"/>
                <a:gd name="T36" fmla="*/ 4376 w 7232"/>
                <a:gd name="T37" fmla="*/ 2531 h 10000"/>
                <a:gd name="T38" fmla="*/ 3536 w 7232"/>
                <a:gd name="T39" fmla="*/ 2281 h 10000"/>
                <a:gd name="T40" fmla="*/ 2691 w 7232"/>
                <a:gd name="T41" fmla="*/ 2508 h 10000"/>
                <a:gd name="T42" fmla="*/ 1855 w 7232"/>
                <a:gd name="T43" fmla="*/ 3406 h 10000"/>
                <a:gd name="T44" fmla="*/ 1614 w 7232"/>
                <a:gd name="T45" fmla="*/ 3531 h 10000"/>
                <a:gd name="T46" fmla="*/ 1417 w 7232"/>
                <a:gd name="T47" fmla="*/ 3469 h 10000"/>
                <a:gd name="T48" fmla="*/ 135 w 7232"/>
                <a:gd name="T49" fmla="*/ 2493 h 10000"/>
                <a:gd name="T50" fmla="*/ 14 w 7232"/>
                <a:gd name="T51" fmla="*/ 2296 h 10000"/>
                <a:gd name="T52" fmla="*/ 56 w 7232"/>
                <a:gd name="T53" fmla="*/ 2078 h 10000"/>
                <a:gd name="T54" fmla="*/ 3684 w 7232"/>
                <a:gd name="T55" fmla="*/ 0 h 10000"/>
                <a:gd name="T56" fmla="*/ 4942 w 7232"/>
                <a:gd name="T57" fmla="*/ 241 h 10000"/>
                <a:gd name="T58" fmla="*/ 6084 w 7232"/>
                <a:gd name="T59" fmla="*/ 890 h 10000"/>
                <a:gd name="T60" fmla="*/ 6912 w 7232"/>
                <a:gd name="T61" fmla="*/ 1886 h 10000"/>
                <a:gd name="T62" fmla="*/ 7232 w 7232"/>
                <a:gd name="T63" fmla="*/ 3121 h 10000"/>
                <a:gd name="T64" fmla="*/ 4764 w 7232"/>
                <a:gd name="T65" fmla="*/ 7813 h 10000"/>
                <a:gd name="T66" fmla="*/ 4764 w 7232"/>
                <a:gd name="T67" fmla="*/ 9688 h 10000"/>
                <a:gd name="T68" fmla="*/ 4670 w 7232"/>
                <a:gd name="T69" fmla="*/ 9906 h 10000"/>
                <a:gd name="T70" fmla="*/ 4451 w 7232"/>
                <a:gd name="T71" fmla="*/ 10000 h 10000"/>
                <a:gd name="T72" fmla="*/ 2575 w 7232"/>
                <a:gd name="T73" fmla="*/ 10000 h 10000"/>
                <a:gd name="T74" fmla="*/ 2356 w 7232"/>
                <a:gd name="T75" fmla="*/ 9906 h 10000"/>
                <a:gd name="T76" fmla="*/ 2262 w 7232"/>
                <a:gd name="T77" fmla="*/ 9688 h 10000"/>
                <a:gd name="T78" fmla="*/ 2262 w 7232"/>
                <a:gd name="T79" fmla="*/ 7813 h 10000"/>
                <a:gd name="T80" fmla="*/ 2356 w 7232"/>
                <a:gd name="T81" fmla="*/ 7594 h 10000"/>
                <a:gd name="T82" fmla="*/ 2575 w 7232"/>
                <a:gd name="T83" fmla="*/ 7500 h 10000"/>
                <a:gd name="T84" fmla="*/ 4451 w 7232"/>
                <a:gd name="T85" fmla="*/ 7500 h 10000"/>
                <a:gd name="T86" fmla="*/ 4670 w 7232"/>
                <a:gd name="T87" fmla="*/ 7594 h 10000"/>
                <a:gd name="T88" fmla="*/ 4764 w 7232"/>
                <a:gd name="T89" fmla="*/ 781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2" h="10000">
                  <a:moveTo>
                    <a:pt x="7232" y="3121"/>
                  </a:moveTo>
                  <a:cubicBezTo>
                    <a:pt x="7232" y="3403"/>
                    <a:pt x="7191" y="3665"/>
                    <a:pt x="7111" y="3910"/>
                  </a:cubicBezTo>
                  <a:cubicBezTo>
                    <a:pt x="7031" y="4155"/>
                    <a:pt x="6939" y="4354"/>
                    <a:pt x="6839" y="4509"/>
                  </a:cubicBezTo>
                  <a:cubicBezTo>
                    <a:pt x="6736" y="4664"/>
                    <a:pt x="6594" y="4818"/>
                    <a:pt x="6407" y="4974"/>
                  </a:cubicBezTo>
                  <a:cubicBezTo>
                    <a:pt x="6221" y="5130"/>
                    <a:pt x="6072" y="5244"/>
                    <a:pt x="5959" y="5314"/>
                  </a:cubicBezTo>
                  <a:cubicBezTo>
                    <a:pt x="5844" y="5385"/>
                    <a:pt x="5686" y="5476"/>
                    <a:pt x="5482" y="5591"/>
                  </a:cubicBezTo>
                  <a:cubicBezTo>
                    <a:pt x="5268" y="5711"/>
                    <a:pt x="5090" y="5880"/>
                    <a:pt x="4946" y="6099"/>
                  </a:cubicBezTo>
                  <a:cubicBezTo>
                    <a:pt x="4804" y="6318"/>
                    <a:pt x="4731" y="6491"/>
                    <a:pt x="4731" y="6624"/>
                  </a:cubicBezTo>
                  <a:cubicBezTo>
                    <a:pt x="4731" y="6713"/>
                    <a:pt x="4700" y="6796"/>
                    <a:pt x="4637" y="6879"/>
                  </a:cubicBezTo>
                  <a:cubicBezTo>
                    <a:pt x="4575" y="6959"/>
                    <a:pt x="4502" y="7000"/>
                    <a:pt x="4418" y="7000"/>
                  </a:cubicBezTo>
                  <a:lnTo>
                    <a:pt x="2543" y="7000"/>
                  </a:lnTo>
                  <a:cubicBezTo>
                    <a:pt x="2465" y="7000"/>
                    <a:pt x="2398" y="6953"/>
                    <a:pt x="2345" y="6855"/>
                  </a:cubicBezTo>
                  <a:cubicBezTo>
                    <a:pt x="2291" y="6758"/>
                    <a:pt x="2262" y="6661"/>
                    <a:pt x="2262" y="6563"/>
                  </a:cubicBezTo>
                  <a:lnTo>
                    <a:pt x="2262" y="6213"/>
                  </a:lnTo>
                  <a:cubicBezTo>
                    <a:pt x="2262" y="5780"/>
                    <a:pt x="2431" y="5373"/>
                    <a:pt x="2770" y="4990"/>
                  </a:cubicBezTo>
                  <a:cubicBezTo>
                    <a:pt x="3109" y="4608"/>
                    <a:pt x="3481" y="4324"/>
                    <a:pt x="3887" y="4141"/>
                  </a:cubicBezTo>
                  <a:cubicBezTo>
                    <a:pt x="4195" y="4000"/>
                    <a:pt x="4414" y="3855"/>
                    <a:pt x="4543" y="3704"/>
                  </a:cubicBezTo>
                  <a:cubicBezTo>
                    <a:pt x="4673" y="3553"/>
                    <a:pt x="4740" y="3355"/>
                    <a:pt x="4740" y="3110"/>
                  </a:cubicBezTo>
                  <a:cubicBezTo>
                    <a:pt x="4740" y="2891"/>
                    <a:pt x="4618" y="2699"/>
                    <a:pt x="4376" y="2531"/>
                  </a:cubicBezTo>
                  <a:cubicBezTo>
                    <a:pt x="4135" y="2365"/>
                    <a:pt x="3854" y="2281"/>
                    <a:pt x="3536" y="2281"/>
                  </a:cubicBezTo>
                  <a:cubicBezTo>
                    <a:pt x="3197" y="2281"/>
                    <a:pt x="2916" y="2356"/>
                    <a:pt x="2691" y="2508"/>
                  </a:cubicBezTo>
                  <a:cubicBezTo>
                    <a:pt x="2509" y="2638"/>
                    <a:pt x="2229" y="2939"/>
                    <a:pt x="1855" y="3406"/>
                  </a:cubicBezTo>
                  <a:cubicBezTo>
                    <a:pt x="1787" y="3490"/>
                    <a:pt x="1707" y="3531"/>
                    <a:pt x="1614" y="3531"/>
                  </a:cubicBezTo>
                  <a:cubicBezTo>
                    <a:pt x="1551" y="3531"/>
                    <a:pt x="1485" y="3510"/>
                    <a:pt x="1417" y="3469"/>
                  </a:cubicBezTo>
                  <a:lnTo>
                    <a:pt x="135" y="2493"/>
                  </a:lnTo>
                  <a:cubicBezTo>
                    <a:pt x="67" y="2440"/>
                    <a:pt x="26" y="2376"/>
                    <a:pt x="14" y="2296"/>
                  </a:cubicBezTo>
                  <a:cubicBezTo>
                    <a:pt x="0" y="2218"/>
                    <a:pt x="15" y="2145"/>
                    <a:pt x="56" y="2078"/>
                  </a:cubicBezTo>
                  <a:cubicBezTo>
                    <a:pt x="890" y="694"/>
                    <a:pt x="2100" y="0"/>
                    <a:pt x="3684" y="0"/>
                  </a:cubicBezTo>
                  <a:cubicBezTo>
                    <a:pt x="4101" y="0"/>
                    <a:pt x="4520" y="80"/>
                    <a:pt x="4942" y="241"/>
                  </a:cubicBezTo>
                  <a:cubicBezTo>
                    <a:pt x="5365" y="403"/>
                    <a:pt x="5745" y="619"/>
                    <a:pt x="6084" y="890"/>
                  </a:cubicBezTo>
                  <a:cubicBezTo>
                    <a:pt x="6422" y="1161"/>
                    <a:pt x="6699" y="1494"/>
                    <a:pt x="6912" y="1886"/>
                  </a:cubicBezTo>
                  <a:cubicBezTo>
                    <a:pt x="7126" y="2276"/>
                    <a:pt x="7232" y="2690"/>
                    <a:pt x="7232" y="3121"/>
                  </a:cubicBezTo>
                  <a:close/>
                  <a:moveTo>
                    <a:pt x="4764" y="7813"/>
                  </a:moveTo>
                  <a:lnTo>
                    <a:pt x="4764" y="9688"/>
                  </a:lnTo>
                  <a:cubicBezTo>
                    <a:pt x="4764" y="9771"/>
                    <a:pt x="4732" y="9844"/>
                    <a:pt x="4670" y="9906"/>
                  </a:cubicBezTo>
                  <a:cubicBezTo>
                    <a:pt x="4607" y="9969"/>
                    <a:pt x="4535" y="10000"/>
                    <a:pt x="4451" y="10000"/>
                  </a:cubicBezTo>
                  <a:lnTo>
                    <a:pt x="2575" y="10000"/>
                  </a:lnTo>
                  <a:cubicBezTo>
                    <a:pt x="2491" y="10000"/>
                    <a:pt x="2419" y="9969"/>
                    <a:pt x="2356" y="9906"/>
                  </a:cubicBezTo>
                  <a:cubicBezTo>
                    <a:pt x="2294" y="9844"/>
                    <a:pt x="2262" y="9771"/>
                    <a:pt x="2262" y="9688"/>
                  </a:cubicBezTo>
                  <a:lnTo>
                    <a:pt x="2262" y="7813"/>
                  </a:lnTo>
                  <a:cubicBezTo>
                    <a:pt x="2262" y="7729"/>
                    <a:pt x="2294" y="7656"/>
                    <a:pt x="2356" y="7594"/>
                  </a:cubicBezTo>
                  <a:cubicBezTo>
                    <a:pt x="2419" y="7531"/>
                    <a:pt x="2491" y="7500"/>
                    <a:pt x="2575" y="7500"/>
                  </a:cubicBezTo>
                  <a:lnTo>
                    <a:pt x="4451" y="7500"/>
                  </a:lnTo>
                  <a:cubicBezTo>
                    <a:pt x="4535" y="7500"/>
                    <a:pt x="4607" y="7531"/>
                    <a:pt x="4670" y="7594"/>
                  </a:cubicBezTo>
                  <a:cubicBezTo>
                    <a:pt x="4732" y="7656"/>
                    <a:pt x="4764" y="7728"/>
                    <a:pt x="4764" y="78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225F341-EBFE-4CFE-B4C3-79B7A82BDEA9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22255" y="2530311"/>
            <a:ext cx="626823" cy="757778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757769F-3027-40B5-9A99-7827E496520E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6862739" y="3364499"/>
            <a:ext cx="3454742" cy="74559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2A22716-3248-4AD7-BED7-E99B456608DF}"/>
              </a:ext>
            </a:extLst>
          </p:cNvPr>
          <p:cNvCxnSpPr>
            <a:cxnSpLocks/>
            <a:endCxn id="53" idx="5"/>
          </p:cNvCxnSpPr>
          <p:nvPr/>
        </p:nvCxnSpPr>
        <p:spPr>
          <a:xfrm flipH="1" flipV="1">
            <a:off x="6522255" y="4932088"/>
            <a:ext cx="2753587" cy="78240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3269D0A-9453-4E0F-B7C0-A3EA834D052E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2958109" y="4932088"/>
            <a:ext cx="1920147" cy="60968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A707294-E395-4DB1-A280-7A9AAE82DF83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2302483" y="2857315"/>
            <a:ext cx="2235289" cy="125277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982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11237 -0.15093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-7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172 0.01644 " pathEditMode="relative" rAng="0" ptsTypes="AA">
                                      <p:cBhvr>
                                        <p:cTn id="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21445 0.05394 " pathEditMode="relative" rAng="0" ptsTypes="AA">
                                      <p:cBhvr>
                                        <p:cTn id="10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23867 0.0375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18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-0.14896 -0.08889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-44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ľí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B67DA0D-5CD1-4A82-94E4-715296335B72}"/>
              </a:ext>
            </a:extLst>
          </p:cNvPr>
          <p:cNvSpPr/>
          <p:nvPr/>
        </p:nvSpPr>
        <p:spPr>
          <a:xfrm>
            <a:off x="7171651" y="2960833"/>
            <a:ext cx="1922010" cy="19220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" name="îSḻidé">
            <a:extLst>
              <a:ext uri="{FF2B5EF4-FFF2-40B4-BE49-F238E27FC236}">
                <a16:creationId xmlns:a16="http://schemas.microsoft.com/office/drawing/2014/main" id="{9FA5580C-3F3B-430D-B19C-9FECC101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我们的想法</a:t>
            </a:r>
          </a:p>
        </p:txBody>
      </p:sp>
      <p:sp>
        <p:nvSpPr>
          <p:cNvPr id="3" name="islîďê">
            <a:extLst>
              <a:ext uri="{FF2B5EF4-FFF2-40B4-BE49-F238E27FC236}">
                <a16:creationId xmlns:a16="http://schemas.microsoft.com/office/drawing/2014/main" id="{9ABFEAA7-F42C-4E97-A72D-569F8C05D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811636" y="6155155"/>
            <a:ext cx="2909888" cy="206381"/>
          </a:xfrm>
        </p:spPr>
        <p:txBody>
          <a:bodyPr/>
          <a:lstStyle/>
          <a:p>
            <a:pPr algn="l"/>
            <a:fld id="{5DD3DB80-B894-403A-B48E-6FDC1A72010E}" type="slidenum">
              <a:rPr lang="zh-CN" altLang="en-US" smtClean="0"/>
              <a:pPr algn="l"/>
              <a:t>6</a:t>
            </a:fld>
            <a:endParaRPr lang="zh-CN" altLang="en-US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0898B010-545F-444E-8B8C-1DDE4DC9F502}"/>
              </a:ext>
            </a:extLst>
          </p:cNvPr>
          <p:cNvGrpSpPr/>
          <p:nvPr/>
        </p:nvGrpSpPr>
        <p:grpSpPr>
          <a:xfrm>
            <a:off x="411544" y="1640943"/>
            <a:ext cx="597706" cy="597706"/>
            <a:chOff x="2641604" y="2242169"/>
            <a:chExt cx="1557047" cy="155704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5201896-52DE-4940-BB5C-01A3992564E2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" name="hand-holding-up-a-book_64882">
              <a:extLst>
                <a:ext uri="{FF2B5EF4-FFF2-40B4-BE49-F238E27FC236}">
                  <a16:creationId xmlns:a16="http://schemas.microsoft.com/office/drawing/2014/main" id="{CEF47A4E-FBF5-4A52-B198-BE05428306D7}"/>
                </a:ext>
              </a:extLst>
            </p:cNvPr>
            <p:cNvSpPr/>
            <p:nvPr/>
          </p:nvSpPr>
          <p:spPr>
            <a:xfrm>
              <a:off x="3199670" y="2715849"/>
              <a:ext cx="440913" cy="609685"/>
            </a:xfrm>
            <a:custGeom>
              <a:avLst/>
              <a:gdLst>
                <a:gd name="T0" fmla="*/ 7232 w 7232"/>
                <a:gd name="T1" fmla="*/ 3121 h 10000"/>
                <a:gd name="T2" fmla="*/ 7111 w 7232"/>
                <a:gd name="T3" fmla="*/ 3910 h 10000"/>
                <a:gd name="T4" fmla="*/ 6839 w 7232"/>
                <a:gd name="T5" fmla="*/ 4509 h 10000"/>
                <a:gd name="T6" fmla="*/ 6407 w 7232"/>
                <a:gd name="T7" fmla="*/ 4974 h 10000"/>
                <a:gd name="T8" fmla="*/ 5959 w 7232"/>
                <a:gd name="T9" fmla="*/ 5314 h 10000"/>
                <a:gd name="T10" fmla="*/ 5482 w 7232"/>
                <a:gd name="T11" fmla="*/ 5591 h 10000"/>
                <a:gd name="T12" fmla="*/ 4946 w 7232"/>
                <a:gd name="T13" fmla="*/ 6099 h 10000"/>
                <a:gd name="T14" fmla="*/ 4731 w 7232"/>
                <a:gd name="T15" fmla="*/ 6624 h 10000"/>
                <a:gd name="T16" fmla="*/ 4637 w 7232"/>
                <a:gd name="T17" fmla="*/ 6879 h 10000"/>
                <a:gd name="T18" fmla="*/ 4418 w 7232"/>
                <a:gd name="T19" fmla="*/ 7000 h 10000"/>
                <a:gd name="T20" fmla="*/ 2543 w 7232"/>
                <a:gd name="T21" fmla="*/ 7000 h 10000"/>
                <a:gd name="T22" fmla="*/ 2345 w 7232"/>
                <a:gd name="T23" fmla="*/ 6855 h 10000"/>
                <a:gd name="T24" fmla="*/ 2262 w 7232"/>
                <a:gd name="T25" fmla="*/ 6563 h 10000"/>
                <a:gd name="T26" fmla="*/ 2262 w 7232"/>
                <a:gd name="T27" fmla="*/ 6213 h 10000"/>
                <a:gd name="T28" fmla="*/ 2770 w 7232"/>
                <a:gd name="T29" fmla="*/ 4990 h 10000"/>
                <a:gd name="T30" fmla="*/ 3887 w 7232"/>
                <a:gd name="T31" fmla="*/ 4141 h 10000"/>
                <a:gd name="T32" fmla="*/ 4543 w 7232"/>
                <a:gd name="T33" fmla="*/ 3704 h 10000"/>
                <a:gd name="T34" fmla="*/ 4740 w 7232"/>
                <a:gd name="T35" fmla="*/ 3110 h 10000"/>
                <a:gd name="T36" fmla="*/ 4376 w 7232"/>
                <a:gd name="T37" fmla="*/ 2531 h 10000"/>
                <a:gd name="T38" fmla="*/ 3536 w 7232"/>
                <a:gd name="T39" fmla="*/ 2281 h 10000"/>
                <a:gd name="T40" fmla="*/ 2691 w 7232"/>
                <a:gd name="T41" fmla="*/ 2508 h 10000"/>
                <a:gd name="T42" fmla="*/ 1855 w 7232"/>
                <a:gd name="T43" fmla="*/ 3406 h 10000"/>
                <a:gd name="T44" fmla="*/ 1614 w 7232"/>
                <a:gd name="T45" fmla="*/ 3531 h 10000"/>
                <a:gd name="T46" fmla="*/ 1417 w 7232"/>
                <a:gd name="T47" fmla="*/ 3469 h 10000"/>
                <a:gd name="T48" fmla="*/ 135 w 7232"/>
                <a:gd name="T49" fmla="*/ 2493 h 10000"/>
                <a:gd name="T50" fmla="*/ 14 w 7232"/>
                <a:gd name="T51" fmla="*/ 2296 h 10000"/>
                <a:gd name="T52" fmla="*/ 56 w 7232"/>
                <a:gd name="T53" fmla="*/ 2078 h 10000"/>
                <a:gd name="T54" fmla="*/ 3684 w 7232"/>
                <a:gd name="T55" fmla="*/ 0 h 10000"/>
                <a:gd name="T56" fmla="*/ 4942 w 7232"/>
                <a:gd name="T57" fmla="*/ 241 h 10000"/>
                <a:gd name="T58" fmla="*/ 6084 w 7232"/>
                <a:gd name="T59" fmla="*/ 890 h 10000"/>
                <a:gd name="T60" fmla="*/ 6912 w 7232"/>
                <a:gd name="T61" fmla="*/ 1886 h 10000"/>
                <a:gd name="T62" fmla="*/ 7232 w 7232"/>
                <a:gd name="T63" fmla="*/ 3121 h 10000"/>
                <a:gd name="T64" fmla="*/ 4764 w 7232"/>
                <a:gd name="T65" fmla="*/ 7813 h 10000"/>
                <a:gd name="T66" fmla="*/ 4764 w 7232"/>
                <a:gd name="T67" fmla="*/ 9688 h 10000"/>
                <a:gd name="T68" fmla="*/ 4670 w 7232"/>
                <a:gd name="T69" fmla="*/ 9906 h 10000"/>
                <a:gd name="T70" fmla="*/ 4451 w 7232"/>
                <a:gd name="T71" fmla="*/ 10000 h 10000"/>
                <a:gd name="T72" fmla="*/ 2575 w 7232"/>
                <a:gd name="T73" fmla="*/ 10000 h 10000"/>
                <a:gd name="T74" fmla="*/ 2356 w 7232"/>
                <a:gd name="T75" fmla="*/ 9906 h 10000"/>
                <a:gd name="T76" fmla="*/ 2262 w 7232"/>
                <a:gd name="T77" fmla="*/ 9688 h 10000"/>
                <a:gd name="T78" fmla="*/ 2262 w 7232"/>
                <a:gd name="T79" fmla="*/ 7813 h 10000"/>
                <a:gd name="T80" fmla="*/ 2356 w 7232"/>
                <a:gd name="T81" fmla="*/ 7594 h 10000"/>
                <a:gd name="T82" fmla="*/ 2575 w 7232"/>
                <a:gd name="T83" fmla="*/ 7500 h 10000"/>
                <a:gd name="T84" fmla="*/ 4451 w 7232"/>
                <a:gd name="T85" fmla="*/ 7500 h 10000"/>
                <a:gd name="T86" fmla="*/ 4670 w 7232"/>
                <a:gd name="T87" fmla="*/ 7594 h 10000"/>
                <a:gd name="T88" fmla="*/ 4764 w 7232"/>
                <a:gd name="T89" fmla="*/ 781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2" h="10000">
                  <a:moveTo>
                    <a:pt x="7232" y="3121"/>
                  </a:moveTo>
                  <a:cubicBezTo>
                    <a:pt x="7232" y="3403"/>
                    <a:pt x="7191" y="3665"/>
                    <a:pt x="7111" y="3910"/>
                  </a:cubicBezTo>
                  <a:cubicBezTo>
                    <a:pt x="7031" y="4155"/>
                    <a:pt x="6939" y="4354"/>
                    <a:pt x="6839" y="4509"/>
                  </a:cubicBezTo>
                  <a:cubicBezTo>
                    <a:pt x="6736" y="4664"/>
                    <a:pt x="6594" y="4818"/>
                    <a:pt x="6407" y="4974"/>
                  </a:cubicBezTo>
                  <a:cubicBezTo>
                    <a:pt x="6221" y="5130"/>
                    <a:pt x="6072" y="5244"/>
                    <a:pt x="5959" y="5314"/>
                  </a:cubicBezTo>
                  <a:cubicBezTo>
                    <a:pt x="5844" y="5385"/>
                    <a:pt x="5686" y="5476"/>
                    <a:pt x="5482" y="5591"/>
                  </a:cubicBezTo>
                  <a:cubicBezTo>
                    <a:pt x="5268" y="5711"/>
                    <a:pt x="5090" y="5880"/>
                    <a:pt x="4946" y="6099"/>
                  </a:cubicBezTo>
                  <a:cubicBezTo>
                    <a:pt x="4804" y="6318"/>
                    <a:pt x="4731" y="6491"/>
                    <a:pt x="4731" y="6624"/>
                  </a:cubicBezTo>
                  <a:cubicBezTo>
                    <a:pt x="4731" y="6713"/>
                    <a:pt x="4700" y="6796"/>
                    <a:pt x="4637" y="6879"/>
                  </a:cubicBezTo>
                  <a:cubicBezTo>
                    <a:pt x="4575" y="6959"/>
                    <a:pt x="4502" y="7000"/>
                    <a:pt x="4418" y="7000"/>
                  </a:cubicBezTo>
                  <a:lnTo>
                    <a:pt x="2543" y="7000"/>
                  </a:lnTo>
                  <a:cubicBezTo>
                    <a:pt x="2465" y="7000"/>
                    <a:pt x="2398" y="6953"/>
                    <a:pt x="2345" y="6855"/>
                  </a:cubicBezTo>
                  <a:cubicBezTo>
                    <a:pt x="2291" y="6758"/>
                    <a:pt x="2262" y="6661"/>
                    <a:pt x="2262" y="6563"/>
                  </a:cubicBezTo>
                  <a:lnTo>
                    <a:pt x="2262" y="6213"/>
                  </a:lnTo>
                  <a:cubicBezTo>
                    <a:pt x="2262" y="5780"/>
                    <a:pt x="2431" y="5373"/>
                    <a:pt x="2770" y="4990"/>
                  </a:cubicBezTo>
                  <a:cubicBezTo>
                    <a:pt x="3109" y="4608"/>
                    <a:pt x="3481" y="4324"/>
                    <a:pt x="3887" y="4141"/>
                  </a:cubicBezTo>
                  <a:cubicBezTo>
                    <a:pt x="4195" y="4000"/>
                    <a:pt x="4414" y="3855"/>
                    <a:pt x="4543" y="3704"/>
                  </a:cubicBezTo>
                  <a:cubicBezTo>
                    <a:pt x="4673" y="3553"/>
                    <a:pt x="4740" y="3355"/>
                    <a:pt x="4740" y="3110"/>
                  </a:cubicBezTo>
                  <a:cubicBezTo>
                    <a:pt x="4740" y="2891"/>
                    <a:pt x="4618" y="2699"/>
                    <a:pt x="4376" y="2531"/>
                  </a:cubicBezTo>
                  <a:cubicBezTo>
                    <a:pt x="4135" y="2365"/>
                    <a:pt x="3854" y="2281"/>
                    <a:pt x="3536" y="2281"/>
                  </a:cubicBezTo>
                  <a:cubicBezTo>
                    <a:pt x="3197" y="2281"/>
                    <a:pt x="2916" y="2356"/>
                    <a:pt x="2691" y="2508"/>
                  </a:cubicBezTo>
                  <a:cubicBezTo>
                    <a:pt x="2509" y="2638"/>
                    <a:pt x="2229" y="2939"/>
                    <a:pt x="1855" y="3406"/>
                  </a:cubicBezTo>
                  <a:cubicBezTo>
                    <a:pt x="1787" y="3490"/>
                    <a:pt x="1707" y="3531"/>
                    <a:pt x="1614" y="3531"/>
                  </a:cubicBezTo>
                  <a:cubicBezTo>
                    <a:pt x="1551" y="3531"/>
                    <a:pt x="1485" y="3510"/>
                    <a:pt x="1417" y="3469"/>
                  </a:cubicBezTo>
                  <a:lnTo>
                    <a:pt x="135" y="2493"/>
                  </a:lnTo>
                  <a:cubicBezTo>
                    <a:pt x="67" y="2440"/>
                    <a:pt x="26" y="2376"/>
                    <a:pt x="14" y="2296"/>
                  </a:cubicBezTo>
                  <a:cubicBezTo>
                    <a:pt x="0" y="2218"/>
                    <a:pt x="15" y="2145"/>
                    <a:pt x="56" y="2078"/>
                  </a:cubicBezTo>
                  <a:cubicBezTo>
                    <a:pt x="890" y="694"/>
                    <a:pt x="2100" y="0"/>
                    <a:pt x="3684" y="0"/>
                  </a:cubicBezTo>
                  <a:cubicBezTo>
                    <a:pt x="4101" y="0"/>
                    <a:pt x="4520" y="80"/>
                    <a:pt x="4942" y="241"/>
                  </a:cubicBezTo>
                  <a:cubicBezTo>
                    <a:pt x="5365" y="403"/>
                    <a:pt x="5745" y="619"/>
                    <a:pt x="6084" y="890"/>
                  </a:cubicBezTo>
                  <a:cubicBezTo>
                    <a:pt x="6422" y="1161"/>
                    <a:pt x="6699" y="1494"/>
                    <a:pt x="6912" y="1886"/>
                  </a:cubicBezTo>
                  <a:cubicBezTo>
                    <a:pt x="7126" y="2276"/>
                    <a:pt x="7232" y="2690"/>
                    <a:pt x="7232" y="3121"/>
                  </a:cubicBezTo>
                  <a:close/>
                  <a:moveTo>
                    <a:pt x="4764" y="7813"/>
                  </a:moveTo>
                  <a:lnTo>
                    <a:pt x="4764" y="9688"/>
                  </a:lnTo>
                  <a:cubicBezTo>
                    <a:pt x="4764" y="9771"/>
                    <a:pt x="4732" y="9844"/>
                    <a:pt x="4670" y="9906"/>
                  </a:cubicBezTo>
                  <a:cubicBezTo>
                    <a:pt x="4607" y="9969"/>
                    <a:pt x="4535" y="10000"/>
                    <a:pt x="4451" y="10000"/>
                  </a:cubicBezTo>
                  <a:lnTo>
                    <a:pt x="2575" y="10000"/>
                  </a:lnTo>
                  <a:cubicBezTo>
                    <a:pt x="2491" y="10000"/>
                    <a:pt x="2419" y="9969"/>
                    <a:pt x="2356" y="9906"/>
                  </a:cubicBezTo>
                  <a:cubicBezTo>
                    <a:pt x="2294" y="9844"/>
                    <a:pt x="2262" y="9771"/>
                    <a:pt x="2262" y="9688"/>
                  </a:cubicBezTo>
                  <a:lnTo>
                    <a:pt x="2262" y="7813"/>
                  </a:lnTo>
                  <a:cubicBezTo>
                    <a:pt x="2262" y="7729"/>
                    <a:pt x="2294" y="7656"/>
                    <a:pt x="2356" y="7594"/>
                  </a:cubicBezTo>
                  <a:cubicBezTo>
                    <a:pt x="2419" y="7531"/>
                    <a:pt x="2491" y="7500"/>
                    <a:pt x="2575" y="7500"/>
                  </a:cubicBezTo>
                  <a:lnTo>
                    <a:pt x="4451" y="7500"/>
                  </a:lnTo>
                  <a:cubicBezTo>
                    <a:pt x="4535" y="7500"/>
                    <a:pt x="4607" y="7531"/>
                    <a:pt x="4670" y="7594"/>
                  </a:cubicBezTo>
                  <a:cubicBezTo>
                    <a:pt x="4732" y="7656"/>
                    <a:pt x="4764" y="7728"/>
                    <a:pt x="4764" y="78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C402CD8-4CB2-428A-B21C-171BB0BFA02F}"/>
              </a:ext>
            </a:extLst>
          </p:cNvPr>
          <p:cNvSpPr txBox="1"/>
          <p:nvPr/>
        </p:nvSpPr>
        <p:spPr>
          <a:xfrm>
            <a:off x="1223476" y="1469208"/>
            <a:ext cx="8098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zh-CN" altLang="en-US" sz="2800" b="1" dirty="0"/>
              <a:t>把所有信息放在一个页面上</a:t>
            </a:r>
            <a:r>
              <a:rPr lang="en-US" altLang="zh-CN" sz="2800" b="1" dirty="0"/>
              <a:t>” </a:t>
            </a:r>
            <a:r>
              <a:rPr lang="en-US" altLang="zh-CN" sz="4800" b="1" dirty="0">
                <a:solidFill>
                  <a:srgbClr val="2440FA"/>
                </a:solidFill>
              </a:rPr>
              <a:t>VS </a:t>
            </a:r>
            <a:r>
              <a:rPr lang="zh-CN" altLang="en-US" sz="2800" b="1" dirty="0"/>
              <a:t>信息整合平台</a:t>
            </a:r>
            <a:endParaRPr lang="zh-CN" altLang="en-US" sz="2800" b="1" dirty="0">
              <a:solidFill>
                <a:srgbClr val="2440FA"/>
              </a:solidFill>
            </a:endParaRPr>
          </a:p>
        </p:txBody>
      </p:sp>
      <p:sp>
        <p:nvSpPr>
          <p:cNvPr id="14" name="iconfont-11655-2733957">
            <a:extLst>
              <a:ext uri="{FF2B5EF4-FFF2-40B4-BE49-F238E27FC236}">
                <a16:creationId xmlns:a16="http://schemas.microsoft.com/office/drawing/2014/main" id="{0D6B9449-EB8E-43DD-95DA-22016406B67A}"/>
              </a:ext>
            </a:extLst>
          </p:cNvPr>
          <p:cNvSpPr/>
          <p:nvPr/>
        </p:nvSpPr>
        <p:spPr>
          <a:xfrm>
            <a:off x="7465299" y="3526875"/>
            <a:ext cx="1334713" cy="789927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  <a:gd name="T104" fmla="*/ 121763 h 600884"/>
              <a:gd name="T105" fmla="*/ 121763 h 600884"/>
              <a:gd name="T106" fmla="*/ 121763 h 600884"/>
              <a:gd name="T107" fmla="*/ 121763 h 600884"/>
              <a:gd name="T108" fmla="*/ 121763 h 600884"/>
              <a:gd name="T109" fmla="*/ 121763 h 600884"/>
              <a:gd name="T110" fmla="*/ 121763 h 600884"/>
              <a:gd name="T111" fmla="*/ 121763 h 600884"/>
              <a:gd name="T112" fmla="*/ 121763 h 600884"/>
              <a:gd name="T113" fmla="*/ 121763 h 600884"/>
              <a:gd name="T114" fmla="*/ 121763 h 600884"/>
              <a:gd name="T115" fmla="*/ 121763 h 600884"/>
              <a:gd name="T116" fmla="*/ 121763 h 600884"/>
              <a:gd name="T117" fmla="*/ 121763 h 600884"/>
              <a:gd name="T118" fmla="*/ 121763 h 600884"/>
              <a:gd name="T119" fmla="*/ 121763 h 600884"/>
              <a:gd name="T120" fmla="*/ 121763 h 600884"/>
              <a:gd name="T121" fmla="*/ 121763 h 600884"/>
              <a:gd name="T122" fmla="*/ 121763 h 600884"/>
              <a:gd name="T123" fmla="*/ 121763 h 600884"/>
              <a:gd name="T124" fmla="*/ 121763 h 600884"/>
              <a:gd name="T125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64" h="3594">
                <a:moveTo>
                  <a:pt x="4267" y="0"/>
                </a:moveTo>
                <a:cubicBezTo>
                  <a:pt x="3789" y="0"/>
                  <a:pt x="3354" y="188"/>
                  <a:pt x="3032" y="493"/>
                </a:cubicBezTo>
                <a:cubicBezTo>
                  <a:pt x="2710" y="188"/>
                  <a:pt x="2275" y="0"/>
                  <a:pt x="1797" y="0"/>
                </a:cubicBezTo>
                <a:cubicBezTo>
                  <a:pt x="806" y="0"/>
                  <a:pt x="0" y="806"/>
                  <a:pt x="0" y="1797"/>
                </a:cubicBezTo>
                <a:cubicBezTo>
                  <a:pt x="0" y="2788"/>
                  <a:pt x="806" y="3594"/>
                  <a:pt x="1797" y="3594"/>
                </a:cubicBezTo>
                <a:cubicBezTo>
                  <a:pt x="2275" y="3594"/>
                  <a:pt x="2710" y="3407"/>
                  <a:pt x="3032" y="3101"/>
                </a:cubicBezTo>
                <a:cubicBezTo>
                  <a:pt x="3354" y="3407"/>
                  <a:pt x="3789" y="3594"/>
                  <a:pt x="4267" y="3594"/>
                </a:cubicBezTo>
                <a:cubicBezTo>
                  <a:pt x="5258" y="3594"/>
                  <a:pt x="6064" y="2788"/>
                  <a:pt x="6064" y="1797"/>
                </a:cubicBezTo>
                <a:cubicBezTo>
                  <a:pt x="6064" y="806"/>
                  <a:pt x="5258" y="0"/>
                  <a:pt x="4267" y="0"/>
                </a:cubicBezTo>
                <a:close/>
                <a:moveTo>
                  <a:pt x="1797" y="3433"/>
                </a:moveTo>
                <a:cubicBezTo>
                  <a:pt x="895" y="3433"/>
                  <a:pt x="161" y="2699"/>
                  <a:pt x="161" y="1797"/>
                </a:cubicBezTo>
                <a:cubicBezTo>
                  <a:pt x="161" y="895"/>
                  <a:pt x="895" y="161"/>
                  <a:pt x="1797" y="161"/>
                </a:cubicBezTo>
                <a:cubicBezTo>
                  <a:pt x="2232" y="161"/>
                  <a:pt x="2626" y="333"/>
                  <a:pt x="2919" y="610"/>
                </a:cubicBezTo>
                <a:cubicBezTo>
                  <a:pt x="2640" y="927"/>
                  <a:pt x="2470" y="1342"/>
                  <a:pt x="2470" y="1797"/>
                </a:cubicBezTo>
                <a:cubicBezTo>
                  <a:pt x="2470" y="2252"/>
                  <a:pt x="2640" y="2668"/>
                  <a:pt x="2919" y="2985"/>
                </a:cubicBezTo>
                <a:cubicBezTo>
                  <a:pt x="2626" y="3262"/>
                  <a:pt x="2232" y="3433"/>
                  <a:pt x="1797" y="3433"/>
                </a:cubicBezTo>
                <a:close/>
                <a:moveTo>
                  <a:pt x="2631" y="1797"/>
                </a:moveTo>
                <a:cubicBezTo>
                  <a:pt x="2631" y="1388"/>
                  <a:pt x="2783" y="1014"/>
                  <a:pt x="3032" y="727"/>
                </a:cubicBezTo>
                <a:cubicBezTo>
                  <a:pt x="3281" y="1014"/>
                  <a:pt x="3433" y="1388"/>
                  <a:pt x="3433" y="1797"/>
                </a:cubicBezTo>
                <a:cubicBezTo>
                  <a:pt x="3433" y="2206"/>
                  <a:pt x="3281" y="2580"/>
                  <a:pt x="3032" y="2867"/>
                </a:cubicBezTo>
                <a:cubicBezTo>
                  <a:pt x="2783" y="2580"/>
                  <a:pt x="2631" y="2206"/>
                  <a:pt x="2631" y="1797"/>
                </a:cubicBezTo>
                <a:close/>
                <a:moveTo>
                  <a:pt x="4267" y="3433"/>
                </a:moveTo>
                <a:cubicBezTo>
                  <a:pt x="3833" y="3433"/>
                  <a:pt x="3438" y="3262"/>
                  <a:pt x="3145" y="2984"/>
                </a:cubicBezTo>
                <a:cubicBezTo>
                  <a:pt x="3425" y="2668"/>
                  <a:pt x="3595" y="2252"/>
                  <a:pt x="3595" y="1797"/>
                </a:cubicBezTo>
                <a:cubicBezTo>
                  <a:pt x="3595" y="1342"/>
                  <a:pt x="3425" y="926"/>
                  <a:pt x="3145" y="610"/>
                </a:cubicBezTo>
                <a:cubicBezTo>
                  <a:pt x="3438" y="332"/>
                  <a:pt x="3833" y="161"/>
                  <a:pt x="4267" y="161"/>
                </a:cubicBezTo>
                <a:cubicBezTo>
                  <a:pt x="5169" y="161"/>
                  <a:pt x="5903" y="895"/>
                  <a:pt x="5903" y="1797"/>
                </a:cubicBezTo>
                <a:cubicBezTo>
                  <a:pt x="5903" y="2699"/>
                  <a:pt x="5169" y="3433"/>
                  <a:pt x="4267" y="3433"/>
                </a:cubicBezTo>
                <a:close/>
                <a:moveTo>
                  <a:pt x="3139" y="1041"/>
                </a:moveTo>
                <a:lnTo>
                  <a:pt x="2900" y="1041"/>
                </a:lnTo>
                <a:lnTo>
                  <a:pt x="2900" y="960"/>
                </a:lnTo>
                <a:lnTo>
                  <a:pt x="3139" y="960"/>
                </a:lnTo>
                <a:lnTo>
                  <a:pt x="3139" y="1041"/>
                </a:lnTo>
                <a:close/>
                <a:moveTo>
                  <a:pt x="2922" y="2554"/>
                </a:moveTo>
                <a:lnTo>
                  <a:pt x="3161" y="2554"/>
                </a:lnTo>
                <a:lnTo>
                  <a:pt x="3161" y="2634"/>
                </a:lnTo>
                <a:lnTo>
                  <a:pt x="2922" y="2634"/>
                </a:lnTo>
                <a:lnTo>
                  <a:pt x="2922" y="2554"/>
                </a:lnTo>
                <a:close/>
                <a:moveTo>
                  <a:pt x="3304" y="1326"/>
                </a:moveTo>
                <a:lnTo>
                  <a:pt x="2779" y="1326"/>
                </a:lnTo>
                <a:lnTo>
                  <a:pt x="2779" y="1246"/>
                </a:lnTo>
                <a:lnTo>
                  <a:pt x="3304" y="1246"/>
                </a:lnTo>
                <a:lnTo>
                  <a:pt x="3304" y="1326"/>
                </a:lnTo>
                <a:close/>
                <a:moveTo>
                  <a:pt x="3354" y="1585"/>
                </a:moveTo>
                <a:lnTo>
                  <a:pt x="2687" y="1585"/>
                </a:lnTo>
                <a:lnTo>
                  <a:pt x="2687" y="1505"/>
                </a:lnTo>
                <a:lnTo>
                  <a:pt x="3354" y="1505"/>
                </a:lnTo>
                <a:lnTo>
                  <a:pt x="3354" y="1585"/>
                </a:lnTo>
                <a:close/>
                <a:moveTo>
                  <a:pt x="3378" y="1770"/>
                </a:moveTo>
                <a:lnTo>
                  <a:pt x="3378" y="1851"/>
                </a:lnTo>
                <a:lnTo>
                  <a:pt x="2686" y="1851"/>
                </a:lnTo>
                <a:lnTo>
                  <a:pt x="2686" y="1770"/>
                </a:lnTo>
                <a:lnTo>
                  <a:pt x="3378" y="1770"/>
                </a:lnTo>
                <a:close/>
                <a:moveTo>
                  <a:pt x="2721" y="2034"/>
                </a:moveTo>
                <a:lnTo>
                  <a:pt x="3343" y="2034"/>
                </a:lnTo>
                <a:lnTo>
                  <a:pt x="3343" y="2115"/>
                </a:lnTo>
                <a:lnTo>
                  <a:pt x="2721" y="2115"/>
                </a:lnTo>
                <a:lnTo>
                  <a:pt x="2721" y="2034"/>
                </a:lnTo>
                <a:close/>
                <a:moveTo>
                  <a:pt x="2779" y="2291"/>
                </a:moveTo>
                <a:lnTo>
                  <a:pt x="3254" y="2291"/>
                </a:lnTo>
                <a:lnTo>
                  <a:pt x="3254" y="2372"/>
                </a:lnTo>
                <a:lnTo>
                  <a:pt x="2779" y="2372"/>
                </a:lnTo>
                <a:lnTo>
                  <a:pt x="2779" y="22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F0C6A6F-4BD6-4185-9068-C1D6EF1C62BD}"/>
              </a:ext>
            </a:extLst>
          </p:cNvPr>
          <p:cNvSpPr/>
          <p:nvPr/>
        </p:nvSpPr>
        <p:spPr>
          <a:xfrm>
            <a:off x="1433101" y="2961641"/>
            <a:ext cx="1922010" cy="19220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6" name="iconfont-11208-5297118">
            <a:extLst>
              <a:ext uri="{FF2B5EF4-FFF2-40B4-BE49-F238E27FC236}">
                <a16:creationId xmlns:a16="http://schemas.microsoft.com/office/drawing/2014/main" id="{6606BC00-6963-48A5-97D8-3739AD5FA6C0}"/>
              </a:ext>
            </a:extLst>
          </p:cNvPr>
          <p:cNvSpPr/>
          <p:nvPr/>
        </p:nvSpPr>
        <p:spPr>
          <a:xfrm>
            <a:off x="1840188" y="3402149"/>
            <a:ext cx="1073879" cy="947637"/>
          </a:xfrm>
          <a:custGeom>
            <a:avLst/>
            <a:gdLst>
              <a:gd name="connsiteX0" fmla="*/ 137143 w 518123"/>
              <a:gd name="connsiteY0" fmla="*/ 396194 h 457214"/>
              <a:gd name="connsiteX1" fmla="*/ 137161 w 518123"/>
              <a:gd name="connsiteY1" fmla="*/ 396206 h 457214"/>
              <a:gd name="connsiteX2" fmla="*/ 137113 w 518123"/>
              <a:gd name="connsiteY2" fmla="*/ 396206 h 457214"/>
              <a:gd name="connsiteX3" fmla="*/ 228571 w 518123"/>
              <a:gd name="connsiteY3" fmla="*/ 396194 h 457214"/>
              <a:gd name="connsiteX4" fmla="*/ 228589 w 518123"/>
              <a:gd name="connsiteY4" fmla="*/ 396206 h 457214"/>
              <a:gd name="connsiteX5" fmla="*/ 228541 w 518123"/>
              <a:gd name="connsiteY5" fmla="*/ 396206 h 457214"/>
              <a:gd name="connsiteX6" fmla="*/ 258999 w 518123"/>
              <a:gd name="connsiteY6" fmla="*/ 335460 h 457214"/>
              <a:gd name="connsiteX7" fmla="*/ 269636 w 518123"/>
              <a:gd name="connsiteY7" fmla="*/ 339913 h 457214"/>
              <a:gd name="connsiteX8" fmla="*/ 269826 w 518123"/>
              <a:gd name="connsiteY8" fmla="*/ 361297 h 457214"/>
              <a:gd name="connsiteX9" fmla="*/ 239350 w 518123"/>
              <a:gd name="connsiteY9" fmla="*/ 391777 h 457214"/>
              <a:gd name="connsiteX10" fmla="*/ 228571 w 518123"/>
              <a:gd name="connsiteY10" fmla="*/ 396194 h 457214"/>
              <a:gd name="connsiteX11" fmla="*/ 214505 w 518123"/>
              <a:gd name="connsiteY11" fmla="*/ 386812 h 457214"/>
              <a:gd name="connsiteX12" fmla="*/ 217779 w 518123"/>
              <a:gd name="connsiteY12" fmla="*/ 370203 h 457214"/>
              <a:gd name="connsiteX13" fmla="*/ 248255 w 518123"/>
              <a:gd name="connsiteY13" fmla="*/ 339722 h 457214"/>
              <a:gd name="connsiteX14" fmla="*/ 258999 w 518123"/>
              <a:gd name="connsiteY14" fmla="*/ 335460 h 457214"/>
              <a:gd name="connsiteX15" fmla="*/ 106667 w 518123"/>
              <a:gd name="connsiteY15" fmla="*/ 335233 h 457214"/>
              <a:gd name="connsiteX16" fmla="*/ 106685 w 518123"/>
              <a:gd name="connsiteY16" fmla="*/ 335245 h 457214"/>
              <a:gd name="connsiteX17" fmla="*/ 106637 w 518123"/>
              <a:gd name="connsiteY17" fmla="*/ 335245 h 457214"/>
              <a:gd name="connsiteX18" fmla="*/ 380968 w 518123"/>
              <a:gd name="connsiteY18" fmla="*/ 304765 h 457214"/>
              <a:gd name="connsiteX19" fmla="*/ 396206 w 518123"/>
              <a:gd name="connsiteY19" fmla="*/ 320005 h 457214"/>
              <a:gd name="connsiteX20" fmla="*/ 380968 w 518123"/>
              <a:gd name="connsiteY20" fmla="*/ 335245 h 457214"/>
              <a:gd name="connsiteX21" fmla="*/ 365730 w 518123"/>
              <a:gd name="connsiteY21" fmla="*/ 320005 h 457214"/>
              <a:gd name="connsiteX22" fmla="*/ 380968 w 518123"/>
              <a:gd name="connsiteY22" fmla="*/ 304765 h 457214"/>
              <a:gd name="connsiteX23" fmla="*/ 228523 w 518123"/>
              <a:gd name="connsiteY23" fmla="*/ 274499 h 457214"/>
              <a:gd name="connsiteX24" fmla="*/ 239160 w 518123"/>
              <a:gd name="connsiteY24" fmla="*/ 278952 h 457214"/>
              <a:gd name="connsiteX25" fmla="*/ 239350 w 518123"/>
              <a:gd name="connsiteY25" fmla="*/ 300336 h 457214"/>
              <a:gd name="connsiteX26" fmla="*/ 147923 w 518123"/>
              <a:gd name="connsiteY26" fmla="*/ 391777 h 457214"/>
              <a:gd name="connsiteX27" fmla="*/ 137143 w 518123"/>
              <a:gd name="connsiteY27" fmla="*/ 396194 h 457214"/>
              <a:gd name="connsiteX28" fmla="*/ 123078 w 518123"/>
              <a:gd name="connsiteY28" fmla="*/ 386812 h 457214"/>
              <a:gd name="connsiteX29" fmla="*/ 126352 w 518123"/>
              <a:gd name="connsiteY29" fmla="*/ 370203 h 457214"/>
              <a:gd name="connsiteX30" fmla="*/ 217779 w 518123"/>
              <a:gd name="connsiteY30" fmla="*/ 278762 h 457214"/>
              <a:gd name="connsiteX31" fmla="*/ 228523 w 518123"/>
              <a:gd name="connsiteY31" fmla="*/ 274499 h 457214"/>
              <a:gd name="connsiteX32" fmla="*/ 137095 w 518123"/>
              <a:gd name="connsiteY32" fmla="*/ 274499 h 457214"/>
              <a:gd name="connsiteX33" fmla="*/ 147732 w 518123"/>
              <a:gd name="connsiteY33" fmla="*/ 278952 h 457214"/>
              <a:gd name="connsiteX34" fmla="*/ 147923 w 518123"/>
              <a:gd name="connsiteY34" fmla="*/ 300336 h 457214"/>
              <a:gd name="connsiteX35" fmla="*/ 117447 w 518123"/>
              <a:gd name="connsiteY35" fmla="*/ 330816 h 457214"/>
              <a:gd name="connsiteX36" fmla="*/ 106667 w 518123"/>
              <a:gd name="connsiteY36" fmla="*/ 335233 h 457214"/>
              <a:gd name="connsiteX37" fmla="*/ 92602 w 518123"/>
              <a:gd name="connsiteY37" fmla="*/ 325851 h 457214"/>
              <a:gd name="connsiteX38" fmla="*/ 95876 w 518123"/>
              <a:gd name="connsiteY38" fmla="*/ 309242 h 457214"/>
              <a:gd name="connsiteX39" fmla="*/ 126352 w 518123"/>
              <a:gd name="connsiteY39" fmla="*/ 278762 h 457214"/>
              <a:gd name="connsiteX40" fmla="*/ 137095 w 518123"/>
              <a:gd name="connsiteY40" fmla="*/ 274499 h 457214"/>
              <a:gd name="connsiteX41" fmla="*/ 380973 w 518123"/>
              <a:gd name="connsiteY41" fmla="*/ 213319 h 457214"/>
              <a:gd name="connsiteX42" fmla="*/ 335256 w 518123"/>
              <a:gd name="connsiteY42" fmla="*/ 242323 h 457214"/>
              <a:gd name="connsiteX43" fmla="*/ 335256 w 518123"/>
              <a:gd name="connsiteY43" fmla="*/ 426733 h 457214"/>
              <a:gd name="connsiteX44" fmla="*/ 457168 w 518123"/>
              <a:gd name="connsiteY44" fmla="*/ 426733 h 457214"/>
              <a:gd name="connsiteX45" fmla="*/ 457168 w 518123"/>
              <a:gd name="connsiteY45" fmla="*/ 242371 h 457214"/>
              <a:gd name="connsiteX46" fmla="*/ 380973 w 518123"/>
              <a:gd name="connsiteY46" fmla="*/ 213319 h 457214"/>
              <a:gd name="connsiteX47" fmla="*/ 137150 w 518123"/>
              <a:gd name="connsiteY47" fmla="*/ 213319 h 457214"/>
              <a:gd name="connsiteX48" fmla="*/ 60955 w 518123"/>
              <a:gd name="connsiteY48" fmla="*/ 242323 h 457214"/>
              <a:gd name="connsiteX49" fmla="*/ 60955 w 518123"/>
              <a:gd name="connsiteY49" fmla="*/ 426685 h 457214"/>
              <a:gd name="connsiteX50" fmla="*/ 304778 w 518123"/>
              <a:gd name="connsiteY50" fmla="*/ 426685 h 457214"/>
              <a:gd name="connsiteX51" fmla="*/ 304778 w 518123"/>
              <a:gd name="connsiteY51" fmla="*/ 242276 h 457214"/>
              <a:gd name="connsiteX52" fmla="*/ 259062 w 518123"/>
              <a:gd name="connsiteY52" fmla="*/ 213319 h 457214"/>
              <a:gd name="connsiteX53" fmla="*/ 198106 w 518123"/>
              <a:gd name="connsiteY53" fmla="*/ 243847 h 457214"/>
              <a:gd name="connsiteX54" fmla="*/ 137150 w 518123"/>
              <a:gd name="connsiteY54" fmla="*/ 213319 h 457214"/>
              <a:gd name="connsiteX55" fmla="*/ 396212 w 518123"/>
              <a:gd name="connsiteY55" fmla="*/ 152405 h 457214"/>
              <a:gd name="connsiteX56" fmla="*/ 396212 w 518123"/>
              <a:gd name="connsiteY56" fmla="*/ 167645 h 457214"/>
              <a:gd name="connsiteX57" fmla="*/ 441929 w 518123"/>
              <a:gd name="connsiteY57" fmla="*/ 213367 h 457214"/>
              <a:gd name="connsiteX58" fmla="*/ 487645 w 518123"/>
              <a:gd name="connsiteY58" fmla="*/ 167645 h 457214"/>
              <a:gd name="connsiteX59" fmla="*/ 487645 w 518123"/>
              <a:gd name="connsiteY59" fmla="*/ 152405 h 457214"/>
              <a:gd name="connsiteX60" fmla="*/ 274301 w 518123"/>
              <a:gd name="connsiteY60" fmla="*/ 152405 h 457214"/>
              <a:gd name="connsiteX61" fmla="*/ 274301 w 518123"/>
              <a:gd name="connsiteY61" fmla="*/ 167645 h 457214"/>
              <a:gd name="connsiteX62" fmla="*/ 320017 w 518123"/>
              <a:gd name="connsiteY62" fmla="*/ 213367 h 457214"/>
              <a:gd name="connsiteX63" fmla="*/ 365734 w 518123"/>
              <a:gd name="connsiteY63" fmla="*/ 167645 h 457214"/>
              <a:gd name="connsiteX64" fmla="*/ 365734 w 518123"/>
              <a:gd name="connsiteY64" fmla="*/ 152405 h 457214"/>
              <a:gd name="connsiteX65" fmla="*/ 152389 w 518123"/>
              <a:gd name="connsiteY65" fmla="*/ 152405 h 457214"/>
              <a:gd name="connsiteX66" fmla="*/ 152389 w 518123"/>
              <a:gd name="connsiteY66" fmla="*/ 167645 h 457214"/>
              <a:gd name="connsiteX67" fmla="*/ 198106 w 518123"/>
              <a:gd name="connsiteY67" fmla="*/ 213367 h 457214"/>
              <a:gd name="connsiteX68" fmla="*/ 243823 w 518123"/>
              <a:gd name="connsiteY68" fmla="*/ 167645 h 457214"/>
              <a:gd name="connsiteX69" fmla="*/ 243823 w 518123"/>
              <a:gd name="connsiteY69" fmla="*/ 152405 h 457214"/>
              <a:gd name="connsiteX70" fmla="*/ 30478 w 518123"/>
              <a:gd name="connsiteY70" fmla="*/ 152405 h 457214"/>
              <a:gd name="connsiteX71" fmla="*/ 30478 w 518123"/>
              <a:gd name="connsiteY71" fmla="*/ 167645 h 457214"/>
              <a:gd name="connsiteX72" fmla="*/ 76194 w 518123"/>
              <a:gd name="connsiteY72" fmla="*/ 213367 h 457214"/>
              <a:gd name="connsiteX73" fmla="*/ 121912 w 518123"/>
              <a:gd name="connsiteY73" fmla="*/ 167645 h 457214"/>
              <a:gd name="connsiteX74" fmla="*/ 121912 w 518123"/>
              <a:gd name="connsiteY74" fmla="*/ 152405 h 457214"/>
              <a:gd name="connsiteX75" fmla="*/ 370020 w 518123"/>
              <a:gd name="connsiteY75" fmla="*/ 30481 h 457214"/>
              <a:gd name="connsiteX76" fmla="*/ 392878 w 518123"/>
              <a:gd name="connsiteY76" fmla="*/ 121924 h 457214"/>
              <a:gd name="connsiteX77" fmla="*/ 478216 w 518123"/>
              <a:gd name="connsiteY77" fmla="*/ 121924 h 457214"/>
              <a:gd name="connsiteX78" fmla="*/ 432500 w 518123"/>
              <a:gd name="connsiteY78" fmla="*/ 30481 h 457214"/>
              <a:gd name="connsiteX79" fmla="*/ 274301 w 518123"/>
              <a:gd name="connsiteY79" fmla="*/ 30481 h 457214"/>
              <a:gd name="connsiteX80" fmla="*/ 274301 w 518123"/>
              <a:gd name="connsiteY80" fmla="*/ 121924 h 457214"/>
              <a:gd name="connsiteX81" fmla="*/ 361448 w 518123"/>
              <a:gd name="connsiteY81" fmla="*/ 121924 h 457214"/>
              <a:gd name="connsiteX82" fmla="*/ 338590 w 518123"/>
              <a:gd name="connsiteY82" fmla="*/ 30481 h 457214"/>
              <a:gd name="connsiteX83" fmla="*/ 179534 w 518123"/>
              <a:gd name="connsiteY83" fmla="*/ 30481 h 457214"/>
              <a:gd name="connsiteX84" fmla="*/ 156675 w 518123"/>
              <a:gd name="connsiteY84" fmla="*/ 121924 h 457214"/>
              <a:gd name="connsiteX85" fmla="*/ 243823 w 518123"/>
              <a:gd name="connsiteY85" fmla="*/ 121924 h 457214"/>
              <a:gd name="connsiteX86" fmla="*/ 243823 w 518123"/>
              <a:gd name="connsiteY86" fmla="*/ 30481 h 457214"/>
              <a:gd name="connsiteX87" fmla="*/ 85623 w 518123"/>
              <a:gd name="connsiteY87" fmla="*/ 30481 h 457214"/>
              <a:gd name="connsiteX88" fmla="*/ 39907 w 518123"/>
              <a:gd name="connsiteY88" fmla="*/ 121924 h 457214"/>
              <a:gd name="connsiteX89" fmla="*/ 125245 w 518123"/>
              <a:gd name="connsiteY89" fmla="*/ 121924 h 457214"/>
              <a:gd name="connsiteX90" fmla="*/ 148103 w 518123"/>
              <a:gd name="connsiteY90" fmla="*/ 30481 h 457214"/>
              <a:gd name="connsiteX91" fmla="*/ 76194 w 518123"/>
              <a:gd name="connsiteY91" fmla="*/ 0 h 457214"/>
              <a:gd name="connsiteX92" fmla="*/ 441929 w 518123"/>
              <a:gd name="connsiteY92" fmla="*/ 0 h 457214"/>
              <a:gd name="connsiteX93" fmla="*/ 455548 w 518123"/>
              <a:gd name="connsiteY93" fmla="*/ 8430 h 457214"/>
              <a:gd name="connsiteX94" fmla="*/ 516504 w 518123"/>
              <a:gd name="connsiteY94" fmla="*/ 130354 h 457214"/>
              <a:gd name="connsiteX95" fmla="*/ 518123 w 518123"/>
              <a:gd name="connsiteY95" fmla="*/ 137164 h 457214"/>
              <a:gd name="connsiteX96" fmla="*/ 518123 w 518123"/>
              <a:gd name="connsiteY96" fmla="*/ 167645 h 457214"/>
              <a:gd name="connsiteX97" fmla="*/ 487645 w 518123"/>
              <a:gd name="connsiteY97" fmla="*/ 228559 h 457214"/>
              <a:gd name="connsiteX98" fmla="*/ 487645 w 518123"/>
              <a:gd name="connsiteY98" fmla="*/ 426733 h 457214"/>
              <a:gd name="connsiteX99" fmla="*/ 502884 w 518123"/>
              <a:gd name="connsiteY99" fmla="*/ 426733 h 457214"/>
              <a:gd name="connsiteX100" fmla="*/ 518123 w 518123"/>
              <a:gd name="connsiteY100" fmla="*/ 441974 h 457214"/>
              <a:gd name="connsiteX101" fmla="*/ 502884 w 518123"/>
              <a:gd name="connsiteY101" fmla="*/ 457214 h 457214"/>
              <a:gd name="connsiteX102" fmla="*/ 15239 w 518123"/>
              <a:gd name="connsiteY102" fmla="*/ 457214 h 457214"/>
              <a:gd name="connsiteX103" fmla="*/ 0 w 518123"/>
              <a:gd name="connsiteY103" fmla="*/ 441974 h 457214"/>
              <a:gd name="connsiteX104" fmla="*/ 15239 w 518123"/>
              <a:gd name="connsiteY104" fmla="*/ 426733 h 457214"/>
              <a:gd name="connsiteX105" fmla="*/ 30478 w 518123"/>
              <a:gd name="connsiteY105" fmla="*/ 426733 h 457214"/>
              <a:gd name="connsiteX106" fmla="*/ 30478 w 518123"/>
              <a:gd name="connsiteY106" fmla="*/ 228559 h 457214"/>
              <a:gd name="connsiteX107" fmla="*/ 0 w 518123"/>
              <a:gd name="connsiteY107" fmla="*/ 167645 h 457214"/>
              <a:gd name="connsiteX108" fmla="*/ 0 w 518123"/>
              <a:gd name="connsiteY108" fmla="*/ 137164 h 457214"/>
              <a:gd name="connsiteX109" fmla="*/ 1619 w 518123"/>
              <a:gd name="connsiteY109" fmla="*/ 130354 h 457214"/>
              <a:gd name="connsiteX110" fmla="*/ 62575 w 518123"/>
              <a:gd name="connsiteY110" fmla="*/ 8430 h 457214"/>
              <a:gd name="connsiteX111" fmla="*/ 76194 w 518123"/>
              <a:gd name="connsiteY111" fmla="*/ 0 h 4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18123" h="457214">
                <a:moveTo>
                  <a:pt x="137143" y="396194"/>
                </a:moveTo>
                <a:lnTo>
                  <a:pt x="137161" y="396206"/>
                </a:lnTo>
                <a:lnTo>
                  <a:pt x="137113" y="396206"/>
                </a:lnTo>
                <a:close/>
                <a:moveTo>
                  <a:pt x="228571" y="396194"/>
                </a:moveTo>
                <a:lnTo>
                  <a:pt x="228589" y="396206"/>
                </a:lnTo>
                <a:lnTo>
                  <a:pt x="228541" y="396206"/>
                </a:lnTo>
                <a:close/>
                <a:moveTo>
                  <a:pt x="258999" y="335460"/>
                </a:moveTo>
                <a:cubicBezTo>
                  <a:pt x="262862" y="335495"/>
                  <a:pt x="266707" y="336984"/>
                  <a:pt x="269636" y="339913"/>
                </a:cubicBezTo>
                <a:cubicBezTo>
                  <a:pt x="275493" y="345771"/>
                  <a:pt x="275588" y="355296"/>
                  <a:pt x="269826" y="361297"/>
                </a:cubicBezTo>
                <a:lnTo>
                  <a:pt x="239350" y="391777"/>
                </a:lnTo>
                <a:lnTo>
                  <a:pt x="228571" y="396194"/>
                </a:lnTo>
                <a:lnTo>
                  <a:pt x="214505" y="386812"/>
                </a:lnTo>
                <a:cubicBezTo>
                  <a:pt x="212303" y="381514"/>
                  <a:pt x="212994" y="375013"/>
                  <a:pt x="217779" y="370203"/>
                </a:cubicBezTo>
                <a:lnTo>
                  <a:pt x="248255" y="339722"/>
                </a:lnTo>
                <a:cubicBezTo>
                  <a:pt x="251255" y="336841"/>
                  <a:pt x="255136" y="335424"/>
                  <a:pt x="258999" y="335460"/>
                </a:cubicBezTo>
                <a:close/>
                <a:moveTo>
                  <a:pt x="106667" y="335233"/>
                </a:moveTo>
                <a:lnTo>
                  <a:pt x="106685" y="335245"/>
                </a:lnTo>
                <a:lnTo>
                  <a:pt x="106637" y="335245"/>
                </a:lnTo>
                <a:close/>
                <a:moveTo>
                  <a:pt x="380968" y="304765"/>
                </a:moveTo>
                <a:cubicBezTo>
                  <a:pt x="389397" y="304765"/>
                  <a:pt x="396206" y="311576"/>
                  <a:pt x="396206" y="320005"/>
                </a:cubicBezTo>
                <a:cubicBezTo>
                  <a:pt x="396206" y="328435"/>
                  <a:pt x="389397" y="335245"/>
                  <a:pt x="380968" y="335245"/>
                </a:cubicBezTo>
                <a:cubicBezTo>
                  <a:pt x="372540" y="335245"/>
                  <a:pt x="365730" y="328435"/>
                  <a:pt x="365730" y="320005"/>
                </a:cubicBezTo>
                <a:cubicBezTo>
                  <a:pt x="365730" y="311576"/>
                  <a:pt x="372540" y="304765"/>
                  <a:pt x="380968" y="304765"/>
                </a:cubicBezTo>
                <a:close/>
                <a:moveTo>
                  <a:pt x="228523" y="274499"/>
                </a:moveTo>
                <a:cubicBezTo>
                  <a:pt x="232386" y="274535"/>
                  <a:pt x="236232" y="276023"/>
                  <a:pt x="239160" y="278952"/>
                </a:cubicBezTo>
                <a:cubicBezTo>
                  <a:pt x="245017" y="284810"/>
                  <a:pt x="245112" y="294335"/>
                  <a:pt x="239350" y="300336"/>
                </a:cubicBezTo>
                <a:lnTo>
                  <a:pt x="147923" y="391777"/>
                </a:lnTo>
                <a:lnTo>
                  <a:pt x="137143" y="396194"/>
                </a:lnTo>
                <a:lnTo>
                  <a:pt x="123078" y="386812"/>
                </a:lnTo>
                <a:cubicBezTo>
                  <a:pt x="120876" y="381514"/>
                  <a:pt x="121566" y="375013"/>
                  <a:pt x="126352" y="370203"/>
                </a:cubicBezTo>
                <a:lnTo>
                  <a:pt x="217779" y="278762"/>
                </a:lnTo>
                <a:cubicBezTo>
                  <a:pt x="220779" y="275880"/>
                  <a:pt x="224660" y="274463"/>
                  <a:pt x="228523" y="274499"/>
                </a:cubicBezTo>
                <a:close/>
                <a:moveTo>
                  <a:pt x="137095" y="274499"/>
                </a:moveTo>
                <a:cubicBezTo>
                  <a:pt x="140959" y="274535"/>
                  <a:pt x="144804" y="276023"/>
                  <a:pt x="147732" y="278952"/>
                </a:cubicBezTo>
                <a:cubicBezTo>
                  <a:pt x="153589" y="284810"/>
                  <a:pt x="153685" y="294335"/>
                  <a:pt x="147923" y="300336"/>
                </a:cubicBezTo>
                <a:lnTo>
                  <a:pt x="117447" y="330816"/>
                </a:lnTo>
                <a:lnTo>
                  <a:pt x="106667" y="335233"/>
                </a:lnTo>
                <a:lnTo>
                  <a:pt x="92602" y="325851"/>
                </a:lnTo>
                <a:cubicBezTo>
                  <a:pt x="90400" y="320553"/>
                  <a:pt x="91090" y="314052"/>
                  <a:pt x="95876" y="309242"/>
                </a:cubicBezTo>
                <a:lnTo>
                  <a:pt x="126352" y="278762"/>
                </a:lnTo>
                <a:cubicBezTo>
                  <a:pt x="129352" y="275880"/>
                  <a:pt x="133232" y="274463"/>
                  <a:pt x="137095" y="274499"/>
                </a:cubicBezTo>
                <a:close/>
                <a:moveTo>
                  <a:pt x="380973" y="213319"/>
                </a:moveTo>
                <a:cubicBezTo>
                  <a:pt x="369782" y="228274"/>
                  <a:pt x="353543" y="238561"/>
                  <a:pt x="335256" y="242323"/>
                </a:cubicBezTo>
                <a:lnTo>
                  <a:pt x="335256" y="426733"/>
                </a:lnTo>
                <a:lnTo>
                  <a:pt x="457168" y="426733"/>
                </a:lnTo>
                <a:lnTo>
                  <a:pt x="457168" y="242371"/>
                </a:lnTo>
                <a:cubicBezTo>
                  <a:pt x="428309" y="248229"/>
                  <a:pt x="398593" y="236942"/>
                  <a:pt x="380973" y="213319"/>
                </a:cubicBezTo>
                <a:close/>
                <a:moveTo>
                  <a:pt x="137150" y="213319"/>
                </a:moveTo>
                <a:cubicBezTo>
                  <a:pt x="119483" y="236894"/>
                  <a:pt x="89815" y="248181"/>
                  <a:pt x="60955" y="242323"/>
                </a:cubicBezTo>
                <a:lnTo>
                  <a:pt x="60955" y="426685"/>
                </a:lnTo>
                <a:lnTo>
                  <a:pt x="304778" y="426685"/>
                </a:lnTo>
                <a:lnTo>
                  <a:pt x="304778" y="242276"/>
                </a:lnTo>
                <a:cubicBezTo>
                  <a:pt x="286206" y="238513"/>
                  <a:pt x="270062" y="227940"/>
                  <a:pt x="259062" y="213319"/>
                </a:cubicBezTo>
                <a:cubicBezTo>
                  <a:pt x="244680" y="232512"/>
                  <a:pt x="222107" y="243847"/>
                  <a:pt x="198106" y="243847"/>
                </a:cubicBezTo>
                <a:cubicBezTo>
                  <a:pt x="174105" y="243847"/>
                  <a:pt x="151532" y="232512"/>
                  <a:pt x="137150" y="213319"/>
                </a:cubicBezTo>
                <a:close/>
                <a:moveTo>
                  <a:pt x="396212" y="152405"/>
                </a:moveTo>
                <a:lnTo>
                  <a:pt x="396212" y="167645"/>
                </a:lnTo>
                <a:cubicBezTo>
                  <a:pt x="396212" y="192840"/>
                  <a:pt x="416737" y="213367"/>
                  <a:pt x="441929" y="213367"/>
                </a:cubicBezTo>
                <a:cubicBezTo>
                  <a:pt x="467121" y="213367"/>
                  <a:pt x="487645" y="192840"/>
                  <a:pt x="487645" y="167645"/>
                </a:cubicBezTo>
                <a:lnTo>
                  <a:pt x="487645" y="152405"/>
                </a:lnTo>
                <a:close/>
                <a:moveTo>
                  <a:pt x="274301" y="152405"/>
                </a:moveTo>
                <a:lnTo>
                  <a:pt x="274301" y="167645"/>
                </a:lnTo>
                <a:cubicBezTo>
                  <a:pt x="274301" y="192840"/>
                  <a:pt x="294826" y="213367"/>
                  <a:pt x="320017" y="213367"/>
                </a:cubicBezTo>
                <a:cubicBezTo>
                  <a:pt x="345209" y="213367"/>
                  <a:pt x="365734" y="192840"/>
                  <a:pt x="365734" y="167645"/>
                </a:cubicBezTo>
                <a:lnTo>
                  <a:pt x="365734" y="152405"/>
                </a:lnTo>
                <a:close/>
                <a:moveTo>
                  <a:pt x="152389" y="152405"/>
                </a:moveTo>
                <a:lnTo>
                  <a:pt x="152389" y="167645"/>
                </a:lnTo>
                <a:cubicBezTo>
                  <a:pt x="152389" y="192840"/>
                  <a:pt x="172914" y="213367"/>
                  <a:pt x="198106" y="213367"/>
                </a:cubicBezTo>
                <a:cubicBezTo>
                  <a:pt x="223298" y="213367"/>
                  <a:pt x="243823" y="192840"/>
                  <a:pt x="243823" y="167645"/>
                </a:cubicBezTo>
                <a:lnTo>
                  <a:pt x="243823" y="152405"/>
                </a:lnTo>
                <a:close/>
                <a:moveTo>
                  <a:pt x="30478" y="152405"/>
                </a:moveTo>
                <a:lnTo>
                  <a:pt x="30478" y="167645"/>
                </a:lnTo>
                <a:cubicBezTo>
                  <a:pt x="30478" y="192840"/>
                  <a:pt x="51002" y="213367"/>
                  <a:pt x="76194" y="213367"/>
                </a:cubicBezTo>
                <a:cubicBezTo>
                  <a:pt x="101387" y="213367"/>
                  <a:pt x="121912" y="192840"/>
                  <a:pt x="121912" y="167645"/>
                </a:cubicBezTo>
                <a:lnTo>
                  <a:pt x="121912" y="152405"/>
                </a:lnTo>
                <a:close/>
                <a:moveTo>
                  <a:pt x="370020" y="30481"/>
                </a:moveTo>
                <a:lnTo>
                  <a:pt x="392878" y="121924"/>
                </a:lnTo>
                <a:lnTo>
                  <a:pt x="478216" y="121924"/>
                </a:lnTo>
                <a:lnTo>
                  <a:pt x="432500" y="30481"/>
                </a:lnTo>
                <a:close/>
                <a:moveTo>
                  <a:pt x="274301" y="30481"/>
                </a:moveTo>
                <a:lnTo>
                  <a:pt x="274301" y="121924"/>
                </a:lnTo>
                <a:lnTo>
                  <a:pt x="361448" y="121924"/>
                </a:lnTo>
                <a:lnTo>
                  <a:pt x="338590" y="30481"/>
                </a:lnTo>
                <a:close/>
                <a:moveTo>
                  <a:pt x="179534" y="30481"/>
                </a:moveTo>
                <a:lnTo>
                  <a:pt x="156675" y="121924"/>
                </a:lnTo>
                <a:lnTo>
                  <a:pt x="243823" y="121924"/>
                </a:lnTo>
                <a:lnTo>
                  <a:pt x="243823" y="30481"/>
                </a:lnTo>
                <a:close/>
                <a:moveTo>
                  <a:pt x="85623" y="30481"/>
                </a:moveTo>
                <a:lnTo>
                  <a:pt x="39907" y="121924"/>
                </a:lnTo>
                <a:lnTo>
                  <a:pt x="125245" y="121924"/>
                </a:lnTo>
                <a:lnTo>
                  <a:pt x="148103" y="30481"/>
                </a:lnTo>
                <a:close/>
                <a:moveTo>
                  <a:pt x="76194" y="0"/>
                </a:moveTo>
                <a:lnTo>
                  <a:pt x="441929" y="0"/>
                </a:lnTo>
                <a:cubicBezTo>
                  <a:pt x="447691" y="0"/>
                  <a:pt x="452977" y="3239"/>
                  <a:pt x="455548" y="8430"/>
                </a:cubicBezTo>
                <a:lnTo>
                  <a:pt x="516504" y="130354"/>
                </a:lnTo>
                <a:cubicBezTo>
                  <a:pt x="517552" y="132449"/>
                  <a:pt x="518123" y="134783"/>
                  <a:pt x="518123" y="137164"/>
                </a:cubicBezTo>
                <a:lnTo>
                  <a:pt x="518123" y="167645"/>
                </a:lnTo>
                <a:cubicBezTo>
                  <a:pt x="518123" y="192554"/>
                  <a:pt x="506123" y="214652"/>
                  <a:pt x="487645" y="228559"/>
                </a:cubicBezTo>
                <a:lnTo>
                  <a:pt x="487645" y="426733"/>
                </a:lnTo>
                <a:lnTo>
                  <a:pt x="502884" y="426733"/>
                </a:lnTo>
                <a:cubicBezTo>
                  <a:pt x="511313" y="426733"/>
                  <a:pt x="518123" y="433544"/>
                  <a:pt x="518123" y="441974"/>
                </a:cubicBezTo>
                <a:cubicBezTo>
                  <a:pt x="518123" y="450403"/>
                  <a:pt x="511313" y="457214"/>
                  <a:pt x="502884" y="457214"/>
                </a:cubicBezTo>
                <a:lnTo>
                  <a:pt x="15239" y="457214"/>
                </a:lnTo>
                <a:cubicBezTo>
                  <a:pt x="6810" y="457214"/>
                  <a:pt x="0" y="450403"/>
                  <a:pt x="0" y="441974"/>
                </a:cubicBezTo>
                <a:cubicBezTo>
                  <a:pt x="0" y="433544"/>
                  <a:pt x="6810" y="426733"/>
                  <a:pt x="15239" y="426733"/>
                </a:cubicBezTo>
                <a:lnTo>
                  <a:pt x="30478" y="426733"/>
                </a:lnTo>
                <a:lnTo>
                  <a:pt x="30478" y="228559"/>
                </a:lnTo>
                <a:cubicBezTo>
                  <a:pt x="12000" y="214652"/>
                  <a:pt x="0" y="192506"/>
                  <a:pt x="0" y="167645"/>
                </a:cubicBezTo>
                <a:lnTo>
                  <a:pt x="0" y="137164"/>
                </a:lnTo>
                <a:cubicBezTo>
                  <a:pt x="0" y="134783"/>
                  <a:pt x="571" y="132449"/>
                  <a:pt x="1619" y="130354"/>
                </a:cubicBezTo>
                <a:lnTo>
                  <a:pt x="62575" y="8430"/>
                </a:lnTo>
                <a:cubicBezTo>
                  <a:pt x="65146" y="3239"/>
                  <a:pt x="70432" y="0"/>
                  <a:pt x="761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075FFB-DF4F-4D05-80FA-7C1531B30DA8}"/>
              </a:ext>
            </a:extLst>
          </p:cNvPr>
          <p:cNvSpPr txBox="1"/>
          <p:nvPr/>
        </p:nvSpPr>
        <p:spPr>
          <a:xfrm>
            <a:off x="1391921" y="5324159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“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信息超市 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B20515D-D6A0-4D5B-9B07-FF09823C8FE1}"/>
              </a:ext>
            </a:extLst>
          </p:cNvPr>
          <p:cNvSpPr/>
          <p:nvPr/>
        </p:nvSpPr>
        <p:spPr>
          <a:xfrm>
            <a:off x="4745651" y="3611636"/>
            <a:ext cx="1446835" cy="73815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59875A-2ECA-4890-ADFC-F5EAE7832BFF}"/>
              </a:ext>
            </a:extLst>
          </p:cNvPr>
          <p:cNvSpPr txBox="1"/>
          <p:nvPr/>
        </p:nvSpPr>
        <p:spPr>
          <a:xfrm>
            <a:off x="5451917" y="5289730"/>
            <a:ext cx="5570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所谓“整合”应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以</a:t>
            </a:r>
            <a:r>
              <a:rPr lang="zh-CN" altLang="en-US" sz="2800" b="1" dirty="0"/>
              <a:t>提高用户的信息获取效率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为目的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B7FC731-2BAD-4D9D-B69A-8B0F3D85CFF6}"/>
              </a:ext>
            </a:extLst>
          </p:cNvPr>
          <p:cNvSpPr/>
          <p:nvPr/>
        </p:nvSpPr>
        <p:spPr>
          <a:xfrm>
            <a:off x="2289466" y="2806482"/>
            <a:ext cx="2131289" cy="34221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上是聚合的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2B3A605-1F50-40FF-9F8F-CD9EE91402D4}"/>
              </a:ext>
            </a:extLst>
          </p:cNvPr>
          <p:cNvSpPr/>
          <p:nvPr/>
        </p:nvSpPr>
        <p:spPr>
          <a:xfrm>
            <a:off x="8237295" y="2682829"/>
            <a:ext cx="2131289" cy="34221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上是聚合的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C6EC597-D423-4A5D-8355-E07000A6BCD4}"/>
              </a:ext>
            </a:extLst>
          </p:cNvPr>
          <p:cNvSpPr/>
          <p:nvPr/>
        </p:nvSpPr>
        <p:spPr>
          <a:xfrm>
            <a:off x="8903062" y="3184656"/>
            <a:ext cx="2451703" cy="42617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程序逻辑上是聚合的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58DFD9-BD3E-42AB-BD8D-B67E6B2B5D20}"/>
              </a:ext>
            </a:extLst>
          </p:cNvPr>
          <p:cNvSpPr/>
          <p:nvPr/>
        </p:nvSpPr>
        <p:spPr>
          <a:xfrm>
            <a:off x="8992527" y="3800450"/>
            <a:ext cx="3079868" cy="42617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用户理解上是统一且聚合的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7E9DC6-42A3-4B34-85D4-D63F89AED0D2}"/>
              </a:ext>
            </a:extLst>
          </p:cNvPr>
          <p:cNvSpPr/>
          <p:nvPr/>
        </p:nvSpPr>
        <p:spPr>
          <a:xfrm>
            <a:off x="6164317" y="5502861"/>
            <a:ext cx="4145955" cy="587873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AI </a:t>
            </a:r>
            <a:r>
              <a:rPr lang="zh-CN" altLang="en-US" sz="2000" b="1" dirty="0"/>
              <a:t>技术：实现人与信息精准连接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49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9" grpId="0" animBg="1"/>
      <p:bldP spid="20" grpId="0"/>
      <p:bldP spid="20" grpId="1"/>
      <p:bldP spid="22" grpId="0" animBg="1"/>
      <p:bldP spid="23" grpId="0" animBg="1"/>
      <p:bldP spid="24" grpId="0" animBg="1"/>
      <p:bldP spid="25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1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ṡlîḑe">
            <a:extLst>
              <a:ext uri="{FF2B5EF4-FFF2-40B4-BE49-F238E27FC236}">
                <a16:creationId xmlns:a16="http://schemas.microsoft.com/office/drawing/2014/main" id="{E42FF03C-65EB-4C16-BDC7-C01A226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2697795"/>
            <a:ext cx="5853113" cy="895350"/>
          </a:xfrm>
        </p:spPr>
        <p:txBody>
          <a:bodyPr/>
          <a:lstStyle/>
          <a:p>
            <a:r>
              <a:rPr lang="zh-CN" altLang="en-US" dirty="0"/>
              <a:t>项目设计与实现</a:t>
            </a:r>
          </a:p>
        </p:txBody>
      </p:sp>
      <p:sp>
        <p:nvSpPr>
          <p:cNvPr id="6" name="ïṥ1íḋé"/>
          <p:cNvSpPr>
            <a:spLocks noGrp="1"/>
          </p:cNvSpPr>
          <p:nvPr>
            <p:ph type="body" idx="1"/>
          </p:nvPr>
        </p:nvSpPr>
        <p:spPr>
          <a:xfrm>
            <a:off x="5715000" y="3802695"/>
            <a:ext cx="5853113" cy="1015623"/>
          </a:xfrm>
        </p:spPr>
        <p:txBody>
          <a:bodyPr/>
          <a:lstStyle/>
          <a:p>
            <a:pPr lvl="0"/>
            <a:r>
              <a:rPr lang="en-US" altLang="zh-CN" dirty="0"/>
              <a:t>Project implementation</a:t>
            </a:r>
            <a:endParaRPr lang="zh-CN" altLang="en-US" dirty="0"/>
          </a:p>
        </p:txBody>
      </p:sp>
      <p:sp>
        <p:nvSpPr>
          <p:cNvPr id="9" name="íṡḻîḑ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15000" y="2147434"/>
            <a:ext cx="2861992" cy="889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indent="0" defTabSz="91435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i="0">
                <a:ln w="12700">
                  <a:noFill/>
                </a:ln>
                <a:solidFill>
                  <a:schemeClr val="bg1"/>
                </a:solidFill>
                <a:effectLst/>
              </a:defRPr>
            </a:lvl1pPr>
            <a:lvl2pPr marL="68576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294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120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298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accent1"/>
                </a:solidFill>
              </a:rPr>
              <a:t>02</a:t>
            </a:r>
            <a:r>
              <a:rPr lang="en-US" altLang="zh-CN" sz="100" dirty="0">
                <a:solidFill>
                  <a:schemeClr val="accent1"/>
                </a:solidFill>
              </a:rPr>
              <a:t> 2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4971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信息整合</a:t>
            </a:r>
          </a:p>
        </p:txBody>
      </p:sp>
      <p:sp>
        <p:nvSpPr>
          <p:cNvPr id="4" name="íSļïḍe">
            <a:extLst>
              <a:ext uri="{FF2B5EF4-FFF2-40B4-BE49-F238E27FC236}">
                <a16:creationId xmlns:a16="http://schemas.microsoft.com/office/drawing/2014/main" id="{2A3E2055-98EB-4E32-BF3D-A919DA9B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36" y="6367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1" name="íSļïḍe">
            <a:extLst>
              <a:ext uri="{FF2B5EF4-FFF2-40B4-BE49-F238E27FC236}">
                <a16:creationId xmlns:a16="http://schemas.microsoft.com/office/drawing/2014/main" id="{B3AE16F1-D057-4219-BE25-F667D0972063}"/>
              </a:ext>
            </a:extLst>
          </p:cNvPr>
          <p:cNvSpPr txBox="1">
            <a:spLocks/>
          </p:cNvSpPr>
          <p:nvPr/>
        </p:nvSpPr>
        <p:spPr>
          <a:xfrm>
            <a:off x="1056336" y="6367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8B735E-6CB4-4EEE-9ECC-AA4039C64907}"/>
              </a:ext>
            </a:extLst>
          </p:cNvPr>
          <p:cNvGrpSpPr/>
          <p:nvPr/>
        </p:nvGrpSpPr>
        <p:grpSpPr>
          <a:xfrm>
            <a:off x="1946561" y="1611655"/>
            <a:ext cx="1557047" cy="2085520"/>
            <a:chOff x="2641604" y="2242169"/>
            <a:chExt cx="1557047" cy="208552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5487838-F9DB-4FBB-B7D9-4D16141321AE}"/>
                </a:ext>
              </a:extLst>
            </p:cNvPr>
            <p:cNvSpPr/>
            <p:nvPr/>
          </p:nvSpPr>
          <p:spPr>
            <a:xfrm>
              <a:off x="2641604" y="22421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hand-holding-up-a-book_64882">
              <a:extLst>
                <a:ext uri="{FF2B5EF4-FFF2-40B4-BE49-F238E27FC236}">
                  <a16:creationId xmlns:a16="http://schemas.microsoft.com/office/drawing/2014/main" id="{CB991E2C-B81E-4D65-9771-CF2BEE481EBE}"/>
                </a:ext>
              </a:extLst>
            </p:cNvPr>
            <p:cNvSpPr/>
            <p:nvPr/>
          </p:nvSpPr>
          <p:spPr>
            <a:xfrm>
              <a:off x="3120302" y="2715849"/>
              <a:ext cx="599650" cy="609685"/>
            </a:xfrm>
            <a:custGeom>
              <a:avLst/>
              <a:gdLst>
                <a:gd name="connsiteX0" fmla="*/ 390561 w 593058"/>
                <a:gd name="connsiteY0" fmla="*/ 335047 h 602982"/>
                <a:gd name="connsiteX1" fmla="*/ 365616 w 593058"/>
                <a:gd name="connsiteY1" fmla="*/ 411759 h 602982"/>
                <a:gd name="connsiteX2" fmla="*/ 288670 w 593058"/>
                <a:gd name="connsiteY2" fmla="*/ 435306 h 602982"/>
                <a:gd name="connsiteX3" fmla="*/ 428041 w 593058"/>
                <a:gd name="connsiteY3" fmla="*/ 430472 h 602982"/>
                <a:gd name="connsiteX4" fmla="*/ 553636 w 593058"/>
                <a:gd name="connsiteY4" fmla="*/ 373217 h 602982"/>
                <a:gd name="connsiteX5" fmla="*/ 592606 w 593058"/>
                <a:gd name="connsiteY5" fmla="*/ 404075 h 602982"/>
                <a:gd name="connsiteX6" fmla="*/ 405702 w 593058"/>
                <a:gd name="connsiteY6" fmla="*/ 524039 h 602982"/>
                <a:gd name="connsiteX7" fmla="*/ 353578 w 593058"/>
                <a:gd name="connsiteY7" fmla="*/ 532466 h 602982"/>
                <a:gd name="connsiteX8" fmla="*/ 207505 w 593058"/>
                <a:gd name="connsiteY8" fmla="*/ 537176 h 602982"/>
                <a:gd name="connsiteX9" fmla="*/ 107972 w 593058"/>
                <a:gd name="connsiteY9" fmla="*/ 602982 h 602982"/>
                <a:gd name="connsiteX10" fmla="*/ 0 w 593058"/>
                <a:gd name="connsiteY10" fmla="*/ 498510 h 602982"/>
                <a:gd name="connsiteX11" fmla="*/ 113309 w 593058"/>
                <a:gd name="connsiteY11" fmla="*/ 370491 h 602982"/>
                <a:gd name="connsiteX12" fmla="*/ 262236 w 593058"/>
                <a:gd name="connsiteY12" fmla="*/ 354132 h 602982"/>
                <a:gd name="connsiteX13" fmla="*/ 390561 w 593058"/>
                <a:gd name="connsiteY13" fmla="*/ 335047 h 602982"/>
                <a:gd name="connsiteX14" fmla="*/ 204069 w 593058"/>
                <a:gd name="connsiteY14" fmla="*/ 224034 h 602982"/>
                <a:gd name="connsiteX15" fmla="*/ 124155 w 593058"/>
                <a:gd name="connsiteY15" fmla="*/ 239771 h 602982"/>
                <a:gd name="connsiteX16" fmla="*/ 124155 w 593058"/>
                <a:gd name="connsiteY16" fmla="*/ 273228 h 602982"/>
                <a:gd name="connsiteX17" fmla="*/ 205186 w 593058"/>
                <a:gd name="connsiteY17" fmla="*/ 258110 h 602982"/>
                <a:gd name="connsiteX18" fmla="*/ 296516 w 593058"/>
                <a:gd name="connsiteY18" fmla="*/ 277441 h 602982"/>
                <a:gd name="connsiteX19" fmla="*/ 387846 w 593058"/>
                <a:gd name="connsiteY19" fmla="*/ 258110 h 602982"/>
                <a:gd name="connsiteX20" fmla="*/ 468877 w 593058"/>
                <a:gd name="connsiteY20" fmla="*/ 273228 h 602982"/>
                <a:gd name="connsiteX21" fmla="*/ 468877 w 593058"/>
                <a:gd name="connsiteY21" fmla="*/ 239771 h 602982"/>
                <a:gd name="connsiteX22" fmla="*/ 388963 w 593058"/>
                <a:gd name="connsiteY22" fmla="*/ 224034 h 602982"/>
                <a:gd name="connsiteX23" fmla="*/ 298626 w 593058"/>
                <a:gd name="connsiteY23" fmla="*/ 244108 h 602982"/>
                <a:gd name="connsiteX24" fmla="*/ 294407 w 593058"/>
                <a:gd name="connsiteY24" fmla="*/ 244108 h 602982"/>
                <a:gd name="connsiteX25" fmla="*/ 204069 w 593058"/>
                <a:gd name="connsiteY25" fmla="*/ 224034 h 602982"/>
                <a:gd name="connsiteX26" fmla="*/ 204069 w 593058"/>
                <a:gd name="connsiteY26" fmla="*/ 0 h 602982"/>
                <a:gd name="connsiteX27" fmla="*/ 287458 w 593058"/>
                <a:gd name="connsiteY27" fmla="*/ 16356 h 602982"/>
                <a:gd name="connsiteX28" fmla="*/ 287458 w 593058"/>
                <a:gd name="connsiteY28" fmla="*/ 143119 h 602982"/>
                <a:gd name="connsiteX29" fmla="*/ 296516 w 593058"/>
                <a:gd name="connsiteY29" fmla="*/ 152165 h 602982"/>
                <a:gd name="connsiteX30" fmla="*/ 305575 w 593058"/>
                <a:gd name="connsiteY30" fmla="*/ 143119 h 602982"/>
                <a:gd name="connsiteX31" fmla="*/ 305575 w 593058"/>
                <a:gd name="connsiteY31" fmla="*/ 16356 h 602982"/>
                <a:gd name="connsiteX32" fmla="*/ 388963 w 593058"/>
                <a:gd name="connsiteY32" fmla="*/ 0 h 602982"/>
                <a:gd name="connsiteX33" fmla="*/ 483520 w 593058"/>
                <a:gd name="connsiteY33" fmla="*/ 20941 h 602982"/>
                <a:gd name="connsiteX34" fmla="*/ 489724 w 593058"/>
                <a:gd name="connsiteY34" fmla="*/ 30483 h 602982"/>
                <a:gd name="connsiteX35" fmla="*/ 489724 w 593058"/>
                <a:gd name="connsiteY35" fmla="*/ 288717 h 602982"/>
                <a:gd name="connsiteX36" fmla="*/ 485009 w 593058"/>
                <a:gd name="connsiteY36" fmla="*/ 297514 h 602982"/>
                <a:gd name="connsiteX37" fmla="*/ 479301 w 593058"/>
                <a:gd name="connsiteY37" fmla="*/ 299125 h 602982"/>
                <a:gd name="connsiteX38" fmla="*/ 475082 w 593058"/>
                <a:gd name="connsiteY38" fmla="*/ 298258 h 602982"/>
                <a:gd name="connsiteX39" fmla="*/ 300735 w 593058"/>
                <a:gd name="connsiteY39" fmla="*/ 298258 h 602982"/>
                <a:gd name="connsiteX40" fmla="*/ 292297 w 593058"/>
                <a:gd name="connsiteY40" fmla="*/ 298258 h 602982"/>
                <a:gd name="connsiteX41" fmla="*/ 117951 w 593058"/>
                <a:gd name="connsiteY41" fmla="*/ 298258 h 602982"/>
                <a:gd name="connsiteX42" fmla="*/ 108148 w 593058"/>
                <a:gd name="connsiteY42" fmla="*/ 297514 h 602982"/>
                <a:gd name="connsiteX43" fmla="*/ 103308 w 593058"/>
                <a:gd name="connsiteY43" fmla="*/ 288717 h 602982"/>
                <a:gd name="connsiteX44" fmla="*/ 103308 w 593058"/>
                <a:gd name="connsiteY44" fmla="*/ 30483 h 602982"/>
                <a:gd name="connsiteX45" fmla="*/ 109513 w 593058"/>
                <a:gd name="connsiteY45" fmla="*/ 20941 h 602982"/>
                <a:gd name="connsiteX46" fmla="*/ 204069 w 593058"/>
                <a:gd name="connsiteY46" fmla="*/ 0 h 6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93058" h="602982">
                  <a:moveTo>
                    <a:pt x="390561" y="335047"/>
                  </a:moveTo>
                  <a:cubicBezTo>
                    <a:pt x="417741" y="334551"/>
                    <a:pt x="422581" y="386725"/>
                    <a:pt x="365616" y="411759"/>
                  </a:cubicBezTo>
                  <a:cubicBezTo>
                    <a:pt x="354943" y="416468"/>
                    <a:pt x="301702" y="429109"/>
                    <a:pt x="288670" y="435306"/>
                  </a:cubicBezTo>
                  <a:cubicBezTo>
                    <a:pt x="288670" y="435306"/>
                    <a:pt x="373435" y="455010"/>
                    <a:pt x="428041" y="430472"/>
                  </a:cubicBezTo>
                  <a:cubicBezTo>
                    <a:pt x="472471" y="410272"/>
                    <a:pt x="518639" y="375324"/>
                    <a:pt x="553636" y="373217"/>
                  </a:cubicBezTo>
                  <a:cubicBezTo>
                    <a:pt x="572128" y="371978"/>
                    <a:pt x="596701" y="381644"/>
                    <a:pt x="592606" y="404075"/>
                  </a:cubicBezTo>
                  <a:cubicBezTo>
                    <a:pt x="590868" y="413742"/>
                    <a:pt x="494934" y="493924"/>
                    <a:pt x="405702" y="524039"/>
                  </a:cubicBezTo>
                  <a:cubicBezTo>
                    <a:pt x="388948" y="529740"/>
                    <a:pt x="382867" y="530979"/>
                    <a:pt x="353578" y="532466"/>
                  </a:cubicBezTo>
                  <a:cubicBezTo>
                    <a:pt x="284699" y="536184"/>
                    <a:pt x="281721" y="537176"/>
                    <a:pt x="207505" y="537176"/>
                  </a:cubicBezTo>
                  <a:cubicBezTo>
                    <a:pt x="174990" y="537176"/>
                    <a:pt x="107972" y="602982"/>
                    <a:pt x="107972" y="602982"/>
                  </a:cubicBezTo>
                  <a:lnTo>
                    <a:pt x="0" y="498510"/>
                  </a:lnTo>
                  <a:cubicBezTo>
                    <a:pt x="0" y="498510"/>
                    <a:pt x="69871" y="387097"/>
                    <a:pt x="113309" y="370491"/>
                  </a:cubicBezTo>
                  <a:cubicBezTo>
                    <a:pt x="143963" y="358841"/>
                    <a:pt x="208126" y="361568"/>
                    <a:pt x="262236" y="354132"/>
                  </a:cubicBezTo>
                  <a:cubicBezTo>
                    <a:pt x="333721" y="344465"/>
                    <a:pt x="354819" y="335666"/>
                    <a:pt x="390561" y="335047"/>
                  </a:cubicBezTo>
                  <a:close/>
                  <a:moveTo>
                    <a:pt x="204069" y="224034"/>
                  </a:moveTo>
                  <a:cubicBezTo>
                    <a:pt x="177390" y="224034"/>
                    <a:pt x="150462" y="229239"/>
                    <a:pt x="124155" y="239771"/>
                  </a:cubicBezTo>
                  <a:lnTo>
                    <a:pt x="124155" y="273228"/>
                  </a:lnTo>
                  <a:cubicBezTo>
                    <a:pt x="150835" y="263191"/>
                    <a:pt x="178010" y="258110"/>
                    <a:pt x="205186" y="258110"/>
                  </a:cubicBezTo>
                  <a:cubicBezTo>
                    <a:pt x="235836" y="258110"/>
                    <a:pt x="266486" y="264554"/>
                    <a:pt x="296516" y="277441"/>
                  </a:cubicBezTo>
                  <a:cubicBezTo>
                    <a:pt x="326546" y="264554"/>
                    <a:pt x="357196" y="258110"/>
                    <a:pt x="387846" y="258110"/>
                  </a:cubicBezTo>
                  <a:cubicBezTo>
                    <a:pt x="415022" y="258110"/>
                    <a:pt x="442198" y="263191"/>
                    <a:pt x="468877" y="273228"/>
                  </a:cubicBezTo>
                  <a:lnTo>
                    <a:pt x="468877" y="239771"/>
                  </a:lnTo>
                  <a:cubicBezTo>
                    <a:pt x="442570" y="229239"/>
                    <a:pt x="415643" y="224034"/>
                    <a:pt x="388963" y="224034"/>
                  </a:cubicBezTo>
                  <a:cubicBezTo>
                    <a:pt x="358685" y="224034"/>
                    <a:pt x="328283" y="230726"/>
                    <a:pt x="298626" y="244108"/>
                  </a:cubicBezTo>
                  <a:cubicBezTo>
                    <a:pt x="297261" y="244728"/>
                    <a:pt x="295772" y="244728"/>
                    <a:pt x="294407" y="244108"/>
                  </a:cubicBezTo>
                  <a:cubicBezTo>
                    <a:pt x="264749" y="230726"/>
                    <a:pt x="234347" y="224034"/>
                    <a:pt x="204069" y="224034"/>
                  </a:cubicBezTo>
                  <a:close/>
                  <a:moveTo>
                    <a:pt x="204069" y="0"/>
                  </a:moveTo>
                  <a:cubicBezTo>
                    <a:pt x="231989" y="0"/>
                    <a:pt x="260034" y="5452"/>
                    <a:pt x="287458" y="16356"/>
                  </a:cubicBezTo>
                  <a:lnTo>
                    <a:pt x="287458" y="143119"/>
                  </a:lnTo>
                  <a:cubicBezTo>
                    <a:pt x="287458" y="148076"/>
                    <a:pt x="291553" y="152165"/>
                    <a:pt x="296516" y="152165"/>
                  </a:cubicBezTo>
                  <a:cubicBezTo>
                    <a:pt x="301480" y="152165"/>
                    <a:pt x="305575" y="148076"/>
                    <a:pt x="305575" y="143119"/>
                  </a:cubicBezTo>
                  <a:lnTo>
                    <a:pt x="305575" y="16356"/>
                  </a:lnTo>
                  <a:cubicBezTo>
                    <a:pt x="332999" y="5452"/>
                    <a:pt x="361043" y="0"/>
                    <a:pt x="388963" y="0"/>
                  </a:cubicBezTo>
                  <a:cubicBezTo>
                    <a:pt x="420730" y="0"/>
                    <a:pt x="452497" y="7063"/>
                    <a:pt x="483520" y="20941"/>
                  </a:cubicBezTo>
                  <a:cubicBezTo>
                    <a:pt x="483644" y="21065"/>
                    <a:pt x="489724" y="23420"/>
                    <a:pt x="489724" y="30483"/>
                  </a:cubicBezTo>
                  <a:lnTo>
                    <a:pt x="489724" y="288717"/>
                  </a:lnTo>
                  <a:cubicBezTo>
                    <a:pt x="489724" y="292310"/>
                    <a:pt x="487863" y="295532"/>
                    <a:pt x="485009" y="297514"/>
                  </a:cubicBezTo>
                  <a:cubicBezTo>
                    <a:pt x="483272" y="298630"/>
                    <a:pt x="481286" y="299125"/>
                    <a:pt x="479301" y="299125"/>
                  </a:cubicBezTo>
                  <a:cubicBezTo>
                    <a:pt x="477812" y="299125"/>
                    <a:pt x="476447" y="298878"/>
                    <a:pt x="475082" y="298258"/>
                  </a:cubicBezTo>
                  <a:cubicBezTo>
                    <a:pt x="417256" y="272236"/>
                    <a:pt x="358561" y="272236"/>
                    <a:pt x="300735" y="298258"/>
                  </a:cubicBezTo>
                  <a:cubicBezTo>
                    <a:pt x="298129" y="299373"/>
                    <a:pt x="295027" y="299373"/>
                    <a:pt x="292297" y="298258"/>
                  </a:cubicBezTo>
                  <a:cubicBezTo>
                    <a:pt x="234471" y="272236"/>
                    <a:pt x="175777" y="272236"/>
                    <a:pt x="117951" y="298258"/>
                  </a:cubicBezTo>
                  <a:cubicBezTo>
                    <a:pt x="114849" y="299621"/>
                    <a:pt x="111126" y="299373"/>
                    <a:pt x="108148" y="297514"/>
                  </a:cubicBezTo>
                  <a:cubicBezTo>
                    <a:pt x="105170" y="295532"/>
                    <a:pt x="103308" y="292310"/>
                    <a:pt x="103308" y="288717"/>
                  </a:cubicBezTo>
                  <a:lnTo>
                    <a:pt x="103308" y="30483"/>
                  </a:lnTo>
                  <a:cubicBezTo>
                    <a:pt x="103308" y="24163"/>
                    <a:pt x="109389" y="21065"/>
                    <a:pt x="109513" y="20941"/>
                  </a:cubicBezTo>
                  <a:cubicBezTo>
                    <a:pt x="140535" y="7063"/>
                    <a:pt x="172426" y="0"/>
                    <a:pt x="204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AFA5F99-87F4-4872-BFD9-D5AD69D6B27C}"/>
                </a:ext>
              </a:extLst>
            </p:cNvPr>
            <p:cNvSpPr txBox="1"/>
            <p:nvPr/>
          </p:nvSpPr>
          <p:spPr>
            <a:xfrm>
              <a:off x="2891529" y="39583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教务系统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4489787-6922-4055-AA43-0747FE550A02}"/>
              </a:ext>
            </a:extLst>
          </p:cNvPr>
          <p:cNvGrpSpPr/>
          <p:nvPr/>
        </p:nvGrpSpPr>
        <p:grpSpPr>
          <a:xfrm>
            <a:off x="7429585" y="1006991"/>
            <a:ext cx="1557047" cy="2085520"/>
            <a:chOff x="5317477" y="1463645"/>
            <a:chExt cx="1557047" cy="208552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A470CE2-8E85-44D7-8E46-8899753470F2}"/>
                </a:ext>
              </a:extLst>
            </p:cNvPr>
            <p:cNvSpPr/>
            <p:nvPr/>
          </p:nvSpPr>
          <p:spPr>
            <a:xfrm>
              <a:off x="5317477" y="1463645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hand-holding-up-a-book_64882">
              <a:extLst>
                <a:ext uri="{FF2B5EF4-FFF2-40B4-BE49-F238E27FC236}">
                  <a16:creationId xmlns:a16="http://schemas.microsoft.com/office/drawing/2014/main" id="{DCD123A0-2987-42EB-A0A9-7C1A4E946095}"/>
                </a:ext>
              </a:extLst>
            </p:cNvPr>
            <p:cNvSpPr/>
            <p:nvPr/>
          </p:nvSpPr>
          <p:spPr>
            <a:xfrm>
              <a:off x="5791157" y="1948592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C38A783-D324-49FE-9D75-A3384FFF7D06}"/>
                </a:ext>
              </a:extLst>
            </p:cNvPr>
            <p:cNvSpPr txBox="1"/>
            <p:nvPr/>
          </p:nvSpPr>
          <p:spPr>
            <a:xfrm>
              <a:off x="5567402" y="31798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学校物业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9A49044-5847-4BBD-BFE9-FF8191931119}"/>
              </a:ext>
            </a:extLst>
          </p:cNvPr>
          <p:cNvGrpSpPr/>
          <p:nvPr/>
        </p:nvGrpSpPr>
        <p:grpSpPr>
          <a:xfrm>
            <a:off x="9420313" y="2516076"/>
            <a:ext cx="1557047" cy="2085520"/>
            <a:chOff x="8192477" y="2024569"/>
            <a:chExt cx="1557047" cy="208552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5E548C7-0EE7-4892-B9A0-BB7C357C4C79}"/>
                </a:ext>
              </a:extLst>
            </p:cNvPr>
            <p:cNvSpPr/>
            <p:nvPr/>
          </p:nvSpPr>
          <p:spPr>
            <a:xfrm>
              <a:off x="8192477" y="202456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hand-holding-up-a-book_64882">
              <a:extLst>
                <a:ext uri="{FF2B5EF4-FFF2-40B4-BE49-F238E27FC236}">
                  <a16:creationId xmlns:a16="http://schemas.microsoft.com/office/drawing/2014/main" id="{27FFA7FB-93FF-482E-9CA8-612F5A618F45}"/>
                </a:ext>
              </a:extLst>
            </p:cNvPr>
            <p:cNvSpPr/>
            <p:nvPr/>
          </p:nvSpPr>
          <p:spPr>
            <a:xfrm>
              <a:off x="8666157" y="2535743"/>
              <a:ext cx="609685" cy="534698"/>
            </a:xfrm>
            <a:custGeom>
              <a:avLst/>
              <a:gdLst>
                <a:gd name="connsiteX0" fmla="*/ 0 w 599329"/>
                <a:gd name="connsiteY0" fmla="*/ 344319 h 525616"/>
                <a:gd name="connsiteX1" fmla="*/ 599329 w 599329"/>
                <a:gd name="connsiteY1" fmla="*/ 344319 h 525616"/>
                <a:gd name="connsiteX2" fmla="*/ 599329 w 599329"/>
                <a:gd name="connsiteY2" fmla="*/ 525616 h 525616"/>
                <a:gd name="connsiteX3" fmla="*/ 0 w 599329"/>
                <a:gd name="connsiteY3" fmla="*/ 525616 h 525616"/>
                <a:gd name="connsiteX4" fmla="*/ 398781 w 599329"/>
                <a:gd name="connsiteY4" fmla="*/ 309473 h 525616"/>
                <a:gd name="connsiteX5" fmla="*/ 537800 w 599329"/>
                <a:gd name="connsiteY5" fmla="*/ 309473 h 525616"/>
                <a:gd name="connsiteX6" fmla="*/ 537800 w 599329"/>
                <a:gd name="connsiteY6" fmla="*/ 334450 h 525616"/>
                <a:gd name="connsiteX7" fmla="*/ 398781 w 599329"/>
                <a:gd name="connsiteY7" fmla="*/ 334450 h 525616"/>
                <a:gd name="connsiteX8" fmla="*/ 49345 w 599329"/>
                <a:gd name="connsiteY8" fmla="*/ 309473 h 525616"/>
                <a:gd name="connsiteX9" fmla="*/ 189095 w 599329"/>
                <a:gd name="connsiteY9" fmla="*/ 309473 h 525616"/>
                <a:gd name="connsiteX10" fmla="*/ 189095 w 599329"/>
                <a:gd name="connsiteY10" fmla="*/ 334450 h 525616"/>
                <a:gd name="connsiteX11" fmla="*/ 49345 w 599329"/>
                <a:gd name="connsiteY11" fmla="*/ 334450 h 525616"/>
                <a:gd name="connsiteX12" fmla="*/ 250638 w 599329"/>
                <a:gd name="connsiteY12" fmla="*/ 11370 h 525616"/>
                <a:gd name="connsiteX13" fmla="*/ 203555 w 599329"/>
                <a:gd name="connsiteY13" fmla="*/ 43207 h 525616"/>
                <a:gd name="connsiteX14" fmla="*/ 208871 w 599329"/>
                <a:gd name="connsiteY14" fmla="*/ 52304 h 525616"/>
                <a:gd name="connsiteX15" fmla="*/ 208871 w 599329"/>
                <a:gd name="connsiteY15" fmla="*/ 56852 h 525616"/>
                <a:gd name="connsiteX16" fmla="*/ 257473 w 599329"/>
                <a:gd name="connsiteY16" fmla="*/ 31079 h 525616"/>
                <a:gd name="connsiteX17" fmla="*/ 291646 w 599329"/>
                <a:gd name="connsiteY17" fmla="*/ 56852 h 525616"/>
                <a:gd name="connsiteX18" fmla="*/ 291646 w 599329"/>
                <a:gd name="connsiteY18" fmla="*/ 52304 h 525616"/>
                <a:gd name="connsiteX19" fmla="*/ 296961 w 599329"/>
                <a:gd name="connsiteY19" fmla="*/ 43207 h 525616"/>
                <a:gd name="connsiteX20" fmla="*/ 250638 w 599329"/>
                <a:gd name="connsiteY20" fmla="*/ 11370 h 525616"/>
                <a:gd name="connsiteX21" fmla="*/ 369506 w 599329"/>
                <a:gd name="connsiteY21" fmla="*/ 8093 h 525616"/>
                <a:gd name="connsiteX22" fmla="*/ 406358 w 599329"/>
                <a:gd name="connsiteY22" fmla="*/ 42438 h 525616"/>
                <a:gd name="connsiteX23" fmla="*/ 334198 w 599329"/>
                <a:gd name="connsiteY23" fmla="*/ 185791 h 525616"/>
                <a:gd name="connsiteX24" fmla="*/ 330400 w 599329"/>
                <a:gd name="connsiteY24" fmla="*/ 189583 h 525616"/>
                <a:gd name="connsiteX25" fmla="*/ 334198 w 599329"/>
                <a:gd name="connsiteY25" fmla="*/ 327627 h 525616"/>
                <a:gd name="connsiteX26" fmla="*/ 233934 w 599329"/>
                <a:gd name="connsiteY26" fmla="*/ 326869 h 525616"/>
                <a:gd name="connsiteX27" fmla="*/ 229376 w 599329"/>
                <a:gd name="connsiteY27" fmla="*/ 232058 h 525616"/>
                <a:gd name="connsiteX28" fmla="*/ 210387 w 599329"/>
                <a:gd name="connsiteY28" fmla="*/ 248745 h 525616"/>
                <a:gd name="connsiteX29" fmla="*/ 166332 w 599329"/>
                <a:gd name="connsiteY29" fmla="*/ 222957 h 525616"/>
                <a:gd name="connsiteX30" fmla="*/ 176966 w 599329"/>
                <a:gd name="connsiteY30" fmla="*/ 153176 h 525616"/>
                <a:gd name="connsiteX31" fmla="*/ 228617 w 599329"/>
                <a:gd name="connsiteY31" fmla="*/ 160003 h 525616"/>
                <a:gd name="connsiteX32" fmla="*/ 230136 w 599329"/>
                <a:gd name="connsiteY32" fmla="*/ 157727 h 525616"/>
                <a:gd name="connsiteX33" fmla="*/ 233934 w 599329"/>
                <a:gd name="connsiteY33" fmla="*/ 154693 h 525616"/>
                <a:gd name="connsiteX34" fmla="*/ 284826 w 599329"/>
                <a:gd name="connsiteY34" fmla="*/ 122837 h 525616"/>
                <a:gd name="connsiteX35" fmla="*/ 307613 w 599329"/>
                <a:gd name="connsiteY35" fmla="*/ 131181 h 525616"/>
                <a:gd name="connsiteX36" fmla="*/ 356226 w 599329"/>
                <a:gd name="connsiteY36" fmla="*/ 23476 h 525616"/>
                <a:gd name="connsiteX37" fmla="*/ 369506 w 599329"/>
                <a:gd name="connsiteY37" fmla="*/ 8093 h 525616"/>
                <a:gd name="connsiteX38" fmla="*/ 250638 w 599329"/>
                <a:gd name="connsiteY38" fmla="*/ 0 h 525616"/>
                <a:gd name="connsiteX39" fmla="*/ 309112 w 599329"/>
                <a:gd name="connsiteY39" fmla="*/ 42449 h 525616"/>
                <a:gd name="connsiteX40" fmla="*/ 315187 w 599329"/>
                <a:gd name="connsiteY40" fmla="*/ 52304 h 525616"/>
                <a:gd name="connsiteX41" fmla="*/ 315187 w 599329"/>
                <a:gd name="connsiteY41" fmla="*/ 53062 h 525616"/>
                <a:gd name="connsiteX42" fmla="*/ 322022 w 599329"/>
                <a:gd name="connsiteY42" fmla="*/ 60642 h 525616"/>
                <a:gd name="connsiteX43" fmla="*/ 322022 w 599329"/>
                <a:gd name="connsiteY43" fmla="*/ 90205 h 525616"/>
                <a:gd name="connsiteX44" fmla="*/ 315187 w 599329"/>
                <a:gd name="connsiteY44" fmla="*/ 97786 h 525616"/>
                <a:gd name="connsiteX45" fmla="*/ 303796 w 599329"/>
                <a:gd name="connsiteY45" fmla="*/ 109156 h 525616"/>
                <a:gd name="connsiteX46" fmla="*/ 292405 w 599329"/>
                <a:gd name="connsiteY46" fmla="*/ 98544 h 525616"/>
                <a:gd name="connsiteX47" fmla="*/ 243803 w 599329"/>
                <a:gd name="connsiteY47" fmla="*/ 123559 h 525616"/>
                <a:gd name="connsiteX48" fmla="*/ 208871 w 599329"/>
                <a:gd name="connsiteY48" fmla="*/ 98544 h 525616"/>
                <a:gd name="connsiteX49" fmla="*/ 197480 w 599329"/>
                <a:gd name="connsiteY49" fmla="*/ 109156 h 525616"/>
                <a:gd name="connsiteX50" fmla="*/ 186089 w 599329"/>
                <a:gd name="connsiteY50" fmla="*/ 97786 h 525616"/>
                <a:gd name="connsiteX51" fmla="*/ 178495 w 599329"/>
                <a:gd name="connsiteY51" fmla="*/ 90205 h 525616"/>
                <a:gd name="connsiteX52" fmla="*/ 178495 w 599329"/>
                <a:gd name="connsiteY52" fmla="*/ 60642 h 525616"/>
                <a:gd name="connsiteX53" fmla="*/ 186089 w 599329"/>
                <a:gd name="connsiteY53" fmla="*/ 53062 h 525616"/>
                <a:gd name="connsiteX54" fmla="*/ 186089 w 599329"/>
                <a:gd name="connsiteY54" fmla="*/ 52304 h 525616"/>
                <a:gd name="connsiteX55" fmla="*/ 191405 w 599329"/>
                <a:gd name="connsiteY55" fmla="*/ 42449 h 525616"/>
                <a:gd name="connsiteX56" fmla="*/ 250638 w 599329"/>
                <a:gd name="connsiteY56" fmla="*/ 0 h 52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99329" h="525616">
                  <a:moveTo>
                    <a:pt x="0" y="344319"/>
                  </a:moveTo>
                  <a:lnTo>
                    <a:pt x="599329" y="344319"/>
                  </a:lnTo>
                  <a:lnTo>
                    <a:pt x="599329" y="525616"/>
                  </a:lnTo>
                  <a:lnTo>
                    <a:pt x="0" y="525616"/>
                  </a:lnTo>
                  <a:close/>
                  <a:moveTo>
                    <a:pt x="398781" y="309473"/>
                  </a:moveTo>
                  <a:lnTo>
                    <a:pt x="537800" y="309473"/>
                  </a:lnTo>
                  <a:lnTo>
                    <a:pt x="537800" y="334450"/>
                  </a:lnTo>
                  <a:lnTo>
                    <a:pt x="398781" y="334450"/>
                  </a:lnTo>
                  <a:close/>
                  <a:moveTo>
                    <a:pt x="49345" y="309473"/>
                  </a:moveTo>
                  <a:lnTo>
                    <a:pt x="189095" y="309473"/>
                  </a:lnTo>
                  <a:lnTo>
                    <a:pt x="189095" y="334450"/>
                  </a:lnTo>
                  <a:lnTo>
                    <a:pt x="49345" y="334450"/>
                  </a:lnTo>
                  <a:close/>
                  <a:moveTo>
                    <a:pt x="250638" y="11370"/>
                  </a:moveTo>
                  <a:cubicBezTo>
                    <a:pt x="229375" y="11370"/>
                    <a:pt x="211149" y="25015"/>
                    <a:pt x="203555" y="43207"/>
                  </a:cubicBezTo>
                  <a:cubicBezTo>
                    <a:pt x="206593" y="45482"/>
                    <a:pt x="208871" y="48514"/>
                    <a:pt x="208871" y="52304"/>
                  </a:cubicBezTo>
                  <a:lnTo>
                    <a:pt x="208871" y="56852"/>
                  </a:lnTo>
                  <a:cubicBezTo>
                    <a:pt x="217224" y="38659"/>
                    <a:pt x="236969" y="28047"/>
                    <a:pt x="257473" y="31079"/>
                  </a:cubicBezTo>
                  <a:cubicBezTo>
                    <a:pt x="272661" y="33353"/>
                    <a:pt x="285570" y="43207"/>
                    <a:pt x="291646" y="56852"/>
                  </a:cubicBezTo>
                  <a:lnTo>
                    <a:pt x="291646" y="52304"/>
                  </a:lnTo>
                  <a:cubicBezTo>
                    <a:pt x="291646" y="48514"/>
                    <a:pt x="293924" y="45482"/>
                    <a:pt x="296961" y="43207"/>
                  </a:cubicBezTo>
                  <a:cubicBezTo>
                    <a:pt x="289367" y="25015"/>
                    <a:pt x="271142" y="11370"/>
                    <a:pt x="250638" y="11370"/>
                  </a:cubicBezTo>
                  <a:close/>
                  <a:moveTo>
                    <a:pt x="369506" y="8093"/>
                  </a:moveTo>
                  <a:cubicBezTo>
                    <a:pt x="387131" y="1196"/>
                    <a:pt x="413194" y="17977"/>
                    <a:pt x="406358" y="42438"/>
                  </a:cubicBezTo>
                  <a:cubicBezTo>
                    <a:pt x="391166" y="94015"/>
                    <a:pt x="366860" y="142558"/>
                    <a:pt x="334198" y="185791"/>
                  </a:cubicBezTo>
                  <a:cubicBezTo>
                    <a:pt x="332679" y="187308"/>
                    <a:pt x="331919" y="188066"/>
                    <a:pt x="330400" y="189583"/>
                  </a:cubicBezTo>
                  <a:cubicBezTo>
                    <a:pt x="328881" y="229783"/>
                    <a:pt x="332679" y="310182"/>
                    <a:pt x="334198" y="327627"/>
                  </a:cubicBezTo>
                  <a:lnTo>
                    <a:pt x="233934" y="326869"/>
                  </a:lnTo>
                  <a:cubicBezTo>
                    <a:pt x="233174" y="324593"/>
                    <a:pt x="230136" y="278326"/>
                    <a:pt x="229376" y="232058"/>
                  </a:cubicBezTo>
                  <a:cubicBezTo>
                    <a:pt x="223300" y="237368"/>
                    <a:pt x="216464" y="242677"/>
                    <a:pt x="210387" y="248745"/>
                  </a:cubicBezTo>
                  <a:cubicBezTo>
                    <a:pt x="189119" y="266948"/>
                    <a:pt x="162534" y="248745"/>
                    <a:pt x="166332" y="222957"/>
                  </a:cubicBezTo>
                  <a:cubicBezTo>
                    <a:pt x="169370" y="199444"/>
                    <a:pt x="170130" y="175931"/>
                    <a:pt x="176966" y="153176"/>
                  </a:cubicBezTo>
                  <a:cubicBezTo>
                    <a:pt x="185321" y="123596"/>
                    <a:pt x="228617" y="132697"/>
                    <a:pt x="228617" y="160003"/>
                  </a:cubicBezTo>
                  <a:cubicBezTo>
                    <a:pt x="229376" y="159244"/>
                    <a:pt x="230136" y="158486"/>
                    <a:pt x="230136" y="157727"/>
                  </a:cubicBezTo>
                  <a:cubicBezTo>
                    <a:pt x="231655" y="156969"/>
                    <a:pt x="232415" y="155452"/>
                    <a:pt x="233934" y="154693"/>
                  </a:cubicBezTo>
                  <a:cubicBezTo>
                    <a:pt x="241530" y="134973"/>
                    <a:pt x="262038" y="121320"/>
                    <a:pt x="284826" y="122837"/>
                  </a:cubicBezTo>
                  <a:cubicBezTo>
                    <a:pt x="293181" y="123596"/>
                    <a:pt x="301536" y="126630"/>
                    <a:pt x="307613" y="131181"/>
                  </a:cubicBezTo>
                  <a:cubicBezTo>
                    <a:pt x="329641" y="97807"/>
                    <a:pt x="345592" y="62159"/>
                    <a:pt x="356226" y="23476"/>
                  </a:cubicBezTo>
                  <a:cubicBezTo>
                    <a:pt x="358694" y="15323"/>
                    <a:pt x="363632" y="10393"/>
                    <a:pt x="369506" y="8093"/>
                  </a:cubicBezTo>
                  <a:close/>
                  <a:moveTo>
                    <a:pt x="250638" y="0"/>
                  </a:moveTo>
                  <a:cubicBezTo>
                    <a:pt x="277217" y="0"/>
                    <a:pt x="300758" y="18192"/>
                    <a:pt x="309112" y="42449"/>
                  </a:cubicBezTo>
                  <a:cubicBezTo>
                    <a:pt x="312150" y="44724"/>
                    <a:pt x="315187" y="48514"/>
                    <a:pt x="315187" y="52304"/>
                  </a:cubicBezTo>
                  <a:lnTo>
                    <a:pt x="315187" y="53062"/>
                  </a:lnTo>
                  <a:cubicBezTo>
                    <a:pt x="318984" y="53062"/>
                    <a:pt x="322022" y="56094"/>
                    <a:pt x="322022" y="60642"/>
                  </a:cubicBezTo>
                  <a:lnTo>
                    <a:pt x="322022" y="90205"/>
                  </a:lnTo>
                  <a:cubicBezTo>
                    <a:pt x="322022" y="93995"/>
                    <a:pt x="318984" y="97786"/>
                    <a:pt x="315187" y="97786"/>
                  </a:cubicBezTo>
                  <a:cubicBezTo>
                    <a:pt x="315187" y="104608"/>
                    <a:pt x="309871" y="109156"/>
                    <a:pt x="303796" y="109156"/>
                  </a:cubicBezTo>
                  <a:cubicBezTo>
                    <a:pt x="296961" y="109156"/>
                    <a:pt x="292405" y="104608"/>
                    <a:pt x="292405" y="98544"/>
                  </a:cubicBezTo>
                  <a:cubicBezTo>
                    <a:pt x="283292" y="115978"/>
                    <a:pt x="263548" y="126591"/>
                    <a:pt x="243803" y="123559"/>
                  </a:cubicBezTo>
                  <a:cubicBezTo>
                    <a:pt x="227856" y="121285"/>
                    <a:pt x="214946" y="111430"/>
                    <a:pt x="208871" y="98544"/>
                  </a:cubicBezTo>
                  <a:cubicBezTo>
                    <a:pt x="208111" y="104608"/>
                    <a:pt x="203555" y="109156"/>
                    <a:pt x="197480" y="109156"/>
                  </a:cubicBezTo>
                  <a:cubicBezTo>
                    <a:pt x="190645" y="109156"/>
                    <a:pt x="186089" y="104608"/>
                    <a:pt x="186089" y="97786"/>
                  </a:cubicBezTo>
                  <a:cubicBezTo>
                    <a:pt x="181532" y="97786"/>
                    <a:pt x="178495" y="93995"/>
                    <a:pt x="178495" y="90205"/>
                  </a:cubicBezTo>
                  <a:lnTo>
                    <a:pt x="178495" y="60642"/>
                  </a:lnTo>
                  <a:cubicBezTo>
                    <a:pt x="178495" y="56094"/>
                    <a:pt x="181532" y="53062"/>
                    <a:pt x="186089" y="53062"/>
                  </a:cubicBezTo>
                  <a:lnTo>
                    <a:pt x="186089" y="52304"/>
                  </a:lnTo>
                  <a:cubicBezTo>
                    <a:pt x="186089" y="48514"/>
                    <a:pt x="188367" y="44724"/>
                    <a:pt x="191405" y="42449"/>
                  </a:cubicBezTo>
                  <a:cubicBezTo>
                    <a:pt x="199758" y="18192"/>
                    <a:pt x="223299" y="0"/>
                    <a:pt x="2506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A9F2744-D150-4368-8ED6-7757B142347E}"/>
                </a:ext>
              </a:extLst>
            </p:cNvPr>
            <p:cNvSpPr txBox="1"/>
            <p:nvPr/>
          </p:nvSpPr>
          <p:spPr>
            <a:xfrm>
              <a:off x="8442402" y="37407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学生社团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B45ADE6-2A53-42E4-B9C0-D7B45543605D}"/>
              </a:ext>
            </a:extLst>
          </p:cNvPr>
          <p:cNvGrpSpPr/>
          <p:nvPr/>
        </p:nvGrpSpPr>
        <p:grpSpPr>
          <a:xfrm>
            <a:off x="8397979" y="4468449"/>
            <a:ext cx="1557047" cy="2085520"/>
            <a:chOff x="6700797" y="4327689"/>
            <a:chExt cx="1557047" cy="208552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B0196FE-24B5-400B-B82F-AD8DE0E4C497}"/>
                </a:ext>
              </a:extLst>
            </p:cNvPr>
            <p:cNvSpPr/>
            <p:nvPr/>
          </p:nvSpPr>
          <p:spPr>
            <a:xfrm>
              <a:off x="6700797" y="432768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hand-holding-up-a-book_64882">
              <a:extLst>
                <a:ext uri="{FF2B5EF4-FFF2-40B4-BE49-F238E27FC236}">
                  <a16:creationId xmlns:a16="http://schemas.microsoft.com/office/drawing/2014/main" id="{A9B7381A-8C9F-4DC5-93E4-9569920E86B8}"/>
                </a:ext>
              </a:extLst>
            </p:cNvPr>
            <p:cNvSpPr/>
            <p:nvPr/>
          </p:nvSpPr>
          <p:spPr>
            <a:xfrm>
              <a:off x="7149078" y="4826589"/>
              <a:ext cx="609685" cy="559245"/>
            </a:xfrm>
            <a:custGeom>
              <a:avLst/>
              <a:gdLst>
                <a:gd name="T0" fmla="*/ 5053 w 11230"/>
                <a:gd name="T1" fmla="*/ 0 h 10301"/>
                <a:gd name="T2" fmla="*/ 4492 w 11230"/>
                <a:gd name="T3" fmla="*/ 1684 h 10301"/>
                <a:gd name="T4" fmla="*/ 0 w 11230"/>
                <a:gd name="T5" fmla="*/ 2806 h 10301"/>
                <a:gd name="T6" fmla="*/ 1123 w 11230"/>
                <a:gd name="T7" fmla="*/ 8420 h 10301"/>
                <a:gd name="T8" fmla="*/ 1938 w 11230"/>
                <a:gd name="T9" fmla="*/ 8701 h 10301"/>
                <a:gd name="T10" fmla="*/ 2555 w 11230"/>
                <a:gd name="T11" fmla="*/ 9964 h 10301"/>
                <a:gd name="T12" fmla="*/ 5643 w 11230"/>
                <a:gd name="T13" fmla="*/ 8447 h 10301"/>
                <a:gd name="T14" fmla="*/ 9012 w 11230"/>
                <a:gd name="T15" fmla="*/ 7325 h 10301"/>
                <a:gd name="T16" fmla="*/ 9208 w 11230"/>
                <a:gd name="T17" fmla="*/ 5557 h 10301"/>
                <a:gd name="T18" fmla="*/ 10107 w 11230"/>
                <a:gd name="T19" fmla="*/ 5334 h 10301"/>
                <a:gd name="T20" fmla="*/ 10669 w 11230"/>
                <a:gd name="T21" fmla="*/ 5052 h 10301"/>
                <a:gd name="T22" fmla="*/ 11230 w 11230"/>
                <a:gd name="T23" fmla="*/ 561 h 10301"/>
                <a:gd name="T24" fmla="*/ 8422 w 11230"/>
                <a:gd name="T25" fmla="*/ 7297 h 10301"/>
                <a:gd name="T26" fmla="*/ 5474 w 11230"/>
                <a:gd name="T27" fmla="*/ 7859 h 10301"/>
                <a:gd name="T28" fmla="*/ 2610 w 11230"/>
                <a:gd name="T29" fmla="*/ 9319 h 10301"/>
                <a:gd name="T30" fmla="*/ 2610 w 11230"/>
                <a:gd name="T31" fmla="*/ 8420 h 10301"/>
                <a:gd name="T32" fmla="*/ 1123 w 11230"/>
                <a:gd name="T33" fmla="*/ 7859 h 10301"/>
                <a:gd name="T34" fmla="*/ 562 w 11230"/>
                <a:gd name="T35" fmla="*/ 2806 h 10301"/>
                <a:gd name="T36" fmla="*/ 7860 w 11230"/>
                <a:gd name="T37" fmla="*/ 2245 h 10301"/>
                <a:gd name="T38" fmla="*/ 8422 w 11230"/>
                <a:gd name="T39" fmla="*/ 7297 h 10301"/>
                <a:gd name="T40" fmla="*/ 10385 w 11230"/>
                <a:gd name="T41" fmla="*/ 4491 h 10301"/>
                <a:gd name="T42" fmla="*/ 9543 w 11230"/>
                <a:gd name="T43" fmla="*/ 5052 h 10301"/>
                <a:gd name="T44" fmla="*/ 9318 w 11230"/>
                <a:gd name="T45" fmla="*/ 5024 h 10301"/>
                <a:gd name="T46" fmla="*/ 8982 w 11230"/>
                <a:gd name="T47" fmla="*/ 2806 h 10301"/>
                <a:gd name="T48" fmla="*/ 5052 w 11230"/>
                <a:gd name="T49" fmla="*/ 1684 h 10301"/>
                <a:gd name="T50" fmla="*/ 5333 w 11230"/>
                <a:gd name="T51" fmla="*/ 560 h 10301"/>
                <a:gd name="T52" fmla="*/ 10667 w 11230"/>
                <a:gd name="T53" fmla="*/ 841 h 10301"/>
                <a:gd name="T54" fmla="*/ 5333 w 11230"/>
                <a:gd name="T55" fmla="*/ 5614 h 10301"/>
                <a:gd name="T56" fmla="*/ 1684 w 11230"/>
                <a:gd name="T57" fmla="*/ 5895 h 10301"/>
                <a:gd name="T58" fmla="*/ 5334 w 11230"/>
                <a:gd name="T59" fmla="*/ 6176 h 10301"/>
                <a:gd name="T60" fmla="*/ 5333 w 11230"/>
                <a:gd name="T61" fmla="*/ 5614 h 10301"/>
                <a:gd name="T62" fmla="*/ 1965 w 11230"/>
                <a:gd name="T63" fmla="*/ 3930 h 10301"/>
                <a:gd name="T64" fmla="*/ 1965 w 11230"/>
                <a:gd name="T65" fmla="*/ 4492 h 10301"/>
                <a:gd name="T66" fmla="*/ 7299 w 11230"/>
                <a:gd name="T67" fmla="*/ 4211 h 10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30" h="10301">
                  <a:moveTo>
                    <a:pt x="10667" y="0"/>
                  </a:moveTo>
                  <a:lnTo>
                    <a:pt x="5053" y="0"/>
                  </a:lnTo>
                  <a:cubicBezTo>
                    <a:pt x="4744" y="0"/>
                    <a:pt x="4492" y="252"/>
                    <a:pt x="4492" y="561"/>
                  </a:cubicBezTo>
                  <a:lnTo>
                    <a:pt x="4492" y="1684"/>
                  </a:lnTo>
                  <a:lnTo>
                    <a:pt x="1123" y="1684"/>
                  </a:lnTo>
                  <a:cubicBezTo>
                    <a:pt x="505" y="1684"/>
                    <a:pt x="0" y="2188"/>
                    <a:pt x="0" y="2806"/>
                  </a:cubicBezTo>
                  <a:lnTo>
                    <a:pt x="0" y="7297"/>
                  </a:lnTo>
                  <a:cubicBezTo>
                    <a:pt x="0" y="7915"/>
                    <a:pt x="505" y="8420"/>
                    <a:pt x="1123" y="8420"/>
                  </a:cubicBezTo>
                  <a:lnTo>
                    <a:pt x="1713" y="8420"/>
                  </a:lnTo>
                  <a:cubicBezTo>
                    <a:pt x="1881" y="8420"/>
                    <a:pt x="1965" y="8532"/>
                    <a:pt x="1938" y="8701"/>
                  </a:cubicBezTo>
                  <a:lnTo>
                    <a:pt x="1798" y="9459"/>
                  </a:lnTo>
                  <a:cubicBezTo>
                    <a:pt x="1685" y="10076"/>
                    <a:pt x="2023" y="10301"/>
                    <a:pt x="2555" y="9964"/>
                  </a:cubicBezTo>
                  <a:lnTo>
                    <a:pt x="4604" y="8729"/>
                  </a:lnTo>
                  <a:cubicBezTo>
                    <a:pt x="4885" y="8560"/>
                    <a:pt x="5334" y="8447"/>
                    <a:pt x="5643" y="8447"/>
                  </a:cubicBezTo>
                  <a:lnTo>
                    <a:pt x="7889" y="8447"/>
                  </a:lnTo>
                  <a:cubicBezTo>
                    <a:pt x="8507" y="8447"/>
                    <a:pt x="9012" y="7942"/>
                    <a:pt x="9012" y="7325"/>
                  </a:cubicBezTo>
                  <a:lnTo>
                    <a:pt x="9012" y="5417"/>
                  </a:lnTo>
                  <a:lnTo>
                    <a:pt x="9208" y="5557"/>
                  </a:lnTo>
                  <a:cubicBezTo>
                    <a:pt x="9685" y="5894"/>
                    <a:pt x="10107" y="5670"/>
                    <a:pt x="10107" y="5052"/>
                  </a:cubicBezTo>
                  <a:lnTo>
                    <a:pt x="10107" y="5334"/>
                  </a:lnTo>
                  <a:cubicBezTo>
                    <a:pt x="10107" y="5193"/>
                    <a:pt x="10219" y="5052"/>
                    <a:pt x="10388" y="5052"/>
                  </a:cubicBezTo>
                  <a:lnTo>
                    <a:pt x="10669" y="5052"/>
                  </a:lnTo>
                  <a:cubicBezTo>
                    <a:pt x="10978" y="5052"/>
                    <a:pt x="11230" y="4800"/>
                    <a:pt x="11230" y="4491"/>
                  </a:cubicBezTo>
                  <a:lnTo>
                    <a:pt x="11230" y="561"/>
                  </a:lnTo>
                  <a:cubicBezTo>
                    <a:pt x="11228" y="252"/>
                    <a:pt x="10975" y="0"/>
                    <a:pt x="10667" y="0"/>
                  </a:cubicBezTo>
                  <a:close/>
                  <a:moveTo>
                    <a:pt x="8422" y="7297"/>
                  </a:moveTo>
                  <a:cubicBezTo>
                    <a:pt x="8422" y="7606"/>
                    <a:pt x="8169" y="7859"/>
                    <a:pt x="7860" y="7859"/>
                  </a:cubicBezTo>
                  <a:lnTo>
                    <a:pt x="5474" y="7859"/>
                  </a:lnTo>
                  <a:cubicBezTo>
                    <a:pt x="5165" y="7859"/>
                    <a:pt x="4688" y="7999"/>
                    <a:pt x="4435" y="8167"/>
                  </a:cubicBezTo>
                  <a:lnTo>
                    <a:pt x="2610" y="9319"/>
                  </a:lnTo>
                  <a:cubicBezTo>
                    <a:pt x="2470" y="9402"/>
                    <a:pt x="2385" y="9346"/>
                    <a:pt x="2442" y="9206"/>
                  </a:cubicBezTo>
                  <a:lnTo>
                    <a:pt x="2610" y="8420"/>
                  </a:lnTo>
                  <a:cubicBezTo>
                    <a:pt x="2667" y="8111"/>
                    <a:pt x="2470" y="7859"/>
                    <a:pt x="2162" y="7859"/>
                  </a:cubicBezTo>
                  <a:lnTo>
                    <a:pt x="1123" y="7859"/>
                  </a:lnTo>
                  <a:cubicBezTo>
                    <a:pt x="814" y="7859"/>
                    <a:pt x="562" y="7606"/>
                    <a:pt x="562" y="7297"/>
                  </a:cubicBezTo>
                  <a:lnTo>
                    <a:pt x="562" y="2806"/>
                  </a:lnTo>
                  <a:cubicBezTo>
                    <a:pt x="562" y="2497"/>
                    <a:pt x="814" y="2245"/>
                    <a:pt x="1123" y="2245"/>
                  </a:cubicBezTo>
                  <a:lnTo>
                    <a:pt x="7860" y="2245"/>
                  </a:lnTo>
                  <a:cubicBezTo>
                    <a:pt x="8169" y="2245"/>
                    <a:pt x="8422" y="2497"/>
                    <a:pt x="8422" y="2806"/>
                  </a:cubicBezTo>
                  <a:lnTo>
                    <a:pt x="8422" y="7297"/>
                  </a:lnTo>
                  <a:close/>
                  <a:moveTo>
                    <a:pt x="10667" y="4210"/>
                  </a:moveTo>
                  <a:cubicBezTo>
                    <a:pt x="10667" y="4379"/>
                    <a:pt x="10554" y="4491"/>
                    <a:pt x="10385" y="4491"/>
                  </a:cubicBezTo>
                  <a:lnTo>
                    <a:pt x="10104" y="4491"/>
                  </a:lnTo>
                  <a:cubicBezTo>
                    <a:pt x="9795" y="4491"/>
                    <a:pt x="9543" y="4744"/>
                    <a:pt x="9543" y="5052"/>
                  </a:cubicBezTo>
                  <a:lnTo>
                    <a:pt x="9543" y="4884"/>
                  </a:lnTo>
                  <a:cubicBezTo>
                    <a:pt x="9543" y="5052"/>
                    <a:pt x="9430" y="5109"/>
                    <a:pt x="9318" y="5024"/>
                  </a:cubicBezTo>
                  <a:lnTo>
                    <a:pt x="8982" y="4799"/>
                  </a:lnTo>
                  <a:lnTo>
                    <a:pt x="8982" y="2806"/>
                  </a:lnTo>
                  <a:cubicBezTo>
                    <a:pt x="8982" y="2189"/>
                    <a:pt x="8477" y="1684"/>
                    <a:pt x="7859" y="1684"/>
                  </a:cubicBezTo>
                  <a:lnTo>
                    <a:pt x="5052" y="1684"/>
                  </a:lnTo>
                  <a:lnTo>
                    <a:pt x="5052" y="841"/>
                  </a:lnTo>
                  <a:cubicBezTo>
                    <a:pt x="5052" y="701"/>
                    <a:pt x="5192" y="560"/>
                    <a:pt x="5333" y="560"/>
                  </a:cubicBezTo>
                  <a:lnTo>
                    <a:pt x="10385" y="560"/>
                  </a:lnTo>
                  <a:cubicBezTo>
                    <a:pt x="10525" y="560"/>
                    <a:pt x="10667" y="700"/>
                    <a:pt x="10667" y="841"/>
                  </a:cubicBezTo>
                  <a:lnTo>
                    <a:pt x="10667" y="4210"/>
                  </a:lnTo>
                  <a:close/>
                  <a:moveTo>
                    <a:pt x="5333" y="5614"/>
                  </a:moveTo>
                  <a:lnTo>
                    <a:pt x="1965" y="5614"/>
                  </a:lnTo>
                  <a:cubicBezTo>
                    <a:pt x="1797" y="5614"/>
                    <a:pt x="1684" y="5726"/>
                    <a:pt x="1684" y="5895"/>
                  </a:cubicBezTo>
                  <a:cubicBezTo>
                    <a:pt x="1684" y="6064"/>
                    <a:pt x="1824" y="6176"/>
                    <a:pt x="1965" y="6176"/>
                  </a:cubicBezTo>
                  <a:lnTo>
                    <a:pt x="5334" y="6176"/>
                  </a:lnTo>
                  <a:cubicBezTo>
                    <a:pt x="5503" y="6176"/>
                    <a:pt x="5615" y="6064"/>
                    <a:pt x="5615" y="5895"/>
                  </a:cubicBezTo>
                  <a:cubicBezTo>
                    <a:pt x="5614" y="5726"/>
                    <a:pt x="5474" y="5614"/>
                    <a:pt x="5333" y="5614"/>
                  </a:cubicBezTo>
                  <a:close/>
                  <a:moveTo>
                    <a:pt x="7018" y="3930"/>
                  </a:moveTo>
                  <a:lnTo>
                    <a:pt x="1965" y="3930"/>
                  </a:lnTo>
                  <a:cubicBezTo>
                    <a:pt x="1825" y="3930"/>
                    <a:pt x="1684" y="4042"/>
                    <a:pt x="1684" y="4211"/>
                  </a:cubicBezTo>
                  <a:cubicBezTo>
                    <a:pt x="1684" y="4380"/>
                    <a:pt x="1797" y="4492"/>
                    <a:pt x="1965" y="4492"/>
                  </a:cubicBezTo>
                  <a:lnTo>
                    <a:pt x="7018" y="4492"/>
                  </a:lnTo>
                  <a:cubicBezTo>
                    <a:pt x="7158" y="4492"/>
                    <a:pt x="7299" y="4380"/>
                    <a:pt x="7299" y="4211"/>
                  </a:cubicBezTo>
                  <a:cubicBezTo>
                    <a:pt x="7299" y="4042"/>
                    <a:pt x="7186" y="3930"/>
                    <a:pt x="7018" y="39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809EE44-EFA8-4DC4-A3C6-038D10811472}"/>
                </a:ext>
              </a:extLst>
            </p:cNvPr>
            <p:cNvSpPr txBox="1"/>
            <p:nvPr/>
          </p:nvSpPr>
          <p:spPr>
            <a:xfrm>
              <a:off x="6925323" y="6043877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学生论坛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185A783-A27D-4DAD-B962-0579FE09242A}"/>
              </a:ext>
            </a:extLst>
          </p:cNvPr>
          <p:cNvGrpSpPr/>
          <p:nvPr/>
        </p:nvGrpSpPr>
        <p:grpSpPr>
          <a:xfrm>
            <a:off x="1892764" y="4282596"/>
            <a:ext cx="1557047" cy="2085520"/>
            <a:chOff x="4234110" y="4327689"/>
            <a:chExt cx="1557047" cy="208552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896E7C9-D0FD-4164-B75F-293EBD4853D8}"/>
                </a:ext>
              </a:extLst>
            </p:cNvPr>
            <p:cNvSpPr/>
            <p:nvPr/>
          </p:nvSpPr>
          <p:spPr>
            <a:xfrm>
              <a:off x="4234110" y="4327689"/>
              <a:ext cx="1557047" cy="1557047"/>
            </a:xfrm>
            <a:prstGeom prst="ellipse">
              <a:avLst/>
            </a:prstGeom>
            <a:solidFill>
              <a:srgbClr val="2440FA"/>
            </a:solidFill>
            <a:ln>
              <a:noFill/>
            </a:ln>
            <a:effectLst>
              <a:outerShdw blurRad="800100" dist="38100" dir="5400000" algn="t" rotWithShape="0">
                <a:srgbClr val="2440FA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hand-holding-up-a-book_64882">
              <a:extLst>
                <a:ext uri="{FF2B5EF4-FFF2-40B4-BE49-F238E27FC236}">
                  <a16:creationId xmlns:a16="http://schemas.microsoft.com/office/drawing/2014/main" id="{14F67508-DC05-44B5-9099-D33961F39938}"/>
                </a:ext>
              </a:extLst>
            </p:cNvPr>
            <p:cNvSpPr/>
            <p:nvPr/>
          </p:nvSpPr>
          <p:spPr>
            <a:xfrm>
              <a:off x="4753603" y="4801369"/>
              <a:ext cx="518060" cy="609685"/>
            </a:xfrm>
            <a:custGeom>
              <a:avLst/>
              <a:gdLst>
                <a:gd name="T0" fmla="*/ 7439 w 8482"/>
                <a:gd name="T1" fmla="*/ 9980 h 9980"/>
                <a:gd name="T2" fmla="*/ 6736 w 8482"/>
                <a:gd name="T3" fmla="*/ 9482 h 9980"/>
                <a:gd name="T4" fmla="*/ 6034 w 8482"/>
                <a:gd name="T5" fmla="*/ 9980 h 9980"/>
                <a:gd name="T6" fmla="*/ 4944 w 8482"/>
                <a:gd name="T7" fmla="*/ 9980 h 9980"/>
                <a:gd name="T8" fmla="*/ 4241 w 8482"/>
                <a:gd name="T9" fmla="*/ 9482 h 9980"/>
                <a:gd name="T10" fmla="*/ 3539 w 8482"/>
                <a:gd name="T11" fmla="*/ 9980 h 9980"/>
                <a:gd name="T12" fmla="*/ 2449 w 8482"/>
                <a:gd name="T13" fmla="*/ 9980 h 9980"/>
                <a:gd name="T14" fmla="*/ 1746 w 8482"/>
                <a:gd name="T15" fmla="*/ 9482 h 9980"/>
                <a:gd name="T16" fmla="*/ 1044 w 8482"/>
                <a:gd name="T17" fmla="*/ 9980 h 9980"/>
                <a:gd name="T18" fmla="*/ 0 w 8482"/>
                <a:gd name="T19" fmla="*/ 9980 h 9980"/>
                <a:gd name="T20" fmla="*/ 0 w 8482"/>
                <a:gd name="T21" fmla="*/ 499 h 9980"/>
                <a:gd name="T22" fmla="*/ 499 w 8482"/>
                <a:gd name="T23" fmla="*/ 0 h 9980"/>
                <a:gd name="T24" fmla="*/ 7984 w 8482"/>
                <a:gd name="T25" fmla="*/ 0 h 9980"/>
                <a:gd name="T26" fmla="*/ 8482 w 8482"/>
                <a:gd name="T27" fmla="*/ 499 h 9980"/>
                <a:gd name="T28" fmla="*/ 8482 w 8482"/>
                <a:gd name="T29" fmla="*/ 9980 h 9980"/>
                <a:gd name="T30" fmla="*/ 7439 w 8482"/>
                <a:gd name="T31" fmla="*/ 9980 h 9980"/>
                <a:gd name="T32" fmla="*/ 1248 w 8482"/>
                <a:gd name="T33" fmla="*/ 7734 h 9980"/>
                <a:gd name="T34" fmla="*/ 3492 w 8482"/>
                <a:gd name="T35" fmla="*/ 7734 h 9980"/>
                <a:gd name="T36" fmla="*/ 3492 w 8482"/>
                <a:gd name="T37" fmla="*/ 3493 h 9980"/>
                <a:gd name="T38" fmla="*/ 1248 w 8482"/>
                <a:gd name="T39" fmla="*/ 3493 h 9980"/>
                <a:gd name="T40" fmla="*/ 1248 w 8482"/>
                <a:gd name="T41" fmla="*/ 7734 h 9980"/>
                <a:gd name="T42" fmla="*/ 7235 w 8482"/>
                <a:gd name="T43" fmla="*/ 1747 h 9980"/>
                <a:gd name="T44" fmla="*/ 1248 w 8482"/>
                <a:gd name="T45" fmla="*/ 1747 h 9980"/>
                <a:gd name="T46" fmla="*/ 1248 w 8482"/>
                <a:gd name="T47" fmla="*/ 2495 h 9980"/>
                <a:gd name="T48" fmla="*/ 7235 w 8482"/>
                <a:gd name="T49" fmla="*/ 2495 h 9980"/>
                <a:gd name="T50" fmla="*/ 7235 w 8482"/>
                <a:gd name="T51" fmla="*/ 1747 h 9980"/>
                <a:gd name="T52" fmla="*/ 7235 w 8482"/>
                <a:gd name="T53" fmla="*/ 3493 h 9980"/>
                <a:gd name="T54" fmla="*/ 4491 w 8482"/>
                <a:gd name="T55" fmla="*/ 3493 h 9980"/>
                <a:gd name="T56" fmla="*/ 4491 w 8482"/>
                <a:gd name="T57" fmla="*/ 4242 h 9980"/>
                <a:gd name="T58" fmla="*/ 7236 w 8482"/>
                <a:gd name="T59" fmla="*/ 4242 h 9980"/>
                <a:gd name="T60" fmla="*/ 7236 w 8482"/>
                <a:gd name="T61" fmla="*/ 3493 h 9980"/>
                <a:gd name="T62" fmla="*/ 7235 w 8482"/>
                <a:gd name="T63" fmla="*/ 3493 h 9980"/>
                <a:gd name="T64" fmla="*/ 7235 w 8482"/>
                <a:gd name="T65" fmla="*/ 5239 h 9980"/>
                <a:gd name="T66" fmla="*/ 4491 w 8482"/>
                <a:gd name="T67" fmla="*/ 5239 h 9980"/>
                <a:gd name="T68" fmla="*/ 4491 w 8482"/>
                <a:gd name="T69" fmla="*/ 5988 h 9980"/>
                <a:gd name="T70" fmla="*/ 7236 w 8482"/>
                <a:gd name="T71" fmla="*/ 5988 h 9980"/>
                <a:gd name="T72" fmla="*/ 7236 w 8482"/>
                <a:gd name="T73" fmla="*/ 5239 h 9980"/>
                <a:gd name="T74" fmla="*/ 7235 w 8482"/>
                <a:gd name="T75" fmla="*/ 5239 h 9980"/>
                <a:gd name="T76" fmla="*/ 7235 w 8482"/>
                <a:gd name="T77" fmla="*/ 6985 h 9980"/>
                <a:gd name="T78" fmla="*/ 4491 w 8482"/>
                <a:gd name="T79" fmla="*/ 6985 h 9980"/>
                <a:gd name="T80" fmla="*/ 4491 w 8482"/>
                <a:gd name="T81" fmla="*/ 7734 h 9980"/>
                <a:gd name="T82" fmla="*/ 7236 w 8482"/>
                <a:gd name="T83" fmla="*/ 7734 h 9980"/>
                <a:gd name="T84" fmla="*/ 7236 w 8482"/>
                <a:gd name="T85" fmla="*/ 6985 h 9980"/>
                <a:gd name="T86" fmla="*/ 7235 w 8482"/>
                <a:gd name="T87" fmla="*/ 6985 h 9980"/>
                <a:gd name="T88" fmla="*/ 7235 w 8482"/>
                <a:gd name="T89" fmla="*/ 6985 h 9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82" h="9980">
                  <a:moveTo>
                    <a:pt x="7439" y="9980"/>
                  </a:moveTo>
                  <a:cubicBezTo>
                    <a:pt x="7336" y="9690"/>
                    <a:pt x="7061" y="9482"/>
                    <a:pt x="6736" y="9482"/>
                  </a:cubicBezTo>
                  <a:cubicBezTo>
                    <a:pt x="6411" y="9482"/>
                    <a:pt x="6136" y="9690"/>
                    <a:pt x="6034" y="9980"/>
                  </a:cubicBezTo>
                  <a:lnTo>
                    <a:pt x="4944" y="9980"/>
                  </a:lnTo>
                  <a:cubicBezTo>
                    <a:pt x="4841" y="9690"/>
                    <a:pt x="4566" y="9482"/>
                    <a:pt x="4241" y="9482"/>
                  </a:cubicBezTo>
                  <a:cubicBezTo>
                    <a:pt x="3916" y="9482"/>
                    <a:pt x="3641" y="9690"/>
                    <a:pt x="3539" y="9980"/>
                  </a:cubicBezTo>
                  <a:lnTo>
                    <a:pt x="2449" y="9980"/>
                  </a:lnTo>
                  <a:cubicBezTo>
                    <a:pt x="2346" y="9690"/>
                    <a:pt x="2071" y="9482"/>
                    <a:pt x="1746" y="9482"/>
                  </a:cubicBezTo>
                  <a:cubicBezTo>
                    <a:pt x="1421" y="9482"/>
                    <a:pt x="1146" y="9690"/>
                    <a:pt x="1044" y="9980"/>
                  </a:cubicBezTo>
                  <a:lnTo>
                    <a:pt x="0" y="9980"/>
                  </a:lnTo>
                  <a:lnTo>
                    <a:pt x="0" y="499"/>
                  </a:lnTo>
                  <a:cubicBezTo>
                    <a:pt x="0" y="223"/>
                    <a:pt x="224" y="0"/>
                    <a:pt x="499" y="0"/>
                  </a:cubicBezTo>
                  <a:lnTo>
                    <a:pt x="7984" y="0"/>
                  </a:lnTo>
                  <a:cubicBezTo>
                    <a:pt x="8260" y="0"/>
                    <a:pt x="8482" y="224"/>
                    <a:pt x="8482" y="499"/>
                  </a:cubicBezTo>
                  <a:lnTo>
                    <a:pt x="8482" y="9980"/>
                  </a:lnTo>
                  <a:lnTo>
                    <a:pt x="7439" y="9980"/>
                  </a:lnTo>
                  <a:close/>
                  <a:moveTo>
                    <a:pt x="1248" y="7734"/>
                  </a:moveTo>
                  <a:lnTo>
                    <a:pt x="3492" y="7734"/>
                  </a:lnTo>
                  <a:lnTo>
                    <a:pt x="3492" y="3493"/>
                  </a:lnTo>
                  <a:lnTo>
                    <a:pt x="1248" y="3493"/>
                  </a:lnTo>
                  <a:lnTo>
                    <a:pt x="1248" y="7734"/>
                  </a:lnTo>
                  <a:close/>
                  <a:moveTo>
                    <a:pt x="7235" y="1747"/>
                  </a:moveTo>
                  <a:lnTo>
                    <a:pt x="1248" y="1747"/>
                  </a:lnTo>
                  <a:lnTo>
                    <a:pt x="1248" y="2495"/>
                  </a:lnTo>
                  <a:lnTo>
                    <a:pt x="7235" y="2495"/>
                  </a:lnTo>
                  <a:lnTo>
                    <a:pt x="7235" y="1747"/>
                  </a:lnTo>
                  <a:close/>
                  <a:moveTo>
                    <a:pt x="7235" y="3493"/>
                  </a:moveTo>
                  <a:lnTo>
                    <a:pt x="4491" y="3493"/>
                  </a:lnTo>
                  <a:lnTo>
                    <a:pt x="4491" y="4242"/>
                  </a:lnTo>
                  <a:lnTo>
                    <a:pt x="7236" y="4242"/>
                  </a:lnTo>
                  <a:lnTo>
                    <a:pt x="7236" y="3493"/>
                  </a:lnTo>
                  <a:lnTo>
                    <a:pt x="7235" y="3493"/>
                  </a:lnTo>
                  <a:close/>
                  <a:moveTo>
                    <a:pt x="7235" y="5239"/>
                  </a:moveTo>
                  <a:lnTo>
                    <a:pt x="4491" y="5239"/>
                  </a:lnTo>
                  <a:lnTo>
                    <a:pt x="4491" y="5988"/>
                  </a:lnTo>
                  <a:lnTo>
                    <a:pt x="7236" y="5988"/>
                  </a:lnTo>
                  <a:lnTo>
                    <a:pt x="7236" y="5239"/>
                  </a:lnTo>
                  <a:lnTo>
                    <a:pt x="7235" y="5239"/>
                  </a:lnTo>
                  <a:close/>
                  <a:moveTo>
                    <a:pt x="7235" y="6985"/>
                  </a:moveTo>
                  <a:lnTo>
                    <a:pt x="4491" y="6985"/>
                  </a:lnTo>
                  <a:lnTo>
                    <a:pt x="4491" y="7734"/>
                  </a:lnTo>
                  <a:lnTo>
                    <a:pt x="7236" y="7734"/>
                  </a:lnTo>
                  <a:lnTo>
                    <a:pt x="7236" y="6985"/>
                  </a:lnTo>
                  <a:lnTo>
                    <a:pt x="7235" y="6985"/>
                  </a:lnTo>
                  <a:close/>
                  <a:moveTo>
                    <a:pt x="7235" y="6985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3E0F3A0-07B9-4579-BB18-1B7397ABED53}"/>
                </a:ext>
              </a:extLst>
            </p:cNvPr>
            <p:cNvSpPr txBox="1"/>
            <p:nvPr/>
          </p:nvSpPr>
          <p:spPr>
            <a:xfrm>
              <a:off x="4484035" y="6043877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新闻中心</a:t>
              </a: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282682B-634A-4779-9825-6D2C76F504CA}"/>
              </a:ext>
            </a:extLst>
          </p:cNvPr>
          <p:cNvCxnSpPr>
            <a:cxnSpLocks/>
            <a:endCxn id="45" idx="7"/>
          </p:cNvCxnSpPr>
          <p:nvPr/>
        </p:nvCxnSpPr>
        <p:spPr>
          <a:xfrm flipH="1">
            <a:off x="6848100" y="2175783"/>
            <a:ext cx="626823" cy="757778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BE00B23-F5EB-4B94-BFD5-AECB355B02C5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7188584" y="3422577"/>
            <a:ext cx="2235289" cy="33298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37E58CC-BDE2-4B67-B10C-0F273BF9CDC3}"/>
              </a:ext>
            </a:extLst>
          </p:cNvPr>
          <p:cNvCxnSpPr>
            <a:cxnSpLocks/>
            <a:stCxn id="37" idx="2"/>
            <a:endCxn id="45" idx="5"/>
          </p:cNvCxnSpPr>
          <p:nvPr/>
        </p:nvCxnSpPr>
        <p:spPr>
          <a:xfrm flipH="1" flipV="1">
            <a:off x="6848100" y="4577560"/>
            <a:ext cx="1549879" cy="66941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B81817-4007-4256-AA9B-6F1E8B863D8C}"/>
              </a:ext>
            </a:extLst>
          </p:cNvPr>
          <p:cNvCxnSpPr>
            <a:cxnSpLocks/>
            <a:stCxn id="45" idx="3"/>
            <a:endCxn id="41" idx="6"/>
          </p:cNvCxnSpPr>
          <p:nvPr/>
        </p:nvCxnSpPr>
        <p:spPr>
          <a:xfrm flipH="1">
            <a:off x="3449811" y="4577560"/>
            <a:ext cx="1754290" cy="48356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DB0B6AC-E560-404B-876E-443121B024B0}"/>
              </a:ext>
            </a:extLst>
          </p:cNvPr>
          <p:cNvCxnSpPr>
            <a:cxnSpLocks/>
            <a:stCxn id="45" idx="2"/>
            <a:endCxn id="25" idx="6"/>
          </p:cNvCxnSpPr>
          <p:nvPr/>
        </p:nvCxnSpPr>
        <p:spPr>
          <a:xfrm flipH="1" flipV="1">
            <a:off x="3503608" y="2390179"/>
            <a:ext cx="1360009" cy="136538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7">
            <a:extLst>
              <a:ext uri="{FF2B5EF4-FFF2-40B4-BE49-F238E27FC236}">
                <a16:creationId xmlns:a16="http://schemas.microsoft.com/office/drawing/2014/main" id="{17A5AEF0-ADF7-402A-86A6-D4E248169D72}"/>
              </a:ext>
            </a:extLst>
          </p:cNvPr>
          <p:cNvGrpSpPr/>
          <p:nvPr/>
        </p:nvGrpSpPr>
        <p:grpSpPr>
          <a:xfrm>
            <a:off x="4863617" y="2593077"/>
            <a:ext cx="2324967" cy="2324967"/>
            <a:chOff x="5317477" y="1463645"/>
            <a:chExt cx="1557047" cy="1557047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C49579D-1CE3-4894-BA55-24499F308D20}"/>
                </a:ext>
              </a:extLst>
            </p:cNvPr>
            <p:cNvSpPr/>
            <p:nvPr/>
          </p:nvSpPr>
          <p:spPr>
            <a:xfrm>
              <a:off x="5317477" y="1463645"/>
              <a:ext cx="1557047" cy="1557047"/>
            </a:xfrm>
            <a:prstGeom prst="ellipse">
              <a:avLst/>
            </a:prstGeom>
            <a:solidFill>
              <a:srgbClr val="FFAA1F"/>
            </a:solidFill>
            <a:ln>
              <a:noFill/>
            </a:ln>
            <a:effectLst>
              <a:outerShdw blurRad="800100" dist="38100" dir="5400000" algn="t" rotWithShape="0">
                <a:srgbClr val="F77627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6" name="hand-holding-up-a-book_64882">
              <a:extLst>
                <a:ext uri="{FF2B5EF4-FFF2-40B4-BE49-F238E27FC236}">
                  <a16:creationId xmlns:a16="http://schemas.microsoft.com/office/drawing/2014/main" id="{9C62BA43-10D1-4E84-80B2-A6AA6758C219}"/>
                </a:ext>
              </a:extLst>
            </p:cNvPr>
            <p:cNvSpPr/>
            <p:nvPr/>
          </p:nvSpPr>
          <p:spPr>
            <a:xfrm>
              <a:off x="5875543" y="1937325"/>
              <a:ext cx="440913" cy="609685"/>
            </a:xfrm>
            <a:custGeom>
              <a:avLst/>
              <a:gdLst>
                <a:gd name="T0" fmla="*/ 7232 w 7232"/>
                <a:gd name="T1" fmla="*/ 3121 h 10000"/>
                <a:gd name="T2" fmla="*/ 7111 w 7232"/>
                <a:gd name="T3" fmla="*/ 3910 h 10000"/>
                <a:gd name="T4" fmla="*/ 6839 w 7232"/>
                <a:gd name="T5" fmla="*/ 4509 h 10000"/>
                <a:gd name="T6" fmla="*/ 6407 w 7232"/>
                <a:gd name="T7" fmla="*/ 4974 h 10000"/>
                <a:gd name="T8" fmla="*/ 5959 w 7232"/>
                <a:gd name="T9" fmla="*/ 5314 h 10000"/>
                <a:gd name="T10" fmla="*/ 5482 w 7232"/>
                <a:gd name="T11" fmla="*/ 5591 h 10000"/>
                <a:gd name="T12" fmla="*/ 4946 w 7232"/>
                <a:gd name="T13" fmla="*/ 6099 h 10000"/>
                <a:gd name="T14" fmla="*/ 4731 w 7232"/>
                <a:gd name="T15" fmla="*/ 6624 h 10000"/>
                <a:gd name="T16" fmla="*/ 4637 w 7232"/>
                <a:gd name="T17" fmla="*/ 6879 h 10000"/>
                <a:gd name="T18" fmla="*/ 4418 w 7232"/>
                <a:gd name="T19" fmla="*/ 7000 h 10000"/>
                <a:gd name="T20" fmla="*/ 2543 w 7232"/>
                <a:gd name="T21" fmla="*/ 7000 h 10000"/>
                <a:gd name="T22" fmla="*/ 2345 w 7232"/>
                <a:gd name="T23" fmla="*/ 6855 h 10000"/>
                <a:gd name="T24" fmla="*/ 2262 w 7232"/>
                <a:gd name="T25" fmla="*/ 6563 h 10000"/>
                <a:gd name="T26" fmla="*/ 2262 w 7232"/>
                <a:gd name="T27" fmla="*/ 6213 h 10000"/>
                <a:gd name="T28" fmla="*/ 2770 w 7232"/>
                <a:gd name="T29" fmla="*/ 4990 h 10000"/>
                <a:gd name="T30" fmla="*/ 3887 w 7232"/>
                <a:gd name="T31" fmla="*/ 4141 h 10000"/>
                <a:gd name="T32" fmla="*/ 4543 w 7232"/>
                <a:gd name="T33" fmla="*/ 3704 h 10000"/>
                <a:gd name="T34" fmla="*/ 4740 w 7232"/>
                <a:gd name="T35" fmla="*/ 3110 h 10000"/>
                <a:gd name="T36" fmla="*/ 4376 w 7232"/>
                <a:gd name="T37" fmla="*/ 2531 h 10000"/>
                <a:gd name="T38" fmla="*/ 3536 w 7232"/>
                <a:gd name="T39" fmla="*/ 2281 h 10000"/>
                <a:gd name="T40" fmla="*/ 2691 w 7232"/>
                <a:gd name="T41" fmla="*/ 2508 h 10000"/>
                <a:gd name="T42" fmla="*/ 1855 w 7232"/>
                <a:gd name="T43" fmla="*/ 3406 h 10000"/>
                <a:gd name="T44" fmla="*/ 1614 w 7232"/>
                <a:gd name="T45" fmla="*/ 3531 h 10000"/>
                <a:gd name="T46" fmla="*/ 1417 w 7232"/>
                <a:gd name="T47" fmla="*/ 3469 h 10000"/>
                <a:gd name="T48" fmla="*/ 135 w 7232"/>
                <a:gd name="T49" fmla="*/ 2493 h 10000"/>
                <a:gd name="T50" fmla="*/ 14 w 7232"/>
                <a:gd name="T51" fmla="*/ 2296 h 10000"/>
                <a:gd name="T52" fmla="*/ 56 w 7232"/>
                <a:gd name="T53" fmla="*/ 2078 h 10000"/>
                <a:gd name="T54" fmla="*/ 3684 w 7232"/>
                <a:gd name="T55" fmla="*/ 0 h 10000"/>
                <a:gd name="T56" fmla="*/ 4942 w 7232"/>
                <a:gd name="T57" fmla="*/ 241 h 10000"/>
                <a:gd name="T58" fmla="*/ 6084 w 7232"/>
                <a:gd name="T59" fmla="*/ 890 h 10000"/>
                <a:gd name="T60" fmla="*/ 6912 w 7232"/>
                <a:gd name="T61" fmla="*/ 1886 h 10000"/>
                <a:gd name="T62" fmla="*/ 7232 w 7232"/>
                <a:gd name="T63" fmla="*/ 3121 h 10000"/>
                <a:gd name="T64" fmla="*/ 4764 w 7232"/>
                <a:gd name="T65" fmla="*/ 7813 h 10000"/>
                <a:gd name="T66" fmla="*/ 4764 w 7232"/>
                <a:gd name="T67" fmla="*/ 9688 h 10000"/>
                <a:gd name="T68" fmla="*/ 4670 w 7232"/>
                <a:gd name="T69" fmla="*/ 9906 h 10000"/>
                <a:gd name="T70" fmla="*/ 4451 w 7232"/>
                <a:gd name="T71" fmla="*/ 10000 h 10000"/>
                <a:gd name="T72" fmla="*/ 2575 w 7232"/>
                <a:gd name="T73" fmla="*/ 10000 h 10000"/>
                <a:gd name="T74" fmla="*/ 2356 w 7232"/>
                <a:gd name="T75" fmla="*/ 9906 h 10000"/>
                <a:gd name="T76" fmla="*/ 2262 w 7232"/>
                <a:gd name="T77" fmla="*/ 9688 h 10000"/>
                <a:gd name="T78" fmla="*/ 2262 w 7232"/>
                <a:gd name="T79" fmla="*/ 7813 h 10000"/>
                <a:gd name="T80" fmla="*/ 2356 w 7232"/>
                <a:gd name="T81" fmla="*/ 7594 h 10000"/>
                <a:gd name="T82" fmla="*/ 2575 w 7232"/>
                <a:gd name="T83" fmla="*/ 7500 h 10000"/>
                <a:gd name="T84" fmla="*/ 4451 w 7232"/>
                <a:gd name="T85" fmla="*/ 7500 h 10000"/>
                <a:gd name="T86" fmla="*/ 4670 w 7232"/>
                <a:gd name="T87" fmla="*/ 7594 h 10000"/>
                <a:gd name="T88" fmla="*/ 4764 w 7232"/>
                <a:gd name="T89" fmla="*/ 781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2" h="10000">
                  <a:moveTo>
                    <a:pt x="7232" y="3121"/>
                  </a:moveTo>
                  <a:cubicBezTo>
                    <a:pt x="7232" y="3403"/>
                    <a:pt x="7191" y="3665"/>
                    <a:pt x="7111" y="3910"/>
                  </a:cubicBezTo>
                  <a:cubicBezTo>
                    <a:pt x="7031" y="4155"/>
                    <a:pt x="6939" y="4354"/>
                    <a:pt x="6839" y="4509"/>
                  </a:cubicBezTo>
                  <a:cubicBezTo>
                    <a:pt x="6736" y="4664"/>
                    <a:pt x="6594" y="4818"/>
                    <a:pt x="6407" y="4974"/>
                  </a:cubicBezTo>
                  <a:cubicBezTo>
                    <a:pt x="6221" y="5130"/>
                    <a:pt x="6072" y="5244"/>
                    <a:pt x="5959" y="5314"/>
                  </a:cubicBezTo>
                  <a:cubicBezTo>
                    <a:pt x="5844" y="5385"/>
                    <a:pt x="5686" y="5476"/>
                    <a:pt x="5482" y="5591"/>
                  </a:cubicBezTo>
                  <a:cubicBezTo>
                    <a:pt x="5268" y="5711"/>
                    <a:pt x="5090" y="5880"/>
                    <a:pt x="4946" y="6099"/>
                  </a:cubicBezTo>
                  <a:cubicBezTo>
                    <a:pt x="4804" y="6318"/>
                    <a:pt x="4731" y="6491"/>
                    <a:pt x="4731" y="6624"/>
                  </a:cubicBezTo>
                  <a:cubicBezTo>
                    <a:pt x="4731" y="6713"/>
                    <a:pt x="4700" y="6796"/>
                    <a:pt x="4637" y="6879"/>
                  </a:cubicBezTo>
                  <a:cubicBezTo>
                    <a:pt x="4575" y="6959"/>
                    <a:pt x="4502" y="7000"/>
                    <a:pt x="4418" y="7000"/>
                  </a:cubicBezTo>
                  <a:lnTo>
                    <a:pt x="2543" y="7000"/>
                  </a:lnTo>
                  <a:cubicBezTo>
                    <a:pt x="2465" y="7000"/>
                    <a:pt x="2398" y="6953"/>
                    <a:pt x="2345" y="6855"/>
                  </a:cubicBezTo>
                  <a:cubicBezTo>
                    <a:pt x="2291" y="6758"/>
                    <a:pt x="2262" y="6661"/>
                    <a:pt x="2262" y="6563"/>
                  </a:cubicBezTo>
                  <a:lnTo>
                    <a:pt x="2262" y="6213"/>
                  </a:lnTo>
                  <a:cubicBezTo>
                    <a:pt x="2262" y="5780"/>
                    <a:pt x="2431" y="5373"/>
                    <a:pt x="2770" y="4990"/>
                  </a:cubicBezTo>
                  <a:cubicBezTo>
                    <a:pt x="3109" y="4608"/>
                    <a:pt x="3481" y="4324"/>
                    <a:pt x="3887" y="4141"/>
                  </a:cubicBezTo>
                  <a:cubicBezTo>
                    <a:pt x="4195" y="4000"/>
                    <a:pt x="4414" y="3855"/>
                    <a:pt x="4543" y="3704"/>
                  </a:cubicBezTo>
                  <a:cubicBezTo>
                    <a:pt x="4673" y="3553"/>
                    <a:pt x="4740" y="3355"/>
                    <a:pt x="4740" y="3110"/>
                  </a:cubicBezTo>
                  <a:cubicBezTo>
                    <a:pt x="4740" y="2891"/>
                    <a:pt x="4618" y="2699"/>
                    <a:pt x="4376" y="2531"/>
                  </a:cubicBezTo>
                  <a:cubicBezTo>
                    <a:pt x="4135" y="2365"/>
                    <a:pt x="3854" y="2281"/>
                    <a:pt x="3536" y="2281"/>
                  </a:cubicBezTo>
                  <a:cubicBezTo>
                    <a:pt x="3197" y="2281"/>
                    <a:pt x="2916" y="2356"/>
                    <a:pt x="2691" y="2508"/>
                  </a:cubicBezTo>
                  <a:cubicBezTo>
                    <a:pt x="2509" y="2638"/>
                    <a:pt x="2229" y="2939"/>
                    <a:pt x="1855" y="3406"/>
                  </a:cubicBezTo>
                  <a:cubicBezTo>
                    <a:pt x="1787" y="3490"/>
                    <a:pt x="1707" y="3531"/>
                    <a:pt x="1614" y="3531"/>
                  </a:cubicBezTo>
                  <a:cubicBezTo>
                    <a:pt x="1551" y="3531"/>
                    <a:pt x="1485" y="3510"/>
                    <a:pt x="1417" y="3469"/>
                  </a:cubicBezTo>
                  <a:lnTo>
                    <a:pt x="135" y="2493"/>
                  </a:lnTo>
                  <a:cubicBezTo>
                    <a:pt x="67" y="2440"/>
                    <a:pt x="26" y="2376"/>
                    <a:pt x="14" y="2296"/>
                  </a:cubicBezTo>
                  <a:cubicBezTo>
                    <a:pt x="0" y="2218"/>
                    <a:pt x="15" y="2145"/>
                    <a:pt x="56" y="2078"/>
                  </a:cubicBezTo>
                  <a:cubicBezTo>
                    <a:pt x="890" y="694"/>
                    <a:pt x="2100" y="0"/>
                    <a:pt x="3684" y="0"/>
                  </a:cubicBezTo>
                  <a:cubicBezTo>
                    <a:pt x="4101" y="0"/>
                    <a:pt x="4520" y="80"/>
                    <a:pt x="4942" y="241"/>
                  </a:cubicBezTo>
                  <a:cubicBezTo>
                    <a:pt x="5365" y="403"/>
                    <a:pt x="5745" y="619"/>
                    <a:pt x="6084" y="890"/>
                  </a:cubicBezTo>
                  <a:cubicBezTo>
                    <a:pt x="6422" y="1161"/>
                    <a:pt x="6699" y="1494"/>
                    <a:pt x="6912" y="1886"/>
                  </a:cubicBezTo>
                  <a:cubicBezTo>
                    <a:pt x="7126" y="2276"/>
                    <a:pt x="7232" y="2690"/>
                    <a:pt x="7232" y="3121"/>
                  </a:cubicBezTo>
                  <a:close/>
                  <a:moveTo>
                    <a:pt x="4764" y="7813"/>
                  </a:moveTo>
                  <a:lnTo>
                    <a:pt x="4764" y="9688"/>
                  </a:lnTo>
                  <a:cubicBezTo>
                    <a:pt x="4764" y="9771"/>
                    <a:pt x="4732" y="9844"/>
                    <a:pt x="4670" y="9906"/>
                  </a:cubicBezTo>
                  <a:cubicBezTo>
                    <a:pt x="4607" y="9969"/>
                    <a:pt x="4535" y="10000"/>
                    <a:pt x="4451" y="10000"/>
                  </a:cubicBezTo>
                  <a:lnTo>
                    <a:pt x="2575" y="10000"/>
                  </a:lnTo>
                  <a:cubicBezTo>
                    <a:pt x="2491" y="10000"/>
                    <a:pt x="2419" y="9969"/>
                    <a:pt x="2356" y="9906"/>
                  </a:cubicBezTo>
                  <a:cubicBezTo>
                    <a:pt x="2294" y="9844"/>
                    <a:pt x="2262" y="9771"/>
                    <a:pt x="2262" y="9688"/>
                  </a:cubicBezTo>
                  <a:lnTo>
                    <a:pt x="2262" y="7813"/>
                  </a:lnTo>
                  <a:cubicBezTo>
                    <a:pt x="2262" y="7729"/>
                    <a:pt x="2294" y="7656"/>
                    <a:pt x="2356" y="7594"/>
                  </a:cubicBezTo>
                  <a:cubicBezTo>
                    <a:pt x="2419" y="7531"/>
                    <a:pt x="2491" y="7500"/>
                    <a:pt x="2575" y="7500"/>
                  </a:cubicBezTo>
                  <a:lnTo>
                    <a:pt x="4451" y="7500"/>
                  </a:lnTo>
                  <a:cubicBezTo>
                    <a:pt x="4535" y="7500"/>
                    <a:pt x="4607" y="7531"/>
                    <a:pt x="4670" y="7594"/>
                  </a:cubicBezTo>
                  <a:cubicBezTo>
                    <a:pt x="4732" y="7656"/>
                    <a:pt x="4764" y="7728"/>
                    <a:pt x="4764" y="78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1763007-9A34-4A1E-B702-F38300DC9AD6}"/>
              </a:ext>
            </a:extLst>
          </p:cNvPr>
          <p:cNvSpPr/>
          <p:nvPr/>
        </p:nvSpPr>
        <p:spPr>
          <a:xfrm>
            <a:off x="3986860" y="2554672"/>
            <a:ext cx="4080583" cy="2324967"/>
          </a:xfrm>
          <a:prstGeom prst="roundRect">
            <a:avLst>
              <a:gd name="adj" fmla="val 50000"/>
            </a:avLst>
          </a:prstGeom>
          <a:solidFill>
            <a:srgbClr val="FFAA1F"/>
          </a:solidFill>
          <a:ln>
            <a:noFill/>
          </a:ln>
          <a:effectLst>
            <a:outerShdw blurRad="800100" dist="38100" dir="5400000" algn="t" rotWithShape="0">
              <a:srgbClr val="F77627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结构</a:t>
            </a:r>
            <a:r>
              <a:rPr lang="en-US" altLang="zh-CN" sz="2800" b="1" dirty="0">
                <a:solidFill>
                  <a:schemeClr val="bg1"/>
                </a:solidFill>
              </a:rPr>
              <a:t>+</a:t>
            </a:r>
            <a:r>
              <a:rPr lang="zh-CN" altLang="en-US" sz="2800" b="1" dirty="0">
                <a:solidFill>
                  <a:schemeClr val="bg1"/>
                </a:solidFill>
              </a:rPr>
              <a:t>逻辑</a:t>
            </a:r>
            <a:r>
              <a:rPr lang="en-US" altLang="zh-CN" sz="2800" b="1" dirty="0">
                <a:solidFill>
                  <a:schemeClr val="bg1"/>
                </a:solidFill>
              </a:rPr>
              <a:t>+</a:t>
            </a:r>
            <a:r>
              <a:rPr lang="zh-CN" altLang="en-US" sz="2800" b="1" dirty="0">
                <a:solidFill>
                  <a:schemeClr val="bg1"/>
                </a:solidFill>
              </a:rPr>
              <a:t>交互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体现“信息整合”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433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848 0.00538 E" pathEditMode="relative" ptsTypes="">
                                      <p:cBhvr>
                                        <p:cTn id="1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33 L -8.33333E-7 1.8518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0" y="25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6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5511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6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  <p:from x="5697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íśḷ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TSZå©æ">
            <a:extLst>
              <a:ext uri="{FF2B5EF4-FFF2-40B4-BE49-F238E27FC236}">
                <a16:creationId xmlns:a16="http://schemas.microsoft.com/office/drawing/2014/main" id="{30113EA6-44B0-46CA-B03E-DC1503688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7" b="3231"/>
          <a:stretch/>
        </p:blipFill>
        <p:spPr bwMode="auto">
          <a:xfrm>
            <a:off x="6344367" y="2765219"/>
            <a:ext cx="1754425" cy="2701108"/>
          </a:xfrm>
          <a:prstGeom prst="roundRect">
            <a:avLst>
              <a:gd name="adj" fmla="val 12886"/>
            </a:avLst>
          </a:prstGeom>
          <a:noFill/>
          <a:effectLst>
            <a:outerShdw blurRad="419100" dist="38100" dir="5400000" algn="t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îšľïde">
            <a:extLst>
              <a:ext uri="{FF2B5EF4-FFF2-40B4-BE49-F238E27FC236}">
                <a16:creationId xmlns:a16="http://schemas.microsoft.com/office/drawing/2014/main" id="{15B6D0FA-6034-4478-A9A0-E2D6B485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13382"/>
            <a:ext cx="10850563" cy="1028699"/>
          </a:xfrm>
        </p:spPr>
        <p:txBody>
          <a:bodyPr/>
          <a:lstStyle/>
          <a:p>
            <a:r>
              <a:rPr lang="zh-CN" altLang="en-US" dirty="0"/>
              <a:t>信息整合</a:t>
            </a:r>
          </a:p>
        </p:txBody>
      </p:sp>
      <p:sp>
        <p:nvSpPr>
          <p:cNvPr id="4" name="íSļïḍe">
            <a:extLst>
              <a:ext uri="{FF2B5EF4-FFF2-40B4-BE49-F238E27FC236}">
                <a16:creationId xmlns:a16="http://schemas.microsoft.com/office/drawing/2014/main" id="{2A3E2055-98EB-4E32-BF3D-A919DA9B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36" y="6367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1" name="íSļïḍe">
            <a:extLst>
              <a:ext uri="{FF2B5EF4-FFF2-40B4-BE49-F238E27FC236}">
                <a16:creationId xmlns:a16="http://schemas.microsoft.com/office/drawing/2014/main" id="{B3AE16F1-D057-4219-BE25-F667D0972063}"/>
              </a:ext>
            </a:extLst>
          </p:cNvPr>
          <p:cNvSpPr txBox="1">
            <a:spLocks/>
          </p:cNvSpPr>
          <p:nvPr/>
        </p:nvSpPr>
        <p:spPr>
          <a:xfrm>
            <a:off x="1056336" y="6367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6457C06-6224-42AB-853A-30D5E161D4A4}"/>
              </a:ext>
            </a:extLst>
          </p:cNvPr>
          <p:cNvSpPr/>
          <p:nvPr/>
        </p:nvSpPr>
        <p:spPr>
          <a:xfrm>
            <a:off x="520040" y="1391847"/>
            <a:ext cx="3326576" cy="587873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系统结构上的“整合”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E163760-DDD4-43C6-9776-0E1884320E57}"/>
              </a:ext>
            </a:extLst>
          </p:cNvPr>
          <p:cNvSpPr/>
          <p:nvPr/>
        </p:nvSpPr>
        <p:spPr>
          <a:xfrm>
            <a:off x="753396" y="3574410"/>
            <a:ext cx="341951" cy="31871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9B69348-3FEF-4D1E-AA8D-0F250C389CCC}"/>
              </a:ext>
            </a:extLst>
          </p:cNvPr>
          <p:cNvSpPr/>
          <p:nvPr/>
        </p:nvSpPr>
        <p:spPr>
          <a:xfrm>
            <a:off x="753397" y="4238335"/>
            <a:ext cx="2960021" cy="379825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HITA</a:t>
            </a:r>
            <a:endParaRPr lang="zh-CN" altLang="en-US" sz="20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6D2551-C883-4179-944C-B660C51C0AD1}"/>
              </a:ext>
            </a:extLst>
          </p:cNvPr>
          <p:cNvCxnSpPr>
            <a:stCxn id="55" idx="5"/>
            <a:endCxn id="60" idx="0"/>
          </p:cNvCxnSpPr>
          <p:nvPr/>
        </p:nvCxnSpPr>
        <p:spPr>
          <a:xfrm>
            <a:off x="1045269" y="3846452"/>
            <a:ext cx="1188139" cy="39188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B9518B6B-E09F-4D28-B496-89EBF4A089D8}"/>
              </a:ext>
            </a:extLst>
          </p:cNvPr>
          <p:cNvSpPr/>
          <p:nvPr/>
        </p:nvSpPr>
        <p:spPr>
          <a:xfrm>
            <a:off x="1891455" y="3376836"/>
            <a:ext cx="341951" cy="31871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1F83C61-8EE9-4351-A7CF-97A6E2E3B54E}"/>
              </a:ext>
            </a:extLst>
          </p:cNvPr>
          <p:cNvCxnSpPr>
            <a:cxnSpLocks/>
            <a:stCxn id="61" idx="5"/>
            <a:endCxn id="60" idx="0"/>
          </p:cNvCxnSpPr>
          <p:nvPr/>
        </p:nvCxnSpPr>
        <p:spPr>
          <a:xfrm>
            <a:off x="2183328" y="3648878"/>
            <a:ext cx="50080" cy="58945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6D36B21C-6C1C-44D2-B89F-816B84AEC866}"/>
              </a:ext>
            </a:extLst>
          </p:cNvPr>
          <p:cNvSpPr/>
          <p:nvPr/>
        </p:nvSpPr>
        <p:spPr>
          <a:xfrm>
            <a:off x="2920037" y="3423994"/>
            <a:ext cx="341951" cy="318717"/>
          </a:xfrm>
          <a:prstGeom prst="ellipse">
            <a:avLst/>
          </a:prstGeom>
          <a:solidFill>
            <a:srgbClr val="2440FA"/>
          </a:solidFill>
          <a:ln>
            <a:noFill/>
          </a:ln>
          <a:effectLst>
            <a:outerShdw blurRad="800100" dist="38100" dir="5400000" algn="t" rotWithShape="0">
              <a:srgbClr val="2440FA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EBD7BE5-4E89-45DE-BC58-BA50877E90D5}"/>
              </a:ext>
            </a:extLst>
          </p:cNvPr>
          <p:cNvCxnSpPr>
            <a:cxnSpLocks/>
            <a:stCxn id="64" idx="3"/>
            <a:endCxn id="60" idx="0"/>
          </p:cNvCxnSpPr>
          <p:nvPr/>
        </p:nvCxnSpPr>
        <p:spPr>
          <a:xfrm flipH="1">
            <a:off x="2233408" y="3696036"/>
            <a:ext cx="736707" cy="54229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78A029-E680-4C37-B1AD-D9573535C618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2233408" y="4618160"/>
            <a:ext cx="0" cy="39188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741AC2A-7954-42C2-9D35-27C32F8DD8AB}"/>
              </a:ext>
            </a:extLst>
          </p:cNvPr>
          <p:cNvSpPr/>
          <p:nvPr/>
        </p:nvSpPr>
        <p:spPr>
          <a:xfrm>
            <a:off x="1880384" y="4963368"/>
            <a:ext cx="706043" cy="6580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8" name="iconfont-1187-868594">
            <a:extLst>
              <a:ext uri="{FF2B5EF4-FFF2-40B4-BE49-F238E27FC236}">
                <a16:creationId xmlns:a16="http://schemas.microsoft.com/office/drawing/2014/main" id="{7579BDFD-86A9-4904-A690-5FDDCA9C0DDB}"/>
              </a:ext>
            </a:extLst>
          </p:cNvPr>
          <p:cNvSpPr/>
          <p:nvPr/>
        </p:nvSpPr>
        <p:spPr>
          <a:xfrm>
            <a:off x="2077171" y="5087755"/>
            <a:ext cx="312470" cy="447986"/>
          </a:xfrm>
          <a:custGeom>
            <a:avLst/>
            <a:gdLst>
              <a:gd name="T0" fmla="*/ 6621 w 8892"/>
              <a:gd name="T1" fmla="*/ 8367 h 12746"/>
              <a:gd name="T2" fmla="*/ 8809 w 8892"/>
              <a:gd name="T3" fmla="*/ 4340 h 12746"/>
              <a:gd name="T4" fmla="*/ 4689 w 8892"/>
              <a:gd name="T5" fmla="*/ 160 h 12746"/>
              <a:gd name="T6" fmla="*/ 0 w 8892"/>
              <a:gd name="T7" fmla="*/ 4558 h 12746"/>
              <a:gd name="T8" fmla="*/ 2195 w 8892"/>
              <a:gd name="T9" fmla="*/ 8363 h 12746"/>
              <a:gd name="T10" fmla="*/ 1049 w 8892"/>
              <a:gd name="T11" fmla="*/ 12114 h 12746"/>
              <a:gd name="T12" fmla="*/ 1053 w 8892"/>
              <a:gd name="T13" fmla="*/ 12282 h 12746"/>
              <a:gd name="T14" fmla="*/ 1049 w 8892"/>
              <a:gd name="T15" fmla="*/ 12324 h 12746"/>
              <a:gd name="T16" fmla="*/ 1469 w 8892"/>
              <a:gd name="T17" fmla="*/ 12743 h 12746"/>
              <a:gd name="T18" fmla="*/ 1888 w 8892"/>
              <a:gd name="T19" fmla="*/ 12324 h 12746"/>
              <a:gd name="T20" fmla="*/ 1888 w 8892"/>
              <a:gd name="T21" fmla="*/ 12114 h 12746"/>
              <a:gd name="T22" fmla="*/ 2822 w 8892"/>
              <a:gd name="T23" fmla="*/ 8941 h 12746"/>
              <a:gd name="T24" fmla="*/ 3063 w 8892"/>
              <a:gd name="T25" fmla="*/ 8697 h 12746"/>
              <a:gd name="T26" fmla="*/ 3332 w 8892"/>
              <a:gd name="T27" fmla="*/ 8394 h 12746"/>
              <a:gd name="T28" fmla="*/ 3110 w 8892"/>
              <a:gd name="T29" fmla="*/ 7880 h 12746"/>
              <a:gd name="T30" fmla="*/ 843 w 8892"/>
              <a:gd name="T31" fmla="*/ 4390 h 12746"/>
              <a:gd name="T32" fmla="*/ 4178 w 8892"/>
              <a:gd name="T33" fmla="*/ 999 h 12746"/>
              <a:gd name="T34" fmla="*/ 7975 w 8892"/>
              <a:gd name="T35" fmla="*/ 4560 h 12746"/>
              <a:gd name="T36" fmla="*/ 5724 w 8892"/>
              <a:gd name="T37" fmla="*/ 7872 h 12746"/>
              <a:gd name="T38" fmla="*/ 5456 w 8892"/>
              <a:gd name="T39" fmla="*/ 8262 h 12746"/>
              <a:gd name="T40" fmla="*/ 5743 w 8892"/>
              <a:gd name="T41" fmla="*/ 8670 h 12746"/>
              <a:gd name="T42" fmla="*/ 5988 w 8892"/>
              <a:gd name="T43" fmla="*/ 8936 h 12746"/>
              <a:gd name="T44" fmla="*/ 6925 w 8892"/>
              <a:gd name="T45" fmla="*/ 12116 h 12746"/>
              <a:gd name="T46" fmla="*/ 6925 w 8892"/>
              <a:gd name="T47" fmla="*/ 12326 h 12746"/>
              <a:gd name="T48" fmla="*/ 7345 w 8892"/>
              <a:gd name="T49" fmla="*/ 12746 h 12746"/>
              <a:gd name="T50" fmla="*/ 7765 w 8892"/>
              <a:gd name="T51" fmla="*/ 12326 h 12746"/>
              <a:gd name="T52" fmla="*/ 7761 w 8892"/>
              <a:gd name="T53" fmla="*/ 12285 h 12746"/>
              <a:gd name="T54" fmla="*/ 7765 w 8892"/>
              <a:gd name="T55" fmla="*/ 12116 h 12746"/>
              <a:gd name="T56" fmla="*/ 6621 w 8892"/>
              <a:gd name="T57" fmla="*/ 8367 h 12746"/>
              <a:gd name="T58" fmla="*/ 6621 w 8892"/>
              <a:gd name="T59" fmla="*/ 8367 h 12746"/>
              <a:gd name="T60" fmla="*/ 2426 w 8892"/>
              <a:gd name="T61" fmla="*/ 6023 h 12746"/>
              <a:gd name="T62" fmla="*/ 6386 w 8892"/>
              <a:gd name="T63" fmla="*/ 6023 h 12746"/>
              <a:gd name="T64" fmla="*/ 5685 w 8892"/>
              <a:gd name="T65" fmla="*/ 5830 h 12746"/>
              <a:gd name="T66" fmla="*/ 3126 w 8892"/>
              <a:gd name="T67" fmla="*/ 5830 h 12746"/>
              <a:gd name="T68" fmla="*/ 2426 w 8892"/>
              <a:gd name="T69" fmla="*/ 6023 h 12746"/>
              <a:gd name="T70" fmla="*/ 2426 w 8892"/>
              <a:gd name="T71" fmla="*/ 6023 h 1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892" h="12746">
                <a:moveTo>
                  <a:pt x="6621" y="8367"/>
                </a:moveTo>
                <a:cubicBezTo>
                  <a:pt x="7989" y="7569"/>
                  <a:pt x="8892" y="6057"/>
                  <a:pt x="8809" y="4340"/>
                </a:cubicBezTo>
                <a:cubicBezTo>
                  <a:pt x="8701" y="2121"/>
                  <a:pt x="6908" y="299"/>
                  <a:pt x="4689" y="160"/>
                </a:cubicBezTo>
                <a:cubicBezTo>
                  <a:pt x="2128" y="0"/>
                  <a:pt x="0" y="2030"/>
                  <a:pt x="0" y="4558"/>
                </a:cubicBezTo>
                <a:cubicBezTo>
                  <a:pt x="0" y="6185"/>
                  <a:pt x="883" y="7600"/>
                  <a:pt x="2195" y="8363"/>
                </a:cubicBezTo>
                <a:cubicBezTo>
                  <a:pt x="1471" y="9434"/>
                  <a:pt x="1049" y="10724"/>
                  <a:pt x="1049" y="12114"/>
                </a:cubicBezTo>
                <a:cubicBezTo>
                  <a:pt x="1049" y="12170"/>
                  <a:pt x="1052" y="12225"/>
                  <a:pt x="1053" y="12282"/>
                </a:cubicBezTo>
                <a:cubicBezTo>
                  <a:pt x="1052" y="12295"/>
                  <a:pt x="1049" y="12310"/>
                  <a:pt x="1049" y="12324"/>
                </a:cubicBezTo>
                <a:cubicBezTo>
                  <a:pt x="1049" y="12555"/>
                  <a:pt x="1237" y="12743"/>
                  <a:pt x="1469" y="12743"/>
                </a:cubicBezTo>
                <a:cubicBezTo>
                  <a:pt x="1700" y="12743"/>
                  <a:pt x="1888" y="12555"/>
                  <a:pt x="1888" y="12324"/>
                </a:cubicBezTo>
                <a:lnTo>
                  <a:pt x="1888" y="12114"/>
                </a:lnTo>
                <a:cubicBezTo>
                  <a:pt x="1888" y="10945"/>
                  <a:pt x="2233" y="9856"/>
                  <a:pt x="2822" y="8941"/>
                </a:cubicBezTo>
                <a:cubicBezTo>
                  <a:pt x="2885" y="8845"/>
                  <a:pt x="2969" y="8762"/>
                  <a:pt x="3063" y="8697"/>
                </a:cubicBezTo>
                <a:cubicBezTo>
                  <a:pt x="3146" y="8639"/>
                  <a:pt x="3255" y="8541"/>
                  <a:pt x="3332" y="8394"/>
                </a:cubicBezTo>
                <a:cubicBezTo>
                  <a:pt x="3509" y="8054"/>
                  <a:pt x="3102" y="7885"/>
                  <a:pt x="3110" y="7880"/>
                </a:cubicBezTo>
                <a:cubicBezTo>
                  <a:pt x="1732" y="7342"/>
                  <a:pt x="770" y="5975"/>
                  <a:pt x="843" y="4390"/>
                </a:cubicBezTo>
                <a:cubicBezTo>
                  <a:pt x="926" y="2590"/>
                  <a:pt x="2379" y="1110"/>
                  <a:pt x="4178" y="999"/>
                </a:cubicBezTo>
                <a:cubicBezTo>
                  <a:pt x="6253" y="869"/>
                  <a:pt x="7975" y="2513"/>
                  <a:pt x="7975" y="4560"/>
                </a:cubicBezTo>
                <a:cubicBezTo>
                  <a:pt x="7975" y="6064"/>
                  <a:pt x="7041" y="7347"/>
                  <a:pt x="5724" y="7872"/>
                </a:cubicBezTo>
                <a:cubicBezTo>
                  <a:pt x="5568" y="7932"/>
                  <a:pt x="5456" y="8084"/>
                  <a:pt x="5456" y="8262"/>
                </a:cubicBezTo>
                <a:cubicBezTo>
                  <a:pt x="5456" y="8407"/>
                  <a:pt x="5620" y="8569"/>
                  <a:pt x="5743" y="8670"/>
                </a:cubicBezTo>
                <a:cubicBezTo>
                  <a:pt x="5837" y="8746"/>
                  <a:pt x="5922" y="8834"/>
                  <a:pt x="5988" y="8936"/>
                </a:cubicBezTo>
                <a:cubicBezTo>
                  <a:pt x="6580" y="9852"/>
                  <a:pt x="6925" y="10943"/>
                  <a:pt x="6925" y="12116"/>
                </a:cubicBezTo>
                <a:lnTo>
                  <a:pt x="6925" y="12326"/>
                </a:lnTo>
                <a:cubicBezTo>
                  <a:pt x="6925" y="12558"/>
                  <a:pt x="7114" y="12746"/>
                  <a:pt x="7345" y="12746"/>
                </a:cubicBezTo>
                <a:cubicBezTo>
                  <a:pt x="7576" y="12746"/>
                  <a:pt x="7765" y="12558"/>
                  <a:pt x="7765" y="12326"/>
                </a:cubicBezTo>
                <a:cubicBezTo>
                  <a:pt x="7765" y="12311"/>
                  <a:pt x="7762" y="12298"/>
                  <a:pt x="7761" y="12285"/>
                </a:cubicBezTo>
                <a:cubicBezTo>
                  <a:pt x="7762" y="12229"/>
                  <a:pt x="7765" y="12173"/>
                  <a:pt x="7765" y="12116"/>
                </a:cubicBezTo>
                <a:cubicBezTo>
                  <a:pt x="7765" y="10725"/>
                  <a:pt x="7342" y="9436"/>
                  <a:pt x="6621" y="8367"/>
                </a:cubicBezTo>
                <a:close/>
                <a:moveTo>
                  <a:pt x="6621" y="8367"/>
                </a:moveTo>
                <a:close/>
                <a:moveTo>
                  <a:pt x="2426" y="6023"/>
                </a:moveTo>
                <a:cubicBezTo>
                  <a:pt x="3004" y="7745"/>
                  <a:pt x="5810" y="7745"/>
                  <a:pt x="6386" y="6023"/>
                </a:cubicBezTo>
                <a:cubicBezTo>
                  <a:pt x="6535" y="5578"/>
                  <a:pt x="5833" y="5388"/>
                  <a:pt x="5685" y="5830"/>
                </a:cubicBezTo>
                <a:cubicBezTo>
                  <a:pt x="5343" y="6852"/>
                  <a:pt x="3469" y="6852"/>
                  <a:pt x="3126" y="5830"/>
                </a:cubicBezTo>
                <a:cubicBezTo>
                  <a:pt x="2979" y="5388"/>
                  <a:pt x="2277" y="5578"/>
                  <a:pt x="2426" y="6023"/>
                </a:cubicBezTo>
                <a:close/>
                <a:moveTo>
                  <a:pt x="2426" y="6023"/>
                </a:move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D7E7593-C49A-4761-BD3B-2D4A1A05AE39}"/>
              </a:ext>
            </a:extLst>
          </p:cNvPr>
          <p:cNvSpPr txBox="1"/>
          <p:nvPr/>
        </p:nvSpPr>
        <p:spPr>
          <a:xfrm>
            <a:off x="2208368" y="5806533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“</a:t>
            </a:r>
            <a:r>
              <a:rPr lang="en-US" altLang="zh-CN" sz="2800" b="1" dirty="0"/>
              <a:t>All in one</a:t>
            </a:r>
            <a:r>
              <a:rPr lang="zh-CN" altLang="en-US" sz="2800" b="1" dirty="0"/>
              <a:t>”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E4825B5-0C0A-4CD1-97E7-3A5C7566CB4D}"/>
              </a:ext>
            </a:extLst>
          </p:cNvPr>
          <p:cNvSpPr/>
          <p:nvPr/>
        </p:nvSpPr>
        <p:spPr>
          <a:xfrm>
            <a:off x="7174129" y="1391673"/>
            <a:ext cx="3326576" cy="587873"/>
          </a:xfrm>
          <a:prstGeom prst="roundRect">
            <a:avLst>
              <a:gd name="adj" fmla="val 50000"/>
            </a:avLst>
          </a:prstGeom>
          <a:solidFill>
            <a:srgbClr val="244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交互逻辑上的“整合”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FD01055-94AC-480C-B9F5-A9EB9416615C}"/>
              </a:ext>
            </a:extLst>
          </p:cNvPr>
          <p:cNvSpPr txBox="1"/>
          <p:nvPr/>
        </p:nvSpPr>
        <p:spPr>
          <a:xfrm>
            <a:off x="7413210" y="57728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所有关键信息一触即达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94A94AD-45CD-416A-85DD-CE58D2A5E1E4}"/>
              </a:ext>
            </a:extLst>
          </p:cNvPr>
          <p:cNvSpPr/>
          <p:nvPr/>
        </p:nvSpPr>
        <p:spPr>
          <a:xfrm>
            <a:off x="599223" y="2606712"/>
            <a:ext cx="970024" cy="4412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教务网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57BF948-B4BF-4381-943C-508751AE7878}"/>
              </a:ext>
            </a:extLst>
          </p:cNvPr>
          <p:cNvSpPr/>
          <p:nvPr/>
        </p:nvSpPr>
        <p:spPr>
          <a:xfrm>
            <a:off x="1713150" y="2606709"/>
            <a:ext cx="1168117" cy="4412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教师空间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AFF9F81-B95D-4F1C-8854-4571B02603BE}"/>
              </a:ext>
            </a:extLst>
          </p:cNvPr>
          <p:cNvSpPr/>
          <p:nvPr/>
        </p:nvSpPr>
        <p:spPr>
          <a:xfrm>
            <a:off x="3026232" y="2606709"/>
            <a:ext cx="970025" cy="4412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新闻网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6651D9A-913C-4EA3-A4FA-9202E5D8D4C7}"/>
              </a:ext>
            </a:extLst>
          </p:cNvPr>
          <p:cNvSpPr/>
          <p:nvPr/>
        </p:nvSpPr>
        <p:spPr>
          <a:xfrm>
            <a:off x="4141222" y="2606709"/>
            <a:ext cx="559434" cy="4412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ITSZå©æ">
            <a:extLst>
              <a:ext uri="{FF2B5EF4-FFF2-40B4-BE49-F238E27FC236}">
                <a16:creationId xmlns:a16="http://schemas.microsoft.com/office/drawing/2014/main" id="{620F8BC9-8719-4D46-8C31-722FDB27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6" b="6026"/>
          <a:stretch/>
        </p:blipFill>
        <p:spPr bwMode="auto">
          <a:xfrm>
            <a:off x="7244053" y="2458684"/>
            <a:ext cx="1754425" cy="2568053"/>
          </a:xfrm>
          <a:prstGeom prst="roundRect">
            <a:avLst>
              <a:gd name="adj" fmla="val 12582"/>
            </a:avLst>
          </a:prstGeom>
          <a:noFill/>
          <a:effectLst>
            <a:outerShdw blurRad="495300" dist="38100" dir="5400000" algn="t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8D029D7-357F-4282-AB72-0827663CF9E2}"/>
              </a:ext>
            </a:extLst>
          </p:cNvPr>
          <p:cNvSpPr/>
          <p:nvPr/>
        </p:nvSpPr>
        <p:spPr>
          <a:xfrm>
            <a:off x="9433286" y="2606708"/>
            <a:ext cx="1242356" cy="4412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信息卡片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AEFA28B-9756-4AD4-8CAE-EC9B77666758}"/>
              </a:ext>
            </a:extLst>
          </p:cNvPr>
          <p:cNvSpPr/>
          <p:nvPr/>
        </p:nvSpPr>
        <p:spPr>
          <a:xfrm>
            <a:off x="9433286" y="3428232"/>
            <a:ext cx="1334628" cy="4412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校园动态流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B087416-6538-418B-8556-DCB4964BFF00}"/>
              </a:ext>
            </a:extLst>
          </p:cNvPr>
          <p:cNvSpPr/>
          <p:nvPr/>
        </p:nvSpPr>
        <p:spPr>
          <a:xfrm>
            <a:off x="9433286" y="4249756"/>
            <a:ext cx="705974" cy="4412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34161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ISLIDE.THEME" val="#5323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40536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401565;#3793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405361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405361;#407017;#407017;#393731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405361;#407017;#407017;#393731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405361;#407017;#407017;#393731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393873;#400697;#24242;#391392;#393723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8893;#393723;#40146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8893;#393723;#40146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211245842504;#VCG211252118398;#VCG211246945727;"/>
  <p:tag name="ISLIDE.ICON" val="#423010;#423013;#423019;#423012;#423018;#423014;"/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8893;#393723;#40146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393873;#400697;#24242;#391392;#106797;#10041;#408183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8893;#393723;#40146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8893;#393723;#401460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8893;#393723;#401460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8893;#393723;#401460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#39387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393873;#400697;#24242;#39139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8796;#78796;#165634;#91140;#374001;#393629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440FA"/>
      </a:accent1>
      <a:accent2>
        <a:srgbClr val="7B8CFC"/>
      </a:accent2>
      <a:accent3>
        <a:srgbClr val="A7B2FD"/>
      </a:accent3>
      <a:accent4>
        <a:srgbClr val="D3D8FE"/>
      </a:accent4>
      <a:accent5>
        <a:srgbClr val="B7C2E1"/>
      </a:accent5>
      <a:accent6>
        <a:srgbClr val="EEF0F9"/>
      </a:accent6>
      <a:hlink>
        <a:srgbClr val="FF2831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" id="{67B8195C-78B5-4655-B8E8-C8B7BE717FE7}" vid="{3B971AAA-797F-4F55-B7B0-B3003B7CB0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2440FA"/>
    </a:accent1>
    <a:accent2>
      <a:srgbClr val="7B8CFC"/>
    </a:accent2>
    <a:accent3>
      <a:srgbClr val="A7B2FD"/>
    </a:accent3>
    <a:accent4>
      <a:srgbClr val="D3D8FE"/>
    </a:accent4>
    <a:accent5>
      <a:srgbClr val="B7C2E1"/>
    </a:accent5>
    <a:accent6>
      <a:srgbClr val="EEF0F9"/>
    </a:accent6>
    <a:hlink>
      <a:srgbClr val="FF2831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865</TotalTime>
  <Words>2131</Words>
  <Application>Microsoft Office PowerPoint</Application>
  <PresentationFormat>宽屏</PresentationFormat>
  <Paragraphs>263</Paragraphs>
  <Slides>27</Slides>
  <Notes>27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Times New Roman</vt:lpstr>
      <vt:lpstr>主题5</vt:lpstr>
      <vt:lpstr>PowerPoint 演示文稿</vt:lpstr>
      <vt:lpstr>团队介绍</vt:lpstr>
      <vt:lpstr>项目背景</vt:lpstr>
      <vt:lpstr>主要痛点：信息分散 查找困难</vt:lpstr>
      <vt:lpstr>朴素的想法：All in one</vt:lpstr>
      <vt:lpstr>我们的想法</vt:lpstr>
      <vt:lpstr>项目设计与实现</vt:lpstr>
      <vt:lpstr>信息整合</vt:lpstr>
      <vt:lpstr>信息整合</vt:lpstr>
      <vt:lpstr>信息整合</vt:lpstr>
      <vt:lpstr>信息整合：希塔</vt:lpstr>
      <vt:lpstr>信息整合：希塔</vt:lpstr>
      <vt:lpstr>信息整合：希塔</vt:lpstr>
      <vt:lpstr>信息整合</vt:lpstr>
      <vt:lpstr>Θ社区</vt:lpstr>
      <vt:lpstr>Θ社区</vt:lpstr>
      <vt:lpstr>信息过滤</vt:lpstr>
      <vt:lpstr>信息过滤</vt:lpstr>
      <vt:lpstr>AI小结</vt:lpstr>
      <vt:lpstr>项目推广</vt:lpstr>
      <vt:lpstr>出色的日常助手APP</vt:lpstr>
      <vt:lpstr>出色的日常助手APP</vt:lpstr>
      <vt:lpstr>项目成果</vt:lpstr>
      <vt:lpstr>软件成果</vt:lpstr>
      <vt:lpstr>项目前景</vt:lpstr>
      <vt:lpstr>项目前景</vt:lpstr>
      <vt:lpstr>感谢聆听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iSlide® PowerPoint standard template</dc:title>
  <dc:creator>Mu</dc:creator>
  <cp:lastModifiedBy>李 程浩</cp:lastModifiedBy>
  <cp:revision>48</cp:revision>
  <cp:lastPrinted>2021-01-06T16:00:00Z</cp:lastPrinted>
  <dcterms:created xsi:type="dcterms:W3CDTF">2021-01-06T16:00:00Z</dcterms:created>
  <dcterms:modified xsi:type="dcterms:W3CDTF">2021-04-29T06:36:12Z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