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9DBD-5ABB-EB45-9358-747BF8310F48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CD6A-39DC-2647-902B-1BC7DE1D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7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9DBD-5ABB-EB45-9358-747BF8310F48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CD6A-39DC-2647-902B-1BC7DE1D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9DBD-5ABB-EB45-9358-747BF8310F48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CD6A-39DC-2647-902B-1BC7DE1D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8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9DBD-5ABB-EB45-9358-747BF8310F48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CD6A-39DC-2647-902B-1BC7DE1D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7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9DBD-5ABB-EB45-9358-747BF8310F48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CD6A-39DC-2647-902B-1BC7DE1D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7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9DBD-5ABB-EB45-9358-747BF8310F48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CD6A-39DC-2647-902B-1BC7DE1D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9DBD-5ABB-EB45-9358-747BF8310F48}" type="datetimeFigureOut">
              <a:rPr lang="en-US" smtClean="0"/>
              <a:t>4/24/17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CD6A-39DC-2647-902B-1BC7DE1D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7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9DBD-5ABB-EB45-9358-747BF8310F48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CD6A-39DC-2647-902B-1BC7DE1D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9DBD-5ABB-EB45-9358-747BF8310F48}" type="datetimeFigureOut">
              <a:rPr lang="en-US" smtClean="0"/>
              <a:t>4/24/17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CD6A-39DC-2647-902B-1BC7DE1D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2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9DBD-5ABB-EB45-9358-747BF8310F48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CD6A-39DC-2647-902B-1BC7DE1D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30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9DBD-5ABB-EB45-9358-747BF8310F48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CD6A-39DC-2647-902B-1BC7DE1D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6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F9DBD-5ABB-EB45-9358-747BF8310F48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CCD6A-39DC-2647-902B-1BC7DE1D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3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I</a:t>
            </a:r>
            <a:r>
              <a:rPr lang="en-US" smtClean="0"/>
              <a:t>: Twitter Location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6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Project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8963"/>
          </a:xfrm>
        </p:spPr>
        <p:txBody>
          <a:bodyPr>
            <a:normAutofit/>
          </a:bodyPr>
          <a:lstStyle/>
          <a:p>
            <a:r>
              <a:rPr lang="en-US" dirty="0"/>
              <a:t>For each job, which reflects a geographic region, and tweets collected within it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Top 10 </a:t>
            </a:r>
            <a:r>
              <a:rPr lang="en-US" dirty="0" smtClean="0"/>
              <a:t>words</a:t>
            </a:r>
          </a:p>
          <a:p>
            <a:pPr lvl="1"/>
            <a:r>
              <a:rPr lang="en-US" dirty="0" smtClean="0"/>
              <a:t>Distribution </a:t>
            </a:r>
            <a:r>
              <a:rPr lang="en-US" dirty="0"/>
              <a:t>of languages </a:t>
            </a:r>
          </a:p>
          <a:p>
            <a:pPr lvl="1"/>
            <a:r>
              <a:rPr lang="en-US" dirty="0"/>
              <a:t>Top 10 hashtags</a:t>
            </a:r>
          </a:p>
          <a:p>
            <a:pPr lvl="1"/>
            <a:r>
              <a:rPr lang="en-US" dirty="0"/>
              <a:t>Top </a:t>
            </a:r>
            <a:r>
              <a:rPr lang="en-US" dirty="0" smtClean="0"/>
              <a:t>devices</a:t>
            </a:r>
            <a:r>
              <a:rPr lang="en-US" dirty="0"/>
              <a:t> </a:t>
            </a:r>
          </a:p>
          <a:p>
            <a:r>
              <a:rPr lang="en-US" dirty="0"/>
              <a:t>If you had data for 3 months, how would you show these measures over time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/>
              <a:t>What question related to this data would you like to answer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31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Project I: Twitter Location Data</vt:lpstr>
      <vt:lpstr>Group Project Tasks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I: Twitter Location Data</dc:title>
  <dc:creator>Sean Goggins</dc:creator>
  <cp:lastModifiedBy>Sean Goggins</cp:lastModifiedBy>
  <cp:revision>1</cp:revision>
  <dcterms:created xsi:type="dcterms:W3CDTF">2017-04-24T20:45:15Z</dcterms:created>
  <dcterms:modified xsi:type="dcterms:W3CDTF">2017-04-24T21:24:02Z</dcterms:modified>
</cp:coreProperties>
</file>