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4" autoAdjust="0"/>
    <p:restoredTop sz="94660"/>
  </p:normalViewPr>
  <p:slideViewPr>
    <p:cSldViewPr>
      <p:cViewPr>
        <p:scale>
          <a:sx n="60" d="100"/>
          <a:sy n="60" d="100"/>
        </p:scale>
        <p:origin x="-137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7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4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511AB-E371-482A-AFE8-01BE82B743E3}" type="datetimeFigureOut">
              <a:rPr lang="en-US" smtClean="0"/>
              <a:t>5/7/2013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92DF-D76C-4616-8C71-C656067D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pic>
        <p:nvPicPr>
          <p:cNvPr id="2050" name="Picture 2" descr="xkcd.co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52776"/>
            <a:ext cx="176212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\Desktop\sustain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6103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complex is the data?</a:t>
            </a:r>
          </a:p>
          <a:p>
            <a:pPr lvl="1"/>
            <a:r>
              <a:rPr lang="en-US" dirty="0" smtClean="0"/>
              <a:t>Not very</a:t>
            </a:r>
          </a:p>
          <a:p>
            <a:r>
              <a:rPr lang="en-US" dirty="0" smtClean="0"/>
              <a:t>Is it presenting the data well?</a:t>
            </a:r>
          </a:p>
          <a:p>
            <a:pPr marL="457200" lvl="1" indent="0">
              <a:buNone/>
            </a:pPr>
            <a:r>
              <a:rPr lang="en-US" dirty="0" smtClean="0"/>
              <a:t>+ Witty, easy on the eyes, gets the point across</a:t>
            </a:r>
          </a:p>
          <a:p>
            <a:pPr lvl="1">
              <a:buFontTx/>
              <a:buChar char="-"/>
            </a:pPr>
            <a:r>
              <a:rPr lang="en-US" dirty="0" smtClean="0"/>
              <a:t>Lacks individual statistics about data points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33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685800"/>
            <a:ext cx="9677400" cy="54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www.xkcd.com/1007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ngrams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7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Interest</vt:lpstr>
      <vt:lpstr>PowerPoint Presentation</vt:lpstr>
      <vt:lpstr>….</vt:lpstr>
      <vt:lpstr>PowerPoint Presentation</vt:lpstr>
      <vt:lpstr>Sources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7</cp:revision>
  <dcterms:created xsi:type="dcterms:W3CDTF">2013-05-07T23:07:13Z</dcterms:created>
  <dcterms:modified xsi:type="dcterms:W3CDTF">2013-05-08T00:27:43Z</dcterms:modified>
</cp:coreProperties>
</file>