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FD4-1222-334F-91DD-B27DAA71AD41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8299-E8B7-FD48-9B99-6575C73B0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68299-E8B7-FD48-9B99-6575C73B0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0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9780-FF0C-064C-8E57-B58AB8135E64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155E-3035-1642-A153-25C1F1A62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946" y="321873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Socratic Rank: </a:t>
            </a:r>
            <a:r>
              <a:rPr lang="en-US" dirty="0" smtClean="0"/>
              <a:t>Eliciting questions in online discussion forums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96" y="1791898"/>
            <a:ext cx="2855541" cy="47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1546"/>
            <a:ext cx="8488355" cy="4983870"/>
          </a:xfrm>
        </p:spPr>
        <p:txBody>
          <a:bodyPr>
            <a:normAutofit/>
          </a:bodyPr>
          <a:lstStyle/>
          <a:p>
            <a:r>
              <a:rPr lang="en-US" dirty="0" smtClean="0"/>
              <a:t>Will Riley  - Slalom Consulting</a:t>
            </a:r>
          </a:p>
          <a:p>
            <a:r>
              <a:rPr lang="en-US" dirty="0" smtClean="0"/>
              <a:t>Amin </a:t>
            </a:r>
            <a:r>
              <a:rPr lang="en-US" dirty="0" err="1" smtClean="0"/>
              <a:t>Alhashim</a:t>
            </a:r>
            <a:r>
              <a:rPr lang="en-US" dirty="0" smtClean="0"/>
              <a:t> – University of Wisconsin</a:t>
            </a:r>
          </a:p>
          <a:p>
            <a:r>
              <a:rPr lang="en-US" dirty="0" smtClean="0"/>
              <a:t>Christian Fischer – University of Michigan</a:t>
            </a:r>
          </a:p>
          <a:p>
            <a:r>
              <a:rPr lang="en-US" dirty="0" smtClean="0"/>
              <a:t>Drew </a:t>
            </a:r>
            <a:r>
              <a:rPr lang="en-US" dirty="0" err="1" smtClean="0"/>
              <a:t>Paulin</a:t>
            </a:r>
            <a:r>
              <a:rPr lang="en-US" dirty="0" smtClean="0"/>
              <a:t> – UC Berkeley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Moodle discussion forum data across all courses at a University over 2.5 years (2012 – Oct. 2014).</a:t>
            </a:r>
          </a:p>
          <a:p>
            <a:r>
              <a:rPr lang="en-US" dirty="0" smtClean="0"/>
              <a:t>Number of posters: 23 134</a:t>
            </a:r>
          </a:p>
          <a:p>
            <a:r>
              <a:rPr lang="en-US" dirty="0" smtClean="0"/>
              <a:t>Number of posts: 431 734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Assumptions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1546"/>
            <a:ext cx="8488355" cy="49838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way of engaging and learning is asking questions. </a:t>
            </a:r>
          </a:p>
          <a:p>
            <a:r>
              <a:rPr lang="en-US" dirty="0" smtClean="0"/>
              <a:t>People whose contributions elicit questions from others play important roles in discussion.</a:t>
            </a:r>
          </a:p>
          <a:p>
            <a:r>
              <a:rPr lang="en-US" dirty="0" smtClean="0"/>
              <a:t>Q: In these discussions, who are people that elicit many replies to their posts that contain questions?</a:t>
            </a:r>
          </a:p>
          <a:p>
            <a:r>
              <a:rPr lang="en-US" dirty="0" smtClean="0"/>
              <a:t>Q: Who are people that elicit </a:t>
            </a:r>
            <a:r>
              <a:rPr lang="en-US" dirty="0"/>
              <a:t>replies that contain questions, from people who are also quite good are eliciting </a:t>
            </a:r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11546"/>
            <a:ext cx="8488355" cy="4983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Load a tree of posts.</a:t>
            </a:r>
          </a:p>
          <a:p>
            <a:r>
              <a:rPr lang="en-US" dirty="0" smtClean="0"/>
              <a:t>Remove post nodes that are not questions.</a:t>
            </a:r>
          </a:p>
          <a:p>
            <a:r>
              <a:rPr lang="en-US" dirty="0" smtClean="0"/>
              <a:t>Remove posts that reply to one’s own posts. </a:t>
            </a:r>
          </a:p>
          <a:p>
            <a:r>
              <a:rPr lang="en-US" dirty="0" smtClean="0"/>
              <a:t>[n: </a:t>
            </a:r>
            <a:r>
              <a:rPr lang="en-US" dirty="0" smtClean="0"/>
              <a:t>70317]</a:t>
            </a:r>
            <a:endParaRPr lang="en-US" dirty="0" smtClean="0"/>
          </a:p>
          <a:p>
            <a:r>
              <a:rPr lang="en-US" dirty="0" smtClean="0"/>
              <a:t>Build a social network where the vertices are posters and directed edges indicate the number of question posts from one user to another.</a:t>
            </a:r>
          </a:p>
          <a:p>
            <a:r>
              <a:rPr lang="en-US" dirty="0" smtClean="0"/>
              <a:t>Determine </a:t>
            </a:r>
            <a:r>
              <a:rPr lang="en-US" dirty="0" err="1" smtClean="0"/>
              <a:t>SocraticRank</a:t>
            </a:r>
            <a:r>
              <a:rPr lang="en-US" dirty="0" smtClean="0"/>
              <a:t> of users (Eigenvectors of question-elicitation)</a:t>
            </a:r>
          </a:p>
          <a:p>
            <a:r>
              <a:rPr lang="en-US" dirty="0" smtClean="0"/>
              <a:t>Visualize graphs: top question-elicitors in network.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8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3" y="-29199"/>
            <a:ext cx="7678037" cy="6887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58873"/>
            <a:ext cx="471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nodes in medium rank graph (&gt;5): 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9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0"/>
            <a:ext cx="764548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58873"/>
            <a:ext cx="44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nodes in high rank graph (&gt;10): 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239</Words>
  <Application>Microsoft Macintosh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Socratic Rank: Eliciting questions in online discussion forums</vt:lpstr>
      <vt:lpstr>About the Data</vt:lpstr>
      <vt:lpstr>Assumptions and Aims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Eliciting questions in online discussion forums</dc:title>
  <dc:creator>Microsoft Office User</dc:creator>
  <cp:lastModifiedBy>Microsoft Office User</cp:lastModifiedBy>
  <cp:revision>11</cp:revision>
  <dcterms:created xsi:type="dcterms:W3CDTF">2016-06-29T15:59:50Z</dcterms:created>
  <dcterms:modified xsi:type="dcterms:W3CDTF">2016-06-29T17:13:35Z</dcterms:modified>
</cp:coreProperties>
</file>