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jXltEC4vClaFanMKLQVAUn7Cp8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5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4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2f12d39e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a2f12d39e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2f12d39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2f12d39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1" Type="http://schemas.openxmlformats.org/officeDocument/2006/relationships/hyperlink" Target="http://bit.ly/wmaassLI" TargetMode="External"/><Relationship Id="rId10" Type="http://schemas.openxmlformats.org/officeDocument/2006/relationships/image" Target="../media/image16.png"/><Relationship Id="rId13" Type="http://schemas.openxmlformats.org/officeDocument/2006/relationships/image" Target="../media/image13.png"/><Relationship Id="rId12" Type="http://schemas.openxmlformats.org/officeDocument/2006/relationships/hyperlink" Target="http://bit.ly/issenwm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hyperlink" Target="http://bit.ly/wmaassLI" TargetMode="External"/><Relationship Id="rId4" Type="http://schemas.openxmlformats.org/officeDocument/2006/relationships/hyperlink" Target="https://twitter.com/wmaass" TargetMode="External"/><Relationship Id="rId9" Type="http://schemas.openxmlformats.org/officeDocument/2006/relationships/image" Target="../media/image2.png"/><Relationship Id="rId15" Type="http://schemas.openxmlformats.org/officeDocument/2006/relationships/hyperlink" Target="https://www.instagram.com/maass_unisb/" TargetMode="External"/><Relationship Id="rId14" Type="http://schemas.openxmlformats.org/officeDocument/2006/relationships/hyperlink" Target="mailto:Wolfgang.maass@dfki.de" TargetMode="External"/><Relationship Id="rId17" Type="http://schemas.openxmlformats.org/officeDocument/2006/relationships/image" Target="../media/image12.png"/><Relationship Id="rId16" Type="http://schemas.openxmlformats.org/officeDocument/2006/relationships/image" Target="../media/image30.png"/><Relationship Id="rId5" Type="http://schemas.openxmlformats.org/officeDocument/2006/relationships/hyperlink" Target="http://bit.ly/issenwm" TargetMode="External"/><Relationship Id="rId6" Type="http://schemas.openxmlformats.org/officeDocument/2006/relationships/hyperlink" Target="mailto:Wolfgang.maass@dfki.de" TargetMode="External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>
  <p:cSld name="Titelfoli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3"/>
          <p:cNvCxnSpPr/>
          <p:nvPr/>
        </p:nvCxnSpPr>
        <p:spPr>
          <a:xfrm rot="5400000">
            <a:off x="1025724" y="4946452"/>
            <a:ext cx="391715" cy="238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" name="Google Shape;11;p13"/>
          <p:cNvPicPr preferRelativeResize="0"/>
          <p:nvPr/>
        </p:nvPicPr>
        <p:blipFill rotWithShape="1">
          <a:blip r:embed="rId2">
            <a:alphaModFix/>
          </a:blip>
          <a:srcRect b="0" l="50375" r="0" t="0"/>
          <a:stretch/>
        </p:blipFill>
        <p:spPr>
          <a:xfrm>
            <a:off x="0" y="14288"/>
            <a:ext cx="2268141" cy="5129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5060" y="325041"/>
            <a:ext cx="742950" cy="29884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3"/>
          <p:cNvSpPr txBox="1"/>
          <p:nvPr>
            <p:ph type="ctrTitle"/>
          </p:nvPr>
        </p:nvSpPr>
        <p:spPr>
          <a:xfrm>
            <a:off x="2627784" y="1098495"/>
            <a:ext cx="4399285" cy="10781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2606279" y="2571750"/>
            <a:ext cx="4428993" cy="12280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" id="15" name="Google Shape;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1403" y="-109358"/>
            <a:ext cx="1397011" cy="1397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9922" y="4137924"/>
            <a:ext cx="664061" cy="273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" id="17" name="Google Shape;17;p13"/>
          <p:cNvPicPr preferRelativeResize="0"/>
          <p:nvPr/>
        </p:nvPicPr>
        <p:blipFill rotWithShape="1">
          <a:blip r:embed="rId4">
            <a:alphaModFix/>
          </a:blip>
          <a:srcRect b="36107" l="15141" r="21906" t="22899"/>
          <a:stretch/>
        </p:blipFill>
        <p:spPr>
          <a:xfrm>
            <a:off x="2936838" y="3969544"/>
            <a:ext cx="879438" cy="572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gorithmic Bioinformatics" id="18" name="Google Shape;1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80012" y="4137924"/>
            <a:ext cx="1566174" cy="271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642">
          <p15:clr>
            <a:srgbClr val="FBAE40"/>
          </p15:clr>
        </p15:guide>
        <p15:guide id="2" orient="horz" pos="2404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pos="4427">
          <p15:clr>
            <a:srgbClr val="FBAE40"/>
          </p15:clr>
        </p15:guide>
        <p15:guide id="5" pos="4975">
          <p15:clr>
            <a:srgbClr val="FBAE40"/>
          </p15:clr>
        </p15:guide>
        <p15:guide id="6" orient="horz" pos="1377">
          <p15:clr>
            <a:srgbClr val="FBAE40"/>
          </p15:clr>
        </p15:guide>
        <p15:guide id="7" orient="horz" pos="686">
          <p15:clr>
            <a:srgbClr val="FBAE40"/>
          </p15:clr>
        </p15:guide>
        <p15:guide id="8" orient="horz" pos="2501">
          <p15:clr>
            <a:srgbClr val="FBAE40"/>
          </p15:clr>
        </p15:guide>
        <p15:guide id="9" orient="horz" pos="2861">
          <p15:clr>
            <a:srgbClr val="FBAE40"/>
          </p15:clr>
        </p15:guide>
        <p15:guide id="10" orient="horz" pos="2917">
          <p15:clr>
            <a:srgbClr val="FBAE40"/>
          </p15:clr>
        </p15:guide>
        <p15:guide id="11" orient="horz" pos="320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fzählung eingerückt">
  <p:cSld name="Aufzählung eingerück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 flipH="1">
            <a:off x="-4762" y="4691063"/>
            <a:ext cx="9153525" cy="4524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1;p14"/>
          <p:cNvCxnSpPr/>
          <p:nvPr/>
        </p:nvCxnSpPr>
        <p:spPr>
          <a:xfrm rot="5400000">
            <a:off x="1025724" y="4946452"/>
            <a:ext cx="391715" cy="238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14"/>
          <p:cNvCxnSpPr/>
          <p:nvPr/>
        </p:nvCxnSpPr>
        <p:spPr>
          <a:xfrm rot="5400000">
            <a:off x="7905750" y="4947047"/>
            <a:ext cx="391715" cy="119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4"/>
          <p:cNvSpPr/>
          <p:nvPr/>
        </p:nvSpPr>
        <p:spPr>
          <a:xfrm flipH="1">
            <a:off x="0" y="4695825"/>
            <a:ext cx="9152335" cy="40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4"/>
          <p:cNvSpPr/>
          <p:nvPr/>
        </p:nvSpPr>
        <p:spPr>
          <a:xfrm rot="10800000">
            <a:off x="0" y="0"/>
            <a:ext cx="7166372" cy="33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4"/>
          <p:cNvSpPr/>
          <p:nvPr/>
        </p:nvSpPr>
        <p:spPr>
          <a:xfrm rot="10800000">
            <a:off x="7163991" y="0"/>
            <a:ext cx="1980009" cy="16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1722" y="291704"/>
            <a:ext cx="831056" cy="36314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329804" y="291704"/>
            <a:ext cx="6770244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 Sans"/>
              <a:buNone/>
              <a:defRPr b="0" i="0" sz="22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2" type="body"/>
          </p:nvPr>
        </p:nvSpPr>
        <p:spPr>
          <a:xfrm>
            <a:off x="329803" y="843558"/>
            <a:ext cx="7266533" cy="36010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TR"/>
              <a:buChar char="—"/>
              <a:defRPr b="0" i="0" sz="12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241697" y="4818460"/>
            <a:ext cx="97750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Logo" id="32" name="Google Shape;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403" y="-109358"/>
            <a:ext cx="1397011" cy="139701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4"/>
          <p:cNvSpPr txBox="1"/>
          <p:nvPr>
            <p:ph idx="3" type="body"/>
          </p:nvPr>
        </p:nvSpPr>
        <p:spPr>
          <a:xfrm>
            <a:off x="7704647" y="3850463"/>
            <a:ext cx="1188132" cy="5941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erriweather Sans"/>
              <a:buNone/>
              <a:defRPr b="0" i="0" sz="6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83">
          <p15:clr>
            <a:srgbClr val="FBAE40"/>
          </p15:clr>
        </p15:guide>
        <p15:guide id="2" pos="260">
          <p15:clr>
            <a:srgbClr val="FBAE40"/>
          </p15:clr>
        </p15:guide>
        <p15:guide id="3" orient="horz" pos="191">
          <p15:clr>
            <a:srgbClr val="FBAE40"/>
          </p15:clr>
        </p15:guide>
        <p15:guide id="4" orient="horz" pos="532">
          <p15:clr>
            <a:srgbClr val="FBAE40"/>
          </p15:clr>
        </p15:guide>
        <p15:guide id="5" orient="horz" pos="2808">
          <p15:clr>
            <a:srgbClr val="FBAE40"/>
          </p15:clr>
        </p15:guide>
        <p15:guide id="6" pos="4785">
          <p15:clr>
            <a:srgbClr val="FBAE40"/>
          </p15:clr>
        </p15:guide>
        <p15:guide id="7" pos="5602">
          <p15:clr>
            <a:srgbClr val="FBAE40"/>
          </p15:clr>
        </p15:guide>
        <p15:guide id="8" pos="4847">
          <p15:clr>
            <a:srgbClr val="FBAE40"/>
          </p15:clr>
        </p15:guide>
        <p15:guide id="9" pos="208">
          <p15:clr>
            <a:srgbClr val="FBAE40"/>
          </p15:clr>
        </p15:guide>
        <p15:guide id="10" pos="385">
          <p15:clr>
            <a:srgbClr val="FBAE40"/>
          </p15:clr>
        </p15:guide>
        <p15:guide id="11" pos="805">
          <p15:clr>
            <a:srgbClr val="FBAE40"/>
          </p15:clr>
        </p15:guide>
        <p15:guide id="12" pos="533">
          <p15:clr>
            <a:srgbClr val="FBAE40"/>
          </p15:clr>
        </p15:guide>
        <p15:guide id="13" pos="66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_ohne_Text">
  <p:cSld name="Titel_ohne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/>
        </p:nvSpPr>
        <p:spPr>
          <a:xfrm flipH="1">
            <a:off x="-4762" y="4691063"/>
            <a:ext cx="9153525" cy="4524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36;p15"/>
          <p:cNvCxnSpPr/>
          <p:nvPr/>
        </p:nvCxnSpPr>
        <p:spPr>
          <a:xfrm rot="5400000">
            <a:off x="1025724" y="4946452"/>
            <a:ext cx="391715" cy="238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15"/>
          <p:cNvCxnSpPr/>
          <p:nvPr/>
        </p:nvCxnSpPr>
        <p:spPr>
          <a:xfrm rot="5400000">
            <a:off x="7905750" y="4947047"/>
            <a:ext cx="391715" cy="119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5"/>
          <p:cNvSpPr/>
          <p:nvPr/>
        </p:nvSpPr>
        <p:spPr>
          <a:xfrm flipH="1">
            <a:off x="0" y="4695825"/>
            <a:ext cx="9152335" cy="40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/>
          <p:nvPr/>
        </p:nvSpPr>
        <p:spPr>
          <a:xfrm rot="10800000">
            <a:off x="0" y="0"/>
            <a:ext cx="7166372" cy="33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/>
          <p:nvPr/>
        </p:nvSpPr>
        <p:spPr>
          <a:xfrm rot="10800000">
            <a:off x="7163991" y="0"/>
            <a:ext cx="1980009" cy="16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1722" y="291704"/>
            <a:ext cx="831056" cy="36314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29804" y="291704"/>
            <a:ext cx="6770244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 Sans"/>
              <a:buNone/>
              <a:defRPr b="0" i="0" sz="22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5"/>
          <p:cNvSpPr txBox="1"/>
          <p:nvPr>
            <p:ph idx="10" type="dt"/>
          </p:nvPr>
        </p:nvSpPr>
        <p:spPr>
          <a:xfrm>
            <a:off x="241697" y="4818460"/>
            <a:ext cx="97750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Logo" id="46" name="Google Shape;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403" y="-109358"/>
            <a:ext cx="1397011" cy="139701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7704647" y="3850463"/>
            <a:ext cx="1188132" cy="5941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erriweather Sans"/>
              <a:buNone/>
              <a:defRPr b="0" i="0" sz="6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83">
          <p15:clr>
            <a:srgbClr val="FBAE40"/>
          </p15:clr>
        </p15:guide>
        <p15:guide id="2" orient="horz" pos="191">
          <p15:clr>
            <a:srgbClr val="FBAE40"/>
          </p15:clr>
        </p15:guide>
        <p15:guide id="3" orient="horz" pos="532">
          <p15:clr>
            <a:srgbClr val="FBAE40"/>
          </p15:clr>
        </p15:guide>
        <p15:guide id="4" orient="horz" pos="2808">
          <p15:clr>
            <a:srgbClr val="FBAE40"/>
          </p15:clr>
        </p15:guide>
        <p15:guide id="5" pos="4785">
          <p15:clr>
            <a:srgbClr val="FBAE40"/>
          </p15:clr>
        </p15:guide>
        <p15:guide id="6" pos="5602">
          <p15:clr>
            <a:srgbClr val="FBAE40"/>
          </p15:clr>
        </p15:guide>
        <p15:guide id="7" pos="4847">
          <p15:clr>
            <a:srgbClr val="FBAE40"/>
          </p15:clr>
        </p15:guide>
        <p15:guide id="8" pos="20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_Bild_rechts">
  <p:cSld name="Titel_Bild_rech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/>
          <p:nvPr/>
        </p:nvSpPr>
        <p:spPr>
          <a:xfrm flipH="1">
            <a:off x="-4762" y="4691063"/>
            <a:ext cx="9153525" cy="4524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50;p16"/>
          <p:cNvCxnSpPr/>
          <p:nvPr/>
        </p:nvCxnSpPr>
        <p:spPr>
          <a:xfrm rot="5400000">
            <a:off x="1025724" y="4946452"/>
            <a:ext cx="391715" cy="238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" name="Google Shape;51;p16"/>
          <p:cNvCxnSpPr/>
          <p:nvPr/>
        </p:nvCxnSpPr>
        <p:spPr>
          <a:xfrm rot="5400000">
            <a:off x="7905750" y="4947047"/>
            <a:ext cx="391715" cy="119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16"/>
          <p:cNvSpPr/>
          <p:nvPr/>
        </p:nvSpPr>
        <p:spPr>
          <a:xfrm flipH="1">
            <a:off x="0" y="4695825"/>
            <a:ext cx="9152335" cy="40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6"/>
          <p:cNvSpPr/>
          <p:nvPr/>
        </p:nvSpPr>
        <p:spPr>
          <a:xfrm rot="10800000">
            <a:off x="0" y="0"/>
            <a:ext cx="7166372" cy="33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6"/>
          <p:cNvSpPr/>
          <p:nvPr/>
        </p:nvSpPr>
        <p:spPr>
          <a:xfrm rot="10800000">
            <a:off x="7163991" y="0"/>
            <a:ext cx="1980009" cy="16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1722" y="291704"/>
            <a:ext cx="831056" cy="36314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29804" y="291704"/>
            <a:ext cx="6770244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 Sans"/>
              <a:buNone/>
              <a:defRPr b="0" i="0" sz="22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241697" y="4818460"/>
            <a:ext cx="97750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Logo" id="60" name="Google Shape;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403" y="-109358"/>
            <a:ext cx="1397011" cy="139701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842030" y="4515966"/>
            <a:ext cx="4050749" cy="1662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erriweather Sans"/>
              <a:buNone/>
              <a:defRPr b="0" i="0" sz="6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9804" y="1059582"/>
            <a:ext cx="3972166" cy="33850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TR"/>
              <a:buChar char="—"/>
              <a:defRPr b="0" i="0" sz="12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6"/>
          <p:cNvSpPr/>
          <p:nvPr>
            <p:ph idx="4" type="pic"/>
          </p:nvPr>
        </p:nvSpPr>
        <p:spPr>
          <a:xfrm>
            <a:off x="4842030" y="1053800"/>
            <a:ext cx="4050749" cy="339811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4479">
          <p15:clr>
            <a:srgbClr val="FBAE40"/>
          </p15:clr>
        </p15:guide>
        <p15:guide id="2" orient="horz" pos="183">
          <p15:clr>
            <a:srgbClr val="FBAE40"/>
          </p15:clr>
        </p15:guide>
        <p15:guide id="3" orient="horz" pos="511">
          <p15:clr>
            <a:srgbClr val="FBAE40"/>
          </p15:clr>
        </p15:guide>
        <p15:guide id="4" orient="horz" pos="2808">
          <p15:clr>
            <a:srgbClr val="FBAE40"/>
          </p15:clr>
        </p15:guide>
        <p15:guide id="5" pos="5602">
          <p15:clr>
            <a:srgbClr val="FBAE40"/>
          </p15:clr>
        </p15:guide>
        <p15:guide id="6" pos="208">
          <p15:clr>
            <a:srgbClr val="FBAE40"/>
          </p15:clr>
        </p15:guide>
        <p15:guide id="7" pos="2710">
          <p15:clr>
            <a:srgbClr val="FBAE40"/>
          </p15:clr>
        </p15:guide>
        <p15:guide id="8" pos="3050">
          <p15:clr>
            <a:srgbClr val="FBAE40"/>
          </p15:clr>
        </p15:guide>
        <p15:guide id="9" orient="horz" pos="66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_Bild_links">
  <p:cSld name="Titel_Bild_link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/>
          <p:nvPr/>
        </p:nvSpPr>
        <p:spPr>
          <a:xfrm flipH="1">
            <a:off x="-4762" y="4691063"/>
            <a:ext cx="9153525" cy="4524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17"/>
          <p:cNvCxnSpPr/>
          <p:nvPr/>
        </p:nvCxnSpPr>
        <p:spPr>
          <a:xfrm rot="5400000">
            <a:off x="1025724" y="4946452"/>
            <a:ext cx="391715" cy="238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7"/>
          <p:cNvCxnSpPr/>
          <p:nvPr/>
        </p:nvCxnSpPr>
        <p:spPr>
          <a:xfrm rot="5400000">
            <a:off x="7905750" y="4947047"/>
            <a:ext cx="391715" cy="119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7"/>
          <p:cNvSpPr/>
          <p:nvPr/>
        </p:nvSpPr>
        <p:spPr>
          <a:xfrm flipH="1">
            <a:off x="0" y="4695825"/>
            <a:ext cx="9152335" cy="40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7"/>
          <p:cNvSpPr/>
          <p:nvPr/>
        </p:nvSpPr>
        <p:spPr>
          <a:xfrm rot="10800000">
            <a:off x="0" y="0"/>
            <a:ext cx="7166372" cy="33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7"/>
          <p:cNvSpPr/>
          <p:nvPr/>
        </p:nvSpPr>
        <p:spPr>
          <a:xfrm rot="10800000">
            <a:off x="7163991" y="0"/>
            <a:ext cx="1980009" cy="16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1722" y="291704"/>
            <a:ext cx="831056" cy="36314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29804" y="291704"/>
            <a:ext cx="6770244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 Sans"/>
              <a:buNone/>
              <a:defRPr b="0" i="0" sz="22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41697" y="4818460"/>
            <a:ext cx="97750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Logo"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403" y="-109358"/>
            <a:ext cx="1397011" cy="139701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329804" y="4523259"/>
            <a:ext cx="3971925" cy="1437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erriweather Sans"/>
              <a:buNone/>
              <a:defRPr b="0" i="0" sz="6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3" type="body"/>
          </p:nvPr>
        </p:nvSpPr>
        <p:spPr>
          <a:xfrm>
            <a:off x="4842272" y="1070968"/>
            <a:ext cx="4050506" cy="33850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TR"/>
              <a:buChar char="—"/>
              <a:defRPr b="0" i="0" sz="12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/>
          <p:nvPr>
            <p:ph idx="4" type="pic"/>
          </p:nvPr>
        </p:nvSpPr>
        <p:spPr>
          <a:xfrm>
            <a:off x="329804" y="1064420"/>
            <a:ext cx="3971925" cy="339811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4479">
          <p15:clr>
            <a:srgbClr val="FBAE40"/>
          </p15:clr>
        </p15:guide>
        <p15:guide id="2" orient="horz" pos="183">
          <p15:clr>
            <a:srgbClr val="FBAE40"/>
          </p15:clr>
        </p15:guide>
        <p15:guide id="3" orient="horz" pos="511">
          <p15:clr>
            <a:srgbClr val="FBAE40"/>
          </p15:clr>
        </p15:guide>
        <p15:guide id="4" orient="horz" pos="2808">
          <p15:clr>
            <a:srgbClr val="FBAE40"/>
          </p15:clr>
        </p15:guide>
        <p15:guide id="5" pos="5602">
          <p15:clr>
            <a:srgbClr val="FBAE40"/>
          </p15:clr>
        </p15:guide>
        <p15:guide id="6" pos="208">
          <p15:clr>
            <a:srgbClr val="FBAE40"/>
          </p15:clr>
        </p15:guide>
        <p15:guide id="7" pos="2710">
          <p15:clr>
            <a:srgbClr val="FBAE40"/>
          </p15:clr>
        </p15:guide>
        <p15:guide id="8" pos="3050">
          <p15:clr>
            <a:srgbClr val="FBAE40"/>
          </p15:clr>
        </p15:guide>
        <p15:guide id="9" orient="horz" pos="66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Aufzählung eingerückt">
  <p:cSld name="6_Aufzählung eingerück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 flipH="1">
            <a:off x="-4762" y="4691063"/>
            <a:ext cx="9153525" cy="452438"/>
          </a:xfrm>
          <a:prstGeom prst="rect">
            <a:avLst/>
          </a:prstGeom>
          <a:solidFill>
            <a:srgbClr val="0248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82;p18"/>
          <p:cNvCxnSpPr/>
          <p:nvPr/>
        </p:nvCxnSpPr>
        <p:spPr>
          <a:xfrm rot="5400000">
            <a:off x="1025724" y="4946452"/>
            <a:ext cx="391715" cy="238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8"/>
          <p:cNvCxnSpPr/>
          <p:nvPr/>
        </p:nvCxnSpPr>
        <p:spPr>
          <a:xfrm rot="5400000">
            <a:off x="7905750" y="4947047"/>
            <a:ext cx="391715" cy="119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8"/>
          <p:cNvSpPr/>
          <p:nvPr/>
        </p:nvSpPr>
        <p:spPr>
          <a:xfrm flipH="1">
            <a:off x="0" y="4695825"/>
            <a:ext cx="9152335" cy="40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/>
          <p:nvPr/>
        </p:nvSpPr>
        <p:spPr>
          <a:xfrm rot="10800000">
            <a:off x="0" y="0"/>
            <a:ext cx="7166372" cy="33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/>
          <p:nvPr/>
        </p:nvSpPr>
        <p:spPr>
          <a:xfrm rot="10800000">
            <a:off x="7163991" y="0"/>
            <a:ext cx="1980009" cy="16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1722" y="291704"/>
            <a:ext cx="831056" cy="36314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241697" y="4818460"/>
            <a:ext cx="97750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/>
        </p:nvSpPr>
        <p:spPr>
          <a:xfrm>
            <a:off x="825383" y="3564349"/>
            <a:ext cx="958436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bit.ly/wmaassLI</a:t>
            </a: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842912" y="4030081"/>
            <a:ext cx="1524359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https://twitter.com/wmaass</a:t>
            </a: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133376" y="3994587"/>
            <a:ext cx="88750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bit.ly/issenwm</a:t>
            </a: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122080" y="3556074"/>
            <a:ext cx="145737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wolfgang.maass@dfki.de</a:t>
            </a: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68385" y="1000125"/>
            <a:ext cx="687466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Prof. habil oec. Dr.-Ing. Wolfgang Maaß</a:t>
            </a:r>
            <a:b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Professor für Wirtschaftsinformatik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Fakultät für Empirische Humanwissenschaften und Wirtschaftwissenschaft</a:t>
            </a:r>
            <a:endParaRPr b="0" i="0" sz="9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Professor für Informatik (kooptiert)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Fakultät für Mathematik und Informatik</a:t>
            </a:r>
            <a:b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Wissenschaftlicher Direktor</a:t>
            </a:r>
            <a:b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Deutsches Forschungszentrum für Künstliche Intelligenz (DFKI)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58340" y="2743412"/>
            <a:ext cx="664061" cy="273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" id="97" name="Google Shape;97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26292" y="1113588"/>
            <a:ext cx="1397011" cy="13970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gorithmic Bioinformatics" id="98" name="Google Shape;98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58340" y="2149346"/>
            <a:ext cx="1566174" cy="27163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351774" y="3813888"/>
            <a:ext cx="8486700" cy="514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.png" id="100" name="Google Shape;100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5557" y="3957191"/>
            <a:ext cx="266898" cy="26689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924907" y="3958605"/>
            <a:ext cx="958436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bit.ly/wmaassLI</a:t>
            </a: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680011" y="3972923"/>
            <a:ext cx="88750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bit.ly/issenwm</a:t>
            </a: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pen_mail-512.png" id="103" name="Google Shape;103;p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47148" y="3950330"/>
            <a:ext cx="270029" cy="27002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2499629" y="3950330"/>
            <a:ext cx="145737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wolfgang.maass@dfki.de</a:t>
            </a: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310711" y="3967188"/>
            <a:ext cx="225773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https://www.instagram.com/maass_unisb/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010516" y="3950330"/>
            <a:ext cx="269859" cy="2698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site Logo PNG, Web Site Logos Free Download - Free Transparent PNG Logos" id="107" name="Google Shape;107;p1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285236" y="3903508"/>
            <a:ext cx="357504" cy="357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567">
          <p15:clr>
            <a:srgbClr val="FBAE40"/>
          </p15:clr>
        </p15:guide>
        <p15:guide id="2" pos="152">
          <p15:clr>
            <a:srgbClr val="FBAE40"/>
          </p15:clr>
        </p15:guide>
        <p15:guide id="3" orient="horz" pos="177">
          <p15:clr>
            <a:srgbClr val="FBAE40"/>
          </p15:clr>
        </p15:guide>
        <p15:guide id="4" orient="horz" pos="510">
          <p15:clr>
            <a:srgbClr val="FBAE40"/>
          </p15:clr>
        </p15:guide>
        <p15:guide id="5" orient="horz" pos="2743">
          <p15:clr>
            <a:srgbClr val="FBAE40"/>
          </p15:clr>
        </p15:guide>
        <p15:guide id="6" orient="horz" pos="2845">
          <p15:clr>
            <a:srgbClr val="FBAE40"/>
          </p15:clr>
        </p15:guide>
        <p15:guide id="7" orient="horz" pos="630">
          <p15:clr>
            <a:srgbClr val="FBAE40"/>
          </p15:clr>
        </p15:guide>
        <p15:guide id="8" orient="horz" pos="2927">
          <p15:clr>
            <a:srgbClr val="FBAE40"/>
          </p15:clr>
        </p15:guide>
        <p15:guide id="9" pos="21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folie 1 - Gelbgrün">
  <p:cSld name="Trennfolie 1 - Gelbgrü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0" y="2055"/>
            <a:ext cx="9144000" cy="469701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 flipH="1">
            <a:off x="0" y="4695825"/>
            <a:ext cx="9144000" cy="4476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9"/>
          <p:cNvCxnSpPr/>
          <p:nvPr/>
        </p:nvCxnSpPr>
        <p:spPr>
          <a:xfrm rot="5400000">
            <a:off x="1025724" y="4946452"/>
            <a:ext cx="391715" cy="238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19"/>
          <p:cNvCxnSpPr/>
          <p:nvPr/>
        </p:nvCxnSpPr>
        <p:spPr>
          <a:xfrm rot="5400000">
            <a:off x="7905750" y="4947047"/>
            <a:ext cx="391715" cy="119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9"/>
          <p:cNvSpPr/>
          <p:nvPr/>
        </p:nvSpPr>
        <p:spPr>
          <a:xfrm flipH="1">
            <a:off x="0" y="4695825"/>
            <a:ext cx="9152335" cy="40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0" y="2059061"/>
            <a:ext cx="9152335" cy="5217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283F"/>
              </a:buClr>
              <a:buSzPts val="2300"/>
              <a:buFont typeface="Merriweather Sans"/>
              <a:buNone/>
              <a:defRPr b="0" i="0" sz="2300" u="none" cap="none" strike="noStrike">
                <a:solidFill>
                  <a:srgbClr val="0128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9"/>
          <p:cNvSpPr txBox="1"/>
          <p:nvPr>
            <p:ph idx="10" type="dt"/>
          </p:nvPr>
        </p:nvSpPr>
        <p:spPr>
          <a:xfrm>
            <a:off x="298847" y="4818460"/>
            <a:ext cx="92035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folie 2 - Rot">
  <p:cSld name="Trennfolie 2 - Ro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0" y="0"/>
            <a:ext cx="9144000" cy="46970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/>
          <p:nvPr/>
        </p:nvSpPr>
        <p:spPr>
          <a:xfrm flipH="1">
            <a:off x="0" y="4695825"/>
            <a:ext cx="9144000" cy="4476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20"/>
          <p:cNvCxnSpPr/>
          <p:nvPr/>
        </p:nvCxnSpPr>
        <p:spPr>
          <a:xfrm rot="5400000">
            <a:off x="1025724" y="4946452"/>
            <a:ext cx="391715" cy="238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20"/>
          <p:cNvCxnSpPr/>
          <p:nvPr/>
        </p:nvCxnSpPr>
        <p:spPr>
          <a:xfrm rot="5400000">
            <a:off x="7905750" y="4947047"/>
            <a:ext cx="391715" cy="119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20"/>
          <p:cNvSpPr/>
          <p:nvPr/>
        </p:nvSpPr>
        <p:spPr>
          <a:xfrm flipH="1">
            <a:off x="0" y="4695825"/>
            <a:ext cx="9152335" cy="40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374" y="2059059"/>
            <a:ext cx="9148961" cy="5217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erriweather Sans"/>
              <a:buNone/>
              <a:defRPr b="0" i="0" sz="2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0"/>
          <p:cNvSpPr txBox="1"/>
          <p:nvPr>
            <p:ph idx="10" type="dt"/>
          </p:nvPr>
        </p:nvSpPr>
        <p:spPr>
          <a:xfrm>
            <a:off x="298847" y="4818460"/>
            <a:ext cx="92035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folie 3 - Blauschwarz">
  <p:cSld name="Trennfolie 3 - Blauschwarz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0" y="0"/>
            <a:ext cx="9144000" cy="4697016"/>
          </a:xfrm>
          <a:prstGeom prst="rect">
            <a:avLst/>
          </a:prstGeom>
          <a:solidFill>
            <a:srgbClr val="01283F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/>
        </p:nvSpPr>
        <p:spPr>
          <a:xfrm flipH="1">
            <a:off x="0" y="4695825"/>
            <a:ext cx="9144000" cy="4476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21"/>
          <p:cNvCxnSpPr/>
          <p:nvPr/>
        </p:nvCxnSpPr>
        <p:spPr>
          <a:xfrm rot="5400000">
            <a:off x="1025724" y="4946452"/>
            <a:ext cx="391715" cy="238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21"/>
          <p:cNvCxnSpPr/>
          <p:nvPr/>
        </p:nvCxnSpPr>
        <p:spPr>
          <a:xfrm rot="5400000">
            <a:off x="7905750" y="4947047"/>
            <a:ext cx="391715" cy="119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21"/>
          <p:cNvSpPr/>
          <p:nvPr/>
        </p:nvSpPr>
        <p:spPr>
          <a:xfrm flipH="1">
            <a:off x="0" y="4695825"/>
            <a:ext cx="9152335" cy="40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374" y="2059059"/>
            <a:ext cx="9148961" cy="5217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erriweather Sans"/>
              <a:buNone/>
              <a:defRPr b="0" i="0" sz="2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298847" y="4818460"/>
            <a:ext cx="92035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5.jpg"/><Relationship Id="rId5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"/>
          <p:cNvSpPr txBox="1"/>
          <p:nvPr>
            <p:ph type="ctrTitle"/>
          </p:nvPr>
        </p:nvSpPr>
        <p:spPr>
          <a:xfrm>
            <a:off x="2627775" y="1098500"/>
            <a:ext cx="58377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/>
              <a:t>Plant For Planet Data  </a:t>
            </a:r>
            <a:endParaRPr b="1" sz="2700"/>
          </a:p>
        </p:txBody>
      </p:sp>
      <p:sp>
        <p:nvSpPr>
          <p:cNvPr id="188" name="Google Shape;188;p1"/>
          <p:cNvSpPr txBox="1"/>
          <p:nvPr>
            <p:ph idx="1" type="subTitle"/>
          </p:nvPr>
        </p:nvSpPr>
        <p:spPr>
          <a:xfrm>
            <a:off x="2514754" y="2260575"/>
            <a:ext cx="44289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en"/>
              <a:t> Angela</a:t>
            </a:r>
            <a:endParaRPr/>
          </a:p>
        </p:txBody>
      </p:sp>
      <p:pic>
        <p:nvPicPr>
          <p:cNvPr descr="Ein Bild, das Text, Schrift, Screenshot, Symbol enthält.&#10;&#10;Automatisch generierte Beschreibung" id="189" name="Google Shape;1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111" y="291700"/>
            <a:ext cx="126571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xt, Schrift, Screenshot, Symbol enthält.&#10;&#10;Automatisch generierte Beschreibung" id="190" name="Google Shape;1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7600" y="3969550"/>
            <a:ext cx="1654400" cy="5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"/>
          <p:cNvSpPr txBox="1"/>
          <p:nvPr>
            <p:ph idx="1" type="body"/>
          </p:nvPr>
        </p:nvSpPr>
        <p:spPr>
          <a:xfrm>
            <a:off x="329804" y="291704"/>
            <a:ext cx="6770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"/>
              <a:t>Data</a:t>
            </a:r>
            <a:endParaRPr b="1"/>
          </a:p>
        </p:txBody>
      </p:sp>
      <p:pic>
        <p:nvPicPr>
          <p:cNvPr descr="Ein Bild, das Text, Schrift, Screenshot, Symbol enthält.&#10;&#10;Automatisch generierte Beschreibung" id="265" name="Google Shape;2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111" y="291700"/>
            <a:ext cx="126571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275" y="624454"/>
            <a:ext cx="6836552" cy="4032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2f12d39e1_0_8"/>
          <p:cNvSpPr txBox="1"/>
          <p:nvPr>
            <p:ph idx="1" type="body"/>
          </p:nvPr>
        </p:nvSpPr>
        <p:spPr>
          <a:xfrm>
            <a:off x="329804" y="291704"/>
            <a:ext cx="6770100" cy="5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Image From Plant for Planet</a:t>
            </a:r>
            <a:endParaRPr/>
          </a:p>
        </p:txBody>
      </p:sp>
      <p:sp>
        <p:nvSpPr>
          <p:cNvPr id="272" name="Google Shape;272;g2a2f12d39e1_0_8"/>
          <p:cNvSpPr txBox="1"/>
          <p:nvPr>
            <p:ph idx="2" type="body"/>
          </p:nvPr>
        </p:nvSpPr>
        <p:spPr>
          <a:xfrm>
            <a:off x="7704647" y="3850463"/>
            <a:ext cx="1188000" cy="594000"/>
          </a:xfrm>
          <a:prstGeom prst="rect">
            <a:avLst/>
          </a:prstGeom>
        </p:spPr>
        <p:txBody>
          <a:bodyPr anchorCtr="0" anchor="t" bIns="34275" lIns="67500" spcFirstLastPara="1" rIns="68575" wrap="square" tIns="34275">
            <a:norm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g2a2f12d39e1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50" y="1109779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a2f12d39e1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600" y="1077904"/>
            <a:ext cx="3652612" cy="2739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"/>
          <p:cNvSpPr txBox="1"/>
          <p:nvPr>
            <p:ph idx="1" type="body"/>
          </p:nvPr>
        </p:nvSpPr>
        <p:spPr>
          <a:xfrm>
            <a:off x="329804" y="291704"/>
            <a:ext cx="6770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"/>
              <a:t>Plant for planet</a:t>
            </a:r>
            <a:endParaRPr b="1"/>
          </a:p>
        </p:txBody>
      </p:sp>
      <p:sp>
        <p:nvSpPr>
          <p:cNvPr id="280" name="Google Shape;280;p10"/>
          <p:cNvSpPr txBox="1"/>
          <p:nvPr/>
        </p:nvSpPr>
        <p:spPr>
          <a:xfrm>
            <a:off x="904125" y="875025"/>
            <a:ext cx="74133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Ein Bild, das Text, Schrift, Screenshot, Symbol enthält.&#10;&#10;Automatisch generierte Beschreibung" id="281" name="Google Shape;2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111" y="291700"/>
            <a:ext cx="126571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25" y="729950"/>
            <a:ext cx="5112650" cy="396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/>
          <p:nvPr>
            <p:ph idx="1" type="body"/>
          </p:nvPr>
        </p:nvSpPr>
        <p:spPr>
          <a:xfrm>
            <a:off x="9718325" y="3646777"/>
            <a:ext cx="6460327" cy="1390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 Sans"/>
              <a:buNone/>
            </a:pPr>
            <a:r>
              <a:t/>
            </a:r>
            <a:endParaRPr/>
          </a:p>
        </p:txBody>
      </p:sp>
      <p:sp>
        <p:nvSpPr>
          <p:cNvPr id="288" name="Google Shape;288;p11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9" name="Google Shape;289;p11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11"/>
          <p:cNvSpPr txBox="1"/>
          <p:nvPr>
            <p:ph idx="10" type="dt"/>
          </p:nvPr>
        </p:nvSpPr>
        <p:spPr>
          <a:xfrm>
            <a:off x="241697" y="4818460"/>
            <a:ext cx="97750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28.11.2023</a:t>
            </a:r>
            <a:endParaRPr/>
          </a:p>
        </p:txBody>
      </p:sp>
      <p:sp>
        <p:nvSpPr>
          <p:cNvPr id="291" name="Google Shape;291;p11"/>
          <p:cNvSpPr txBox="1"/>
          <p:nvPr>
            <p:ph idx="3" type="body"/>
          </p:nvPr>
        </p:nvSpPr>
        <p:spPr>
          <a:xfrm flipH="1">
            <a:off x="9691741" y="4555597"/>
            <a:ext cx="17420" cy="368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 Sans"/>
              <a:buNone/>
            </a:pPr>
            <a:r>
              <a:t/>
            </a:r>
            <a:endParaRPr/>
          </a:p>
        </p:txBody>
      </p:sp>
      <p:sp>
        <p:nvSpPr>
          <p:cNvPr id="292" name="Google Shape;292;p11"/>
          <p:cNvSpPr txBox="1"/>
          <p:nvPr>
            <p:ph idx="2" type="body"/>
          </p:nvPr>
        </p:nvSpPr>
        <p:spPr>
          <a:xfrm>
            <a:off x="329803" y="843558"/>
            <a:ext cx="7266533" cy="36010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Thank You :) 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Ein Bild, das Text, Schrift, Screenshot, Symbol enthält.&#10;&#10;Automatisch generierte Beschreibung" id="293" name="Google Shape;2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111" y="291700"/>
            <a:ext cx="126571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/>
          <p:nvPr>
            <p:ph idx="1" type="body"/>
          </p:nvPr>
        </p:nvSpPr>
        <p:spPr>
          <a:xfrm>
            <a:off x="329804" y="291704"/>
            <a:ext cx="6770244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 Sans"/>
              <a:buNone/>
            </a:pPr>
            <a:r>
              <a:rPr b="1" lang="en"/>
              <a:t>Preprocessing</a:t>
            </a:r>
            <a:endParaRPr b="1"/>
          </a:p>
        </p:txBody>
      </p:sp>
      <p:sp>
        <p:nvSpPr>
          <p:cNvPr id="196" name="Google Shape;196;p2"/>
          <p:cNvSpPr txBox="1"/>
          <p:nvPr>
            <p:ph idx="2" type="body"/>
          </p:nvPr>
        </p:nvSpPr>
        <p:spPr>
          <a:xfrm>
            <a:off x="329829" y="844183"/>
            <a:ext cx="7266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-203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Quattrocento Sans"/>
              <a:buAutoNum type="arabicPeriod"/>
            </a:pPr>
            <a:r>
              <a:rPr lang="en" sz="2100"/>
              <a:t> 8 projects had no site(</a:t>
            </a:r>
            <a:r>
              <a:rPr lang="en" sz="2100"/>
              <a:t>Polygons</a:t>
            </a:r>
            <a:r>
              <a:rPr lang="en" sz="2100"/>
              <a:t>) information dropped</a:t>
            </a:r>
            <a:endParaRPr sz="2100"/>
          </a:p>
          <a:p>
            <a:pPr indent="-203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We have 853 sites with complete polygons and 20 with incomplete polygons</a:t>
            </a:r>
            <a:endParaRPr sz="2100"/>
          </a:p>
          <a:p>
            <a:pPr indent="-203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Dropped 10 projects with zero trees planted</a:t>
            </a:r>
            <a:endParaRPr sz="2100"/>
          </a:p>
          <a:p>
            <a:pPr indent="-203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88-projects had no survival rate ,and 3 with invalid type of survival rates.</a:t>
            </a:r>
            <a:endParaRPr sz="2100"/>
          </a:p>
          <a:p>
            <a:pPr indent="-203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70 projects do not have dates when first tree was planted</a:t>
            </a:r>
            <a:endParaRPr sz="2100"/>
          </a:p>
          <a:p>
            <a:pPr indent="-203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84 Projects have  all  this information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2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8" name="Google Shape;198;p2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"/>
          <p:cNvSpPr txBox="1"/>
          <p:nvPr>
            <p:ph idx="10" type="dt"/>
          </p:nvPr>
        </p:nvSpPr>
        <p:spPr>
          <a:xfrm>
            <a:off x="241697" y="4818460"/>
            <a:ext cx="97750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28.11.2023</a:t>
            </a:r>
            <a:endParaRPr/>
          </a:p>
        </p:txBody>
      </p:sp>
      <p:pic>
        <p:nvPicPr>
          <p:cNvPr descr="Ein Bild, das Text, Schrift, Screenshot, Symbol enthält.&#10;&#10;Automatisch generierte Beschreibung" id="200" name="Google Shape;2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111" y="291700"/>
            <a:ext cx="126571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idx="1" type="body"/>
          </p:nvPr>
        </p:nvSpPr>
        <p:spPr>
          <a:xfrm>
            <a:off x="329804" y="291704"/>
            <a:ext cx="6770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"/>
              <a:t>EDA</a:t>
            </a:r>
            <a:endParaRPr b="1"/>
          </a:p>
        </p:txBody>
      </p:sp>
      <p:pic>
        <p:nvPicPr>
          <p:cNvPr descr="Ein Bild, das Text, Schrift, Screenshot, Symbol enthält.&#10;&#10;Automatisch generierte Beschreibung" id="206" name="Google Shape;2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111" y="291700"/>
            <a:ext cx="126571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425" y="608529"/>
            <a:ext cx="5057207" cy="4032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"/>
          <p:cNvSpPr txBox="1"/>
          <p:nvPr>
            <p:ph idx="1" type="body"/>
          </p:nvPr>
        </p:nvSpPr>
        <p:spPr>
          <a:xfrm>
            <a:off x="329804" y="291704"/>
            <a:ext cx="6770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"/>
              <a:t> EDA</a:t>
            </a:r>
            <a:endParaRPr/>
          </a:p>
        </p:txBody>
      </p:sp>
      <p:pic>
        <p:nvPicPr>
          <p:cNvPr descr="Ein Bild, das Text, Schrift, Screenshot, Symbol enthält.&#10;&#10;Automatisch generierte Beschreibung" id="213" name="Google Shape;2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3586" y="220100"/>
            <a:ext cx="126571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800" y="761775"/>
            <a:ext cx="6409800" cy="38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 txBox="1"/>
          <p:nvPr>
            <p:ph idx="1" type="body"/>
          </p:nvPr>
        </p:nvSpPr>
        <p:spPr>
          <a:xfrm>
            <a:off x="329804" y="291704"/>
            <a:ext cx="6770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"/>
              <a:t>EDA</a:t>
            </a:r>
            <a:endParaRPr b="1"/>
          </a:p>
        </p:txBody>
      </p:sp>
      <p:pic>
        <p:nvPicPr>
          <p:cNvPr descr="Ein Bild, das Text, Schrift, Screenshot, Symbol enthält.&#10;&#10;Automatisch generierte Beschreibung" id="220" name="Google Shape;2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111" y="291700"/>
            <a:ext cx="126571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675" y="779575"/>
            <a:ext cx="5399451" cy="36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2f12d39e1_0_0"/>
          <p:cNvSpPr txBox="1"/>
          <p:nvPr>
            <p:ph idx="1" type="body"/>
          </p:nvPr>
        </p:nvSpPr>
        <p:spPr>
          <a:xfrm>
            <a:off x="329804" y="291704"/>
            <a:ext cx="6770100" cy="5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EDA </a:t>
            </a:r>
            <a:endParaRPr/>
          </a:p>
        </p:txBody>
      </p:sp>
      <p:sp>
        <p:nvSpPr>
          <p:cNvPr id="227" name="Google Shape;227;g2a2f12d39e1_0_0"/>
          <p:cNvSpPr txBox="1"/>
          <p:nvPr>
            <p:ph idx="2" type="body"/>
          </p:nvPr>
        </p:nvSpPr>
        <p:spPr>
          <a:xfrm>
            <a:off x="329803" y="843558"/>
            <a:ext cx="7266600" cy="3600900"/>
          </a:xfrm>
          <a:prstGeom prst="rect">
            <a:avLst/>
          </a:prstGeom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g2a2f12d39e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25" y="899713"/>
            <a:ext cx="4367751" cy="3488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xt, Schrift, Screenshot, Symbol enthält.&#10;&#10;Automatisch generierte Beschreibung" id="229" name="Google Shape;229;g2a2f12d39e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9386" y="247950"/>
            <a:ext cx="126571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 txBox="1"/>
          <p:nvPr>
            <p:ph idx="1" type="body"/>
          </p:nvPr>
        </p:nvSpPr>
        <p:spPr>
          <a:xfrm>
            <a:off x="329804" y="291704"/>
            <a:ext cx="6770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"/>
              <a:t>Data</a:t>
            </a:r>
            <a:endParaRPr b="1"/>
          </a:p>
        </p:txBody>
      </p:sp>
      <p:pic>
        <p:nvPicPr>
          <p:cNvPr descr="Ein Bild, das Text, Schrift, Screenshot, Symbol enthält.&#10;&#10;Automatisch generierte Beschreibung" id="235" name="Google Shape;2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9636" y="291775"/>
            <a:ext cx="126571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825" y="788463"/>
            <a:ext cx="6580874" cy="388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"/>
          <p:cNvSpPr txBox="1"/>
          <p:nvPr>
            <p:ph idx="1" type="body"/>
          </p:nvPr>
        </p:nvSpPr>
        <p:spPr>
          <a:xfrm>
            <a:off x="329804" y="291704"/>
            <a:ext cx="6770244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 Sans"/>
              <a:buNone/>
            </a:pPr>
            <a:r>
              <a:rPr b="1" lang="en"/>
              <a:t>Data</a:t>
            </a:r>
            <a:endParaRPr b="1"/>
          </a:p>
        </p:txBody>
      </p:sp>
      <p:sp>
        <p:nvSpPr>
          <p:cNvPr id="242" name="Google Shape;242;p7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3" name="Google Shape;243;p7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7"/>
          <p:cNvSpPr txBox="1"/>
          <p:nvPr>
            <p:ph idx="10" type="dt"/>
          </p:nvPr>
        </p:nvSpPr>
        <p:spPr>
          <a:xfrm>
            <a:off x="241697" y="4818460"/>
            <a:ext cx="97750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28.11.2023</a:t>
            </a:r>
            <a:endParaRPr/>
          </a:p>
        </p:txBody>
      </p:sp>
      <p:pic>
        <p:nvPicPr>
          <p:cNvPr descr="Ein Bild, das Text, Schrift, Screenshot, Symbol enthält.&#10;&#10;Automatisch generierte Beschreibung" id="245" name="Google Shape;2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111" y="291700"/>
            <a:ext cx="126571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700" y="806054"/>
            <a:ext cx="6275651" cy="3701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 txBox="1"/>
          <p:nvPr>
            <p:ph idx="1" type="body"/>
          </p:nvPr>
        </p:nvSpPr>
        <p:spPr>
          <a:xfrm>
            <a:off x="329804" y="291704"/>
            <a:ext cx="6770244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 Sans"/>
              <a:buNone/>
            </a:pPr>
            <a:r>
              <a:rPr b="1" lang="en"/>
              <a:t>Data</a:t>
            </a:r>
            <a:endParaRPr b="1"/>
          </a:p>
        </p:txBody>
      </p:sp>
      <p:sp>
        <p:nvSpPr>
          <p:cNvPr id="252" name="Google Shape;252;p8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3" name="Google Shape;253;p8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8"/>
          <p:cNvSpPr txBox="1"/>
          <p:nvPr>
            <p:ph idx="10" type="dt"/>
          </p:nvPr>
        </p:nvSpPr>
        <p:spPr>
          <a:xfrm>
            <a:off x="241697" y="4818460"/>
            <a:ext cx="97750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28.11.2023</a:t>
            </a:r>
            <a:endParaRPr/>
          </a:p>
        </p:txBody>
      </p:sp>
      <p:sp>
        <p:nvSpPr>
          <p:cNvPr id="255" name="Google Shape;255;p8"/>
          <p:cNvSpPr txBox="1"/>
          <p:nvPr/>
        </p:nvSpPr>
        <p:spPr>
          <a:xfrm>
            <a:off x="691611" y="771219"/>
            <a:ext cx="7266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-203200" lvl="0" marL="203200" marR="0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n Bild, das Text, Schrift, Screenshot, Symbol enthält.&#10;&#10;Automatisch generierte Beschreibung" id="256" name="Google Shape;2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111" y="291700"/>
            <a:ext cx="126571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8"/>
          <p:cNvSpPr txBox="1"/>
          <p:nvPr/>
        </p:nvSpPr>
        <p:spPr>
          <a:xfrm>
            <a:off x="9745075" y="3474250"/>
            <a:ext cx="9170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D8D8FF"/>
                </a:highlight>
                <a:latin typeface="Arial"/>
                <a:ea typeface="Arial"/>
                <a:cs typeface="Arial"/>
                <a:sym typeface="Arial"/>
              </a:rPr>
              <a:t>hows the relationship between the predicted and measured consumption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625" y="645025"/>
            <a:ext cx="5021825" cy="404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947" y="0"/>
            <a:ext cx="872010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-Design">
  <a:themeElements>
    <a:clrScheme name="Benutzerdefiniert 1">
      <a:dk1>
        <a:srgbClr val="000000"/>
      </a:dk1>
      <a:lt1>
        <a:srgbClr val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