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Quattrocento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24" roundtripDataSignature="AMtx7mjABd2EwtFC4WY3CJ+/rODSbCii8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QuattrocentoSans-regular.fntdata"/><Relationship Id="rId11" Type="http://schemas.openxmlformats.org/officeDocument/2006/relationships/slide" Target="slides/slide5.xml"/><Relationship Id="rId22" Type="http://schemas.openxmlformats.org/officeDocument/2006/relationships/font" Target="fonts/QuattrocentoSans-italic.fntdata"/><Relationship Id="rId10" Type="http://schemas.openxmlformats.org/officeDocument/2006/relationships/slide" Target="slides/slide4.xml"/><Relationship Id="rId21" Type="http://schemas.openxmlformats.org/officeDocument/2006/relationships/font" Target="fonts/QuattrocentoSans-bold.fntdata"/><Relationship Id="rId13" Type="http://schemas.openxmlformats.org/officeDocument/2006/relationships/slide" Target="slides/slide7.xml"/><Relationship Id="rId24" Type="http://customschemas.google.com/relationships/presentationmetadata" Target="metadata"/><Relationship Id="rId12" Type="http://schemas.openxmlformats.org/officeDocument/2006/relationships/slide" Target="slides/slide6.xml"/><Relationship Id="rId23" Type="http://schemas.openxmlformats.org/officeDocument/2006/relationships/font" Target="fonts/QuattrocentoSans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5" name="Google Shape;18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2" name="Google Shape;26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a2f12d39e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2a2f12d39e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7" name="Google Shape;27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5" name="Google Shape;285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3" name="Google Shape;193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a2f12d39e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a2f12d39e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9" name="Google Shape;239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9" name="Google Shape;24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g"/><Relationship Id="rId3" Type="http://schemas.openxmlformats.org/officeDocument/2006/relationships/image" Target="../media/image4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g"/><Relationship Id="rId3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g"/><Relationship Id="rId3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g"/><Relationship Id="rId3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1" Type="http://schemas.openxmlformats.org/officeDocument/2006/relationships/hyperlink" Target="http://bit.ly/wmaassLI" TargetMode="External"/><Relationship Id="rId10" Type="http://schemas.openxmlformats.org/officeDocument/2006/relationships/image" Target="../media/image29.png"/><Relationship Id="rId13" Type="http://schemas.openxmlformats.org/officeDocument/2006/relationships/image" Target="../media/image9.png"/><Relationship Id="rId12" Type="http://schemas.openxmlformats.org/officeDocument/2006/relationships/hyperlink" Target="http://bit.ly/issenwm" TargetMode="External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g"/><Relationship Id="rId3" Type="http://schemas.openxmlformats.org/officeDocument/2006/relationships/hyperlink" Target="http://bit.ly/wmaassLI" TargetMode="External"/><Relationship Id="rId4" Type="http://schemas.openxmlformats.org/officeDocument/2006/relationships/hyperlink" Target="https://twitter.com/wmaass" TargetMode="External"/><Relationship Id="rId9" Type="http://schemas.openxmlformats.org/officeDocument/2006/relationships/image" Target="../media/image3.png"/><Relationship Id="rId15" Type="http://schemas.openxmlformats.org/officeDocument/2006/relationships/hyperlink" Target="https://www.instagram.com/maass_unisb/" TargetMode="External"/><Relationship Id="rId14" Type="http://schemas.openxmlformats.org/officeDocument/2006/relationships/hyperlink" Target="mailto:Wolfgang.maass@dfki.de" TargetMode="External"/><Relationship Id="rId17" Type="http://schemas.openxmlformats.org/officeDocument/2006/relationships/image" Target="../media/image12.png"/><Relationship Id="rId16" Type="http://schemas.openxmlformats.org/officeDocument/2006/relationships/image" Target="../media/image30.png"/><Relationship Id="rId5" Type="http://schemas.openxmlformats.org/officeDocument/2006/relationships/hyperlink" Target="http://bit.ly/issenwm" TargetMode="External"/><Relationship Id="rId6" Type="http://schemas.openxmlformats.org/officeDocument/2006/relationships/hyperlink" Target="mailto:Wolfgang.maass@dfki.de" TargetMode="External"/><Relationship Id="rId7" Type="http://schemas.openxmlformats.org/officeDocument/2006/relationships/image" Target="../media/image1.png"/><Relationship Id="rId8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">
  <p:cSld name="Titelfoli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13"/>
          <p:cNvCxnSpPr/>
          <p:nvPr/>
        </p:nvCxnSpPr>
        <p:spPr>
          <a:xfrm rot="5400000">
            <a:off x="1025724" y="4946452"/>
            <a:ext cx="391715" cy="2381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1" name="Google Shape;11;p13"/>
          <p:cNvPicPr preferRelativeResize="0"/>
          <p:nvPr/>
        </p:nvPicPr>
        <p:blipFill rotWithShape="1">
          <a:blip r:embed="rId2">
            <a:alphaModFix/>
          </a:blip>
          <a:srcRect b="0" l="50375" r="0" t="0"/>
          <a:stretch/>
        </p:blipFill>
        <p:spPr>
          <a:xfrm>
            <a:off x="0" y="14288"/>
            <a:ext cx="2268141" cy="5129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95060" y="325041"/>
            <a:ext cx="742950" cy="298847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3"/>
          <p:cNvSpPr txBox="1"/>
          <p:nvPr>
            <p:ph type="ctrTitle"/>
          </p:nvPr>
        </p:nvSpPr>
        <p:spPr>
          <a:xfrm>
            <a:off x="2627784" y="1098495"/>
            <a:ext cx="4399285" cy="10781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3"/>
          <p:cNvSpPr txBox="1"/>
          <p:nvPr>
            <p:ph idx="1" type="subTitle"/>
          </p:nvPr>
        </p:nvSpPr>
        <p:spPr>
          <a:xfrm>
            <a:off x="2606279" y="2571750"/>
            <a:ext cx="4428993" cy="122801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Logo" id="15" name="Google Shape;1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01403" y="-109358"/>
            <a:ext cx="1397011" cy="13970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69922" y="4137924"/>
            <a:ext cx="664061" cy="27384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" id="17" name="Google Shape;17;p13"/>
          <p:cNvPicPr preferRelativeResize="0"/>
          <p:nvPr/>
        </p:nvPicPr>
        <p:blipFill rotWithShape="1">
          <a:blip r:embed="rId4">
            <a:alphaModFix/>
          </a:blip>
          <a:srcRect b="36107" l="15141" r="21906" t="22899"/>
          <a:stretch/>
        </p:blipFill>
        <p:spPr>
          <a:xfrm>
            <a:off x="2936838" y="3969544"/>
            <a:ext cx="879438" cy="57269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lgorithmic Bioinformatics" id="18" name="Google Shape;18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680012" y="4137924"/>
            <a:ext cx="1566174" cy="2716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1642">
          <p15:clr>
            <a:srgbClr val="FBAE40"/>
          </p15:clr>
        </p15:guide>
        <p15:guide id="2" orient="horz" pos="2404">
          <p15:clr>
            <a:srgbClr val="FBAE40"/>
          </p15:clr>
        </p15:guide>
        <p15:guide id="3" orient="horz" pos="1620">
          <p15:clr>
            <a:srgbClr val="FBAE40"/>
          </p15:clr>
        </p15:guide>
        <p15:guide id="4" pos="4427">
          <p15:clr>
            <a:srgbClr val="FBAE40"/>
          </p15:clr>
        </p15:guide>
        <p15:guide id="5" pos="4975">
          <p15:clr>
            <a:srgbClr val="FBAE40"/>
          </p15:clr>
        </p15:guide>
        <p15:guide id="6" orient="horz" pos="1377">
          <p15:clr>
            <a:srgbClr val="FBAE40"/>
          </p15:clr>
        </p15:guide>
        <p15:guide id="7" orient="horz" pos="686">
          <p15:clr>
            <a:srgbClr val="FBAE40"/>
          </p15:clr>
        </p15:guide>
        <p15:guide id="8" orient="horz" pos="2501">
          <p15:clr>
            <a:srgbClr val="FBAE40"/>
          </p15:clr>
        </p15:guide>
        <p15:guide id="9" orient="horz" pos="2861">
          <p15:clr>
            <a:srgbClr val="FBAE40"/>
          </p15:clr>
        </p15:guide>
        <p15:guide id="10" orient="horz" pos="2917">
          <p15:clr>
            <a:srgbClr val="FBAE40"/>
          </p15:clr>
        </p15:guide>
        <p15:guide id="11" orient="horz" pos="3207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4" name="Google Shape;144;p2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5" name="Google Shape;145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8" name="Google Shape;14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1" name="Google Shape;15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2" name="Google Shape;15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5" name="Google Shape;155;p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6" name="Google Shape;156;p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7" name="Google Shape;157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0" name="Google Shape;160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3" name="Google Shape;163;p2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4" name="Google Shape;164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7" name="Google Shape;167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3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1" name="Google Shape;171;p3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2" name="Google Shape;172;p3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3" name="Google Shape;173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76" name="Google Shape;176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79" name="Google Shape;179;p3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0" name="Google Shape;180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ufzählung eingerückt">
  <p:cSld name="Aufzählung eingerück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4"/>
          <p:cNvSpPr/>
          <p:nvPr/>
        </p:nvSpPr>
        <p:spPr>
          <a:xfrm flipH="1">
            <a:off x="-4762" y="4691063"/>
            <a:ext cx="9153525" cy="45243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" name="Google Shape;21;p14"/>
          <p:cNvCxnSpPr/>
          <p:nvPr/>
        </p:nvCxnSpPr>
        <p:spPr>
          <a:xfrm rot="5400000">
            <a:off x="1025724" y="4946452"/>
            <a:ext cx="391715" cy="2381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" name="Google Shape;22;p14"/>
          <p:cNvCxnSpPr/>
          <p:nvPr/>
        </p:nvCxnSpPr>
        <p:spPr>
          <a:xfrm rot="5400000">
            <a:off x="7905750" y="4947047"/>
            <a:ext cx="391715" cy="1191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" name="Google Shape;23;p14"/>
          <p:cNvSpPr/>
          <p:nvPr/>
        </p:nvSpPr>
        <p:spPr>
          <a:xfrm flipH="1">
            <a:off x="0" y="4695825"/>
            <a:ext cx="9152335" cy="404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14"/>
          <p:cNvSpPr/>
          <p:nvPr/>
        </p:nvSpPr>
        <p:spPr>
          <a:xfrm rot="10800000">
            <a:off x="0" y="0"/>
            <a:ext cx="7166372" cy="333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14"/>
          <p:cNvSpPr/>
          <p:nvPr/>
        </p:nvSpPr>
        <p:spPr>
          <a:xfrm rot="10800000">
            <a:off x="7163991" y="0"/>
            <a:ext cx="1980009" cy="166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" name="Google Shape;26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61722" y="291704"/>
            <a:ext cx="831056" cy="36314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14"/>
          <p:cNvSpPr txBox="1"/>
          <p:nvPr>
            <p:ph idx="1" type="body"/>
          </p:nvPr>
        </p:nvSpPr>
        <p:spPr>
          <a:xfrm>
            <a:off x="329804" y="291704"/>
            <a:ext cx="6770244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erriweather Sans"/>
              <a:buNone/>
              <a:defRPr b="0" i="0" sz="2200" u="none" cap="none" strike="noStrik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73050" lvl="1" marL="9144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Char char="–"/>
              <a:defRPr b="0" i="0" sz="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73050" lvl="2" marL="13716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Char char="•"/>
              <a:defRPr b="0" i="0" sz="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73050" lvl="3" marL="18288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Char char="–"/>
              <a:defRPr b="0" i="0" sz="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73050" lvl="4" marL="22860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Char char="»"/>
              <a:defRPr b="0" i="0" sz="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14"/>
          <p:cNvSpPr txBox="1"/>
          <p:nvPr>
            <p:ph idx="2" type="body"/>
          </p:nvPr>
        </p:nvSpPr>
        <p:spPr>
          <a:xfrm>
            <a:off x="329803" y="843558"/>
            <a:ext cx="7266533" cy="360104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7500" spcFirstLastPara="1" rIns="68575" wrap="square" tIns="35100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92100" lvl="1" marL="9144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NTR"/>
              <a:buChar char="—"/>
              <a:defRPr b="0" i="0" sz="1200" u="none" cap="none" strike="noStrik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285750" lvl="3" marL="18288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238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14"/>
          <p:cNvSpPr txBox="1"/>
          <p:nvPr>
            <p:ph idx="11" type="ftr"/>
          </p:nvPr>
        </p:nvSpPr>
        <p:spPr>
          <a:xfrm>
            <a:off x="1219200" y="4812506"/>
            <a:ext cx="673893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0" name="Google Shape;30;p14"/>
          <p:cNvSpPr txBox="1"/>
          <p:nvPr>
            <p:ph idx="12" type="sldNum"/>
          </p:nvPr>
        </p:nvSpPr>
        <p:spPr>
          <a:xfrm>
            <a:off x="8243888" y="4812506"/>
            <a:ext cx="90011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14"/>
          <p:cNvSpPr txBox="1"/>
          <p:nvPr>
            <p:ph idx="10" type="dt"/>
          </p:nvPr>
        </p:nvSpPr>
        <p:spPr>
          <a:xfrm>
            <a:off x="241697" y="4818460"/>
            <a:ext cx="977503" cy="26789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descr="Logo" id="32" name="Google Shape;3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01403" y="-109358"/>
            <a:ext cx="1397011" cy="1397011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14"/>
          <p:cNvSpPr txBox="1"/>
          <p:nvPr>
            <p:ph idx="3" type="body"/>
          </p:nvPr>
        </p:nvSpPr>
        <p:spPr>
          <a:xfrm>
            <a:off x="7704647" y="3850463"/>
            <a:ext cx="1188132" cy="5941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7500" spcFirstLastPara="1" rIns="68575" wrap="square" tIns="34275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2"/>
              </a:buClr>
              <a:buSzPts val="600"/>
              <a:buFont typeface="Merriweather Sans"/>
              <a:buNone/>
              <a:defRPr b="0" i="0" sz="600" u="none" cap="none" strike="noStrik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73050" lvl="1" marL="9144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Char char="–"/>
              <a:defRPr b="0" i="0" sz="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73050" lvl="2" marL="13716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Char char="•"/>
              <a:defRPr b="0" i="0" sz="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73050" lvl="3" marL="18288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Char char="–"/>
              <a:defRPr b="0" i="0" sz="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73050" lvl="4" marL="22860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Char char="»"/>
              <a:defRPr b="0" i="0" sz="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4483">
          <p15:clr>
            <a:srgbClr val="FBAE40"/>
          </p15:clr>
        </p15:guide>
        <p15:guide id="2" pos="260">
          <p15:clr>
            <a:srgbClr val="FBAE40"/>
          </p15:clr>
        </p15:guide>
        <p15:guide id="3" orient="horz" pos="191">
          <p15:clr>
            <a:srgbClr val="FBAE40"/>
          </p15:clr>
        </p15:guide>
        <p15:guide id="4" orient="horz" pos="532">
          <p15:clr>
            <a:srgbClr val="FBAE40"/>
          </p15:clr>
        </p15:guide>
        <p15:guide id="5" orient="horz" pos="2808">
          <p15:clr>
            <a:srgbClr val="FBAE40"/>
          </p15:clr>
        </p15:guide>
        <p15:guide id="6" pos="4785">
          <p15:clr>
            <a:srgbClr val="FBAE40"/>
          </p15:clr>
        </p15:guide>
        <p15:guide id="7" pos="5602">
          <p15:clr>
            <a:srgbClr val="FBAE40"/>
          </p15:clr>
        </p15:guide>
        <p15:guide id="8" pos="4847">
          <p15:clr>
            <a:srgbClr val="FBAE40"/>
          </p15:clr>
        </p15:guide>
        <p15:guide id="9" pos="208">
          <p15:clr>
            <a:srgbClr val="FBAE40"/>
          </p15:clr>
        </p15:guide>
        <p15:guide id="10" pos="385">
          <p15:clr>
            <a:srgbClr val="FBAE40"/>
          </p15:clr>
        </p15:guide>
        <p15:guide id="11" pos="805">
          <p15:clr>
            <a:srgbClr val="FBAE40"/>
          </p15:clr>
        </p15:guide>
        <p15:guide id="12" pos="533">
          <p15:clr>
            <a:srgbClr val="FBAE40"/>
          </p15:clr>
        </p15:guide>
        <p15:guide id="13" pos="669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_ohne_Text">
  <p:cSld name="Titel_ohne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5"/>
          <p:cNvSpPr/>
          <p:nvPr/>
        </p:nvSpPr>
        <p:spPr>
          <a:xfrm flipH="1">
            <a:off x="-4762" y="4691063"/>
            <a:ext cx="9153525" cy="45243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" name="Google Shape;36;p15"/>
          <p:cNvCxnSpPr/>
          <p:nvPr/>
        </p:nvCxnSpPr>
        <p:spPr>
          <a:xfrm rot="5400000">
            <a:off x="1025724" y="4946452"/>
            <a:ext cx="391715" cy="2381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" name="Google Shape;37;p15"/>
          <p:cNvCxnSpPr/>
          <p:nvPr/>
        </p:nvCxnSpPr>
        <p:spPr>
          <a:xfrm rot="5400000">
            <a:off x="7905750" y="4947047"/>
            <a:ext cx="391715" cy="1191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" name="Google Shape;38;p15"/>
          <p:cNvSpPr/>
          <p:nvPr/>
        </p:nvSpPr>
        <p:spPr>
          <a:xfrm flipH="1">
            <a:off x="0" y="4695825"/>
            <a:ext cx="9152335" cy="404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15"/>
          <p:cNvSpPr/>
          <p:nvPr/>
        </p:nvSpPr>
        <p:spPr>
          <a:xfrm rot="10800000">
            <a:off x="0" y="0"/>
            <a:ext cx="7166372" cy="333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15"/>
          <p:cNvSpPr/>
          <p:nvPr/>
        </p:nvSpPr>
        <p:spPr>
          <a:xfrm rot="10800000">
            <a:off x="7163991" y="0"/>
            <a:ext cx="1980009" cy="166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" name="Google Shape;41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61722" y="291704"/>
            <a:ext cx="831056" cy="36314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15"/>
          <p:cNvSpPr txBox="1"/>
          <p:nvPr>
            <p:ph idx="1" type="body"/>
          </p:nvPr>
        </p:nvSpPr>
        <p:spPr>
          <a:xfrm>
            <a:off x="329804" y="291704"/>
            <a:ext cx="6770244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erriweather Sans"/>
              <a:buNone/>
              <a:defRPr b="0" i="0" sz="2200" u="none" cap="none" strike="noStrik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73050" lvl="1" marL="9144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Char char="–"/>
              <a:defRPr b="0" i="0" sz="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73050" lvl="2" marL="13716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Char char="•"/>
              <a:defRPr b="0" i="0" sz="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73050" lvl="3" marL="18288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Char char="–"/>
              <a:defRPr b="0" i="0" sz="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73050" lvl="4" marL="22860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Char char="»"/>
              <a:defRPr b="0" i="0" sz="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15"/>
          <p:cNvSpPr txBox="1"/>
          <p:nvPr>
            <p:ph idx="11" type="ftr"/>
          </p:nvPr>
        </p:nvSpPr>
        <p:spPr>
          <a:xfrm>
            <a:off x="1219200" y="4812506"/>
            <a:ext cx="673893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4" name="Google Shape;44;p15"/>
          <p:cNvSpPr txBox="1"/>
          <p:nvPr>
            <p:ph idx="12" type="sldNum"/>
          </p:nvPr>
        </p:nvSpPr>
        <p:spPr>
          <a:xfrm>
            <a:off x="8243888" y="4812506"/>
            <a:ext cx="90011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" name="Google Shape;45;p15"/>
          <p:cNvSpPr txBox="1"/>
          <p:nvPr>
            <p:ph idx="10" type="dt"/>
          </p:nvPr>
        </p:nvSpPr>
        <p:spPr>
          <a:xfrm>
            <a:off x="241697" y="4818460"/>
            <a:ext cx="977503" cy="26789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descr="Logo" id="46" name="Google Shape;4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01403" y="-109358"/>
            <a:ext cx="1397011" cy="1397011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15"/>
          <p:cNvSpPr txBox="1"/>
          <p:nvPr>
            <p:ph idx="2" type="body"/>
          </p:nvPr>
        </p:nvSpPr>
        <p:spPr>
          <a:xfrm>
            <a:off x="7704647" y="3850463"/>
            <a:ext cx="1188132" cy="5941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7500" spcFirstLastPara="1" rIns="68575" wrap="square" tIns="34275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2"/>
              </a:buClr>
              <a:buSzPts val="600"/>
              <a:buFont typeface="Merriweather Sans"/>
              <a:buNone/>
              <a:defRPr b="0" i="0" sz="600" u="none" cap="none" strike="noStrik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73050" lvl="1" marL="9144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Char char="–"/>
              <a:defRPr b="0" i="0" sz="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73050" lvl="2" marL="13716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Char char="•"/>
              <a:defRPr b="0" i="0" sz="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73050" lvl="3" marL="18288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Char char="–"/>
              <a:defRPr b="0" i="0" sz="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73050" lvl="4" marL="22860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Char char="»"/>
              <a:defRPr b="0" i="0" sz="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4483">
          <p15:clr>
            <a:srgbClr val="FBAE40"/>
          </p15:clr>
        </p15:guide>
        <p15:guide id="2" orient="horz" pos="191">
          <p15:clr>
            <a:srgbClr val="FBAE40"/>
          </p15:clr>
        </p15:guide>
        <p15:guide id="3" orient="horz" pos="532">
          <p15:clr>
            <a:srgbClr val="FBAE40"/>
          </p15:clr>
        </p15:guide>
        <p15:guide id="4" orient="horz" pos="2808">
          <p15:clr>
            <a:srgbClr val="FBAE40"/>
          </p15:clr>
        </p15:guide>
        <p15:guide id="5" pos="4785">
          <p15:clr>
            <a:srgbClr val="FBAE40"/>
          </p15:clr>
        </p15:guide>
        <p15:guide id="6" pos="5602">
          <p15:clr>
            <a:srgbClr val="FBAE40"/>
          </p15:clr>
        </p15:guide>
        <p15:guide id="7" pos="4847">
          <p15:clr>
            <a:srgbClr val="FBAE40"/>
          </p15:clr>
        </p15:guide>
        <p15:guide id="8" pos="20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_Bild_rechts">
  <p:cSld name="Titel_Bild_recht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6"/>
          <p:cNvSpPr/>
          <p:nvPr/>
        </p:nvSpPr>
        <p:spPr>
          <a:xfrm flipH="1">
            <a:off x="-4762" y="4691063"/>
            <a:ext cx="9153525" cy="45243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0" name="Google Shape;50;p16"/>
          <p:cNvCxnSpPr/>
          <p:nvPr/>
        </p:nvCxnSpPr>
        <p:spPr>
          <a:xfrm rot="5400000">
            <a:off x="1025724" y="4946452"/>
            <a:ext cx="391715" cy="2381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1" name="Google Shape;51;p16"/>
          <p:cNvCxnSpPr/>
          <p:nvPr/>
        </p:nvCxnSpPr>
        <p:spPr>
          <a:xfrm rot="5400000">
            <a:off x="7905750" y="4947047"/>
            <a:ext cx="391715" cy="1191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" name="Google Shape;52;p16"/>
          <p:cNvSpPr/>
          <p:nvPr/>
        </p:nvSpPr>
        <p:spPr>
          <a:xfrm flipH="1">
            <a:off x="0" y="4695825"/>
            <a:ext cx="9152335" cy="404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16"/>
          <p:cNvSpPr/>
          <p:nvPr/>
        </p:nvSpPr>
        <p:spPr>
          <a:xfrm rot="10800000">
            <a:off x="0" y="0"/>
            <a:ext cx="7166372" cy="333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16"/>
          <p:cNvSpPr/>
          <p:nvPr/>
        </p:nvSpPr>
        <p:spPr>
          <a:xfrm rot="10800000">
            <a:off x="7163991" y="0"/>
            <a:ext cx="1980009" cy="166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5" name="Google Shape;55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61722" y="291704"/>
            <a:ext cx="831056" cy="36314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6"/>
          <p:cNvSpPr txBox="1"/>
          <p:nvPr>
            <p:ph idx="1" type="body"/>
          </p:nvPr>
        </p:nvSpPr>
        <p:spPr>
          <a:xfrm>
            <a:off x="329804" y="291704"/>
            <a:ext cx="6770244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erriweather Sans"/>
              <a:buNone/>
              <a:defRPr b="0" i="0" sz="2200" u="none" cap="none" strike="noStrik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73050" lvl="1" marL="9144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Char char="–"/>
              <a:defRPr b="0" i="0" sz="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73050" lvl="2" marL="13716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Char char="•"/>
              <a:defRPr b="0" i="0" sz="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73050" lvl="3" marL="18288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Char char="–"/>
              <a:defRPr b="0" i="0" sz="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73050" lvl="4" marL="22860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Char char="»"/>
              <a:defRPr b="0" i="0" sz="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16"/>
          <p:cNvSpPr txBox="1"/>
          <p:nvPr>
            <p:ph idx="11" type="ftr"/>
          </p:nvPr>
        </p:nvSpPr>
        <p:spPr>
          <a:xfrm>
            <a:off x="1219200" y="4812506"/>
            <a:ext cx="673893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6"/>
          <p:cNvSpPr txBox="1"/>
          <p:nvPr>
            <p:ph idx="12" type="sldNum"/>
          </p:nvPr>
        </p:nvSpPr>
        <p:spPr>
          <a:xfrm>
            <a:off x="8243888" y="4812506"/>
            <a:ext cx="90011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" name="Google Shape;59;p16"/>
          <p:cNvSpPr txBox="1"/>
          <p:nvPr>
            <p:ph idx="10" type="dt"/>
          </p:nvPr>
        </p:nvSpPr>
        <p:spPr>
          <a:xfrm>
            <a:off x="241697" y="4818460"/>
            <a:ext cx="977503" cy="26789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descr="Logo" id="60" name="Google Shape;6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01403" y="-109358"/>
            <a:ext cx="1397011" cy="1397011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6"/>
          <p:cNvSpPr txBox="1"/>
          <p:nvPr>
            <p:ph idx="2" type="body"/>
          </p:nvPr>
        </p:nvSpPr>
        <p:spPr>
          <a:xfrm>
            <a:off x="4842030" y="4515966"/>
            <a:ext cx="4050749" cy="16627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7500" spcFirstLastPara="1" rIns="68575" wrap="square" tIns="34275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2"/>
              </a:buClr>
              <a:buSzPts val="600"/>
              <a:buFont typeface="Merriweather Sans"/>
              <a:buNone/>
              <a:defRPr b="0" i="0" sz="600" u="none" cap="none" strike="noStrik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73050" lvl="1" marL="9144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Char char="–"/>
              <a:defRPr b="0" i="0" sz="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73050" lvl="2" marL="13716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Char char="•"/>
              <a:defRPr b="0" i="0" sz="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73050" lvl="3" marL="18288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Char char="–"/>
              <a:defRPr b="0" i="0" sz="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73050" lvl="4" marL="22860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Char char="»"/>
              <a:defRPr b="0" i="0" sz="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16"/>
          <p:cNvSpPr txBox="1"/>
          <p:nvPr>
            <p:ph idx="3" type="body"/>
          </p:nvPr>
        </p:nvSpPr>
        <p:spPr>
          <a:xfrm>
            <a:off x="329804" y="1059582"/>
            <a:ext cx="3972166" cy="338502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7500" spcFirstLastPara="1" rIns="68575" wrap="square" tIns="35100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92100" lvl="1" marL="9144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NTR"/>
              <a:buChar char="—"/>
              <a:defRPr b="0" i="0" sz="1200" u="none" cap="none" strike="noStrik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285750" lvl="3" marL="18288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238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16"/>
          <p:cNvSpPr/>
          <p:nvPr>
            <p:ph idx="4" type="pic"/>
          </p:nvPr>
        </p:nvSpPr>
        <p:spPr>
          <a:xfrm>
            <a:off x="4842030" y="1053800"/>
            <a:ext cx="4050749" cy="3398119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4479">
          <p15:clr>
            <a:srgbClr val="FBAE40"/>
          </p15:clr>
        </p15:guide>
        <p15:guide id="2" orient="horz" pos="183">
          <p15:clr>
            <a:srgbClr val="FBAE40"/>
          </p15:clr>
        </p15:guide>
        <p15:guide id="3" orient="horz" pos="511">
          <p15:clr>
            <a:srgbClr val="FBAE40"/>
          </p15:clr>
        </p15:guide>
        <p15:guide id="4" orient="horz" pos="2808">
          <p15:clr>
            <a:srgbClr val="FBAE40"/>
          </p15:clr>
        </p15:guide>
        <p15:guide id="5" pos="5602">
          <p15:clr>
            <a:srgbClr val="FBAE40"/>
          </p15:clr>
        </p15:guide>
        <p15:guide id="6" pos="208">
          <p15:clr>
            <a:srgbClr val="FBAE40"/>
          </p15:clr>
        </p15:guide>
        <p15:guide id="7" pos="2710">
          <p15:clr>
            <a:srgbClr val="FBAE40"/>
          </p15:clr>
        </p15:guide>
        <p15:guide id="8" pos="3050">
          <p15:clr>
            <a:srgbClr val="FBAE40"/>
          </p15:clr>
        </p15:guide>
        <p15:guide id="9" orient="horz" pos="66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_Bild_links">
  <p:cSld name="Titel_Bild_links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/>
          <p:nvPr/>
        </p:nvSpPr>
        <p:spPr>
          <a:xfrm flipH="1">
            <a:off x="-4762" y="4691063"/>
            <a:ext cx="9153525" cy="45243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6" name="Google Shape;66;p17"/>
          <p:cNvCxnSpPr/>
          <p:nvPr/>
        </p:nvCxnSpPr>
        <p:spPr>
          <a:xfrm rot="5400000">
            <a:off x="1025724" y="4946452"/>
            <a:ext cx="391715" cy="2381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7" name="Google Shape;67;p17"/>
          <p:cNvCxnSpPr/>
          <p:nvPr/>
        </p:nvCxnSpPr>
        <p:spPr>
          <a:xfrm rot="5400000">
            <a:off x="7905750" y="4947047"/>
            <a:ext cx="391715" cy="1191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8" name="Google Shape;68;p17"/>
          <p:cNvSpPr/>
          <p:nvPr/>
        </p:nvSpPr>
        <p:spPr>
          <a:xfrm flipH="1">
            <a:off x="0" y="4695825"/>
            <a:ext cx="9152335" cy="404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7"/>
          <p:cNvSpPr/>
          <p:nvPr/>
        </p:nvSpPr>
        <p:spPr>
          <a:xfrm rot="10800000">
            <a:off x="0" y="0"/>
            <a:ext cx="7166372" cy="333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7"/>
          <p:cNvSpPr/>
          <p:nvPr/>
        </p:nvSpPr>
        <p:spPr>
          <a:xfrm rot="10800000">
            <a:off x="7163991" y="0"/>
            <a:ext cx="1980009" cy="166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1" name="Google Shape;71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61722" y="291704"/>
            <a:ext cx="831056" cy="36314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7"/>
          <p:cNvSpPr txBox="1"/>
          <p:nvPr>
            <p:ph idx="1" type="body"/>
          </p:nvPr>
        </p:nvSpPr>
        <p:spPr>
          <a:xfrm>
            <a:off x="329804" y="291704"/>
            <a:ext cx="6770244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erriweather Sans"/>
              <a:buNone/>
              <a:defRPr b="0" i="0" sz="2200" u="none" cap="none" strike="noStrik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73050" lvl="1" marL="9144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Char char="–"/>
              <a:defRPr b="0" i="0" sz="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73050" lvl="2" marL="13716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Char char="•"/>
              <a:defRPr b="0" i="0" sz="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73050" lvl="3" marL="18288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Char char="–"/>
              <a:defRPr b="0" i="0" sz="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73050" lvl="4" marL="22860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Char char="»"/>
              <a:defRPr b="0" i="0" sz="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7"/>
          <p:cNvSpPr txBox="1"/>
          <p:nvPr>
            <p:ph idx="11" type="ftr"/>
          </p:nvPr>
        </p:nvSpPr>
        <p:spPr>
          <a:xfrm>
            <a:off x="1219200" y="4812506"/>
            <a:ext cx="673893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2" type="sldNum"/>
          </p:nvPr>
        </p:nvSpPr>
        <p:spPr>
          <a:xfrm>
            <a:off x="8243888" y="4812506"/>
            <a:ext cx="90011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" name="Google Shape;75;p17"/>
          <p:cNvSpPr txBox="1"/>
          <p:nvPr>
            <p:ph idx="10" type="dt"/>
          </p:nvPr>
        </p:nvSpPr>
        <p:spPr>
          <a:xfrm>
            <a:off x="241697" y="4818460"/>
            <a:ext cx="977503" cy="26789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descr="Logo" id="76" name="Google Shape;7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01403" y="-109358"/>
            <a:ext cx="1397011" cy="1397011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7"/>
          <p:cNvSpPr txBox="1"/>
          <p:nvPr>
            <p:ph idx="2" type="body"/>
          </p:nvPr>
        </p:nvSpPr>
        <p:spPr>
          <a:xfrm>
            <a:off x="329804" y="4523259"/>
            <a:ext cx="3971925" cy="14373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7500" spcFirstLastPara="1" rIns="68575" wrap="square" tIns="34275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2"/>
              </a:buClr>
              <a:buSzPts val="600"/>
              <a:buFont typeface="Merriweather Sans"/>
              <a:buNone/>
              <a:defRPr b="0" i="0" sz="600" u="none" cap="none" strike="noStrik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73050" lvl="1" marL="9144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Char char="–"/>
              <a:defRPr b="0" i="0" sz="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73050" lvl="2" marL="13716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Char char="•"/>
              <a:defRPr b="0" i="0" sz="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73050" lvl="3" marL="18288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Char char="–"/>
              <a:defRPr b="0" i="0" sz="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73050" lvl="4" marL="22860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Char char="»"/>
              <a:defRPr b="0" i="0" sz="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7"/>
          <p:cNvSpPr txBox="1"/>
          <p:nvPr>
            <p:ph idx="3" type="body"/>
          </p:nvPr>
        </p:nvSpPr>
        <p:spPr>
          <a:xfrm>
            <a:off x="4842272" y="1070968"/>
            <a:ext cx="4050506" cy="338502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7500" spcFirstLastPara="1" rIns="68575" wrap="square" tIns="35100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92100" lvl="1" marL="9144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NTR"/>
              <a:buChar char="—"/>
              <a:defRPr b="0" i="0" sz="1200" u="none" cap="none" strike="noStrik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285750" lvl="3" marL="18288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238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7"/>
          <p:cNvSpPr/>
          <p:nvPr>
            <p:ph idx="4" type="pic"/>
          </p:nvPr>
        </p:nvSpPr>
        <p:spPr>
          <a:xfrm>
            <a:off x="329804" y="1064420"/>
            <a:ext cx="3971925" cy="3398119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4479">
          <p15:clr>
            <a:srgbClr val="FBAE40"/>
          </p15:clr>
        </p15:guide>
        <p15:guide id="2" orient="horz" pos="183">
          <p15:clr>
            <a:srgbClr val="FBAE40"/>
          </p15:clr>
        </p15:guide>
        <p15:guide id="3" orient="horz" pos="511">
          <p15:clr>
            <a:srgbClr val="FBAE40"/>
          </p15:clr>
        </p15:guide>
        <p15:guide id="4" orient="horz" pos="2808">
          <p15:clr>
            <a:srgbClr val="FBAE40"/>
          </p15:clr>
        </p15:guide>
        <p15:guide id="5" pos="5602">
          <p15:clr>
            <a:srgbClr val="FBAE40"/>
          </p15:clr>
        </p15:guide>
        <p15:guide id="6" pos="208">
          <p15:clr>
            <a:srgbClr val="FBAE40"/>
          </p15:clr>
        </p15:guide>
        <p15:guide id="7" pos="2710">
          <p15:clr>
            <a:srgbClr val="FBAE40"/>
          </p15:clr>
        </p15:guide>
        <p15:guide id="8" pos="3050">
          <p15:clr>
            <a:srgbClr val="FBAE40"/>
          </p15:clr>
        </p15:guide>
        <p15:guide id="9" orient="horz" pos="66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Aufzählung eingerückt">
  <p:cSld name="6_Aufzählung eingerück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/>
          <p:nvPr/>
        </p:nvSpPr>
        <p:spPr>
          <a:xfrm flipH="1">
            <a:off x="-4762" y="4691063"/>
            <a:ext cx="9153525" cy="452438"/>
          </a:xfrm>
          <a:prstGeom prst="rect">
            <a:avLst/>
          </a:prstGeom>
          <a:solidFill>
            <a:srgbClr val="02487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2" name="Google Shape;82;p18"/>
          <p:cNvCxnSpPr/>
          <p:nvPr/>
        </p:nvCxnSpPr>
        <p:spPr>
          <a:xfrm rot="5400000">
            <a:off x="1025724" y="4946452"/>
            <a:ext cx="391715" cy="2381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3" name="Google Shape;83;p18"/>
          <p:cNvCxnSpPr/>
          <p:nvPr/>
        </p:nvCxnSpPr>
        <p:spPr>
          <a:xfrm rot="5400000">
            <a:off x="7905750" y="4947047"/>
            <a:ext cx="391715" cy="1191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4" name="Google Shape;84;p18"/>
          <p:cNvSpPr/>
          <p:nvPr/>
        </p:nvSpPr>
        <p:spPr>
          <a:xfrm flipH="1">
            <a:off x="0" y="4695825"/>
            <a:ext cx="9152335" cy="404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8"/>
          <p:cNvSpPr/>
          <p:nvPr/>
        </p:nvSpPr>
        <p:spPr>
          <a:xfrm rot="10800000">
            <a:off x="0" y="0"/>
            <a:ext cx="7166372" cy="333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8"/>
          <p:cNvSpPr/>
          <p:nvPr/>
        </p:nvSpPr>
        <p:spPr>
          <a:xfrm rot="10800000">
            <a:off x="7163991" y="0"/>
            <a:ext cx="1980009" cy="166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7" name="Google Shape;87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61722" y="291704"/>
            <a:ext cx="831056" cy="36314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8"/>
          <p:cNvSpPr txBox="1"/>
          <p:nvPr>
            <p:ph idx="11" type="ftr"/>
          </p:nvPr>
        </p:nvSpPr>
        <p:spPr>
          <a:xfrm>
            <a:off x="1219200" y="4812506"/>
            <a:ext cx="673893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8243888" y="4812506"/>
            <a:ext cx="90011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0" name="Google Shape;90;p18"/>
          <p:cNvSpPr txBox="1"/>
          <p:nvPr>
            <p:ph idx="10" type="dt"/>
          </p:nvPr>
        </p:nvSpPr>
        <p:spPr>
          <a:xfrm>
            <a:off x="241697" y="4818460"/>
            <a:ext cx="977503" cy="26789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1" name="Google Shape;91;p18"/>
          <p:cNvSpPr txBox="1"/>
          <p:nvPr/>
        </p:nvSpPr>
        <p:spPr>
          <a:xfrm>
            <a:off x="825383" y="3564349"/>
            <a:ext cx="958436" cy="20774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bit.ly/wmaassLI</a:t>
            </a:r>
            <a:r>
              <a:rPr b="0" i="0" lang="en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8"/>
          <p:cNvSpPr txBox="1"/>
          <p:nvPr/>
        </p:nvSpPr>
        <p:spPr>
          <a:xfrm>
            <a:off x="842912" y="4030081"/>
            <a:ext cx="1524359" cy="20774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https://twitter.com/wmaass</a:t>
            </a:r>
            <a:r>
              <a:rPr b="0" i="0" lang="en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8"/>
          <p:cNvSpPr txBox="1"/>
          <p:nvPr/>
        </p:nvSpPr>
        <p:spPr>
          <a:xfrm>
            <a:off x="3133376" y="3994587"/>
            <a:ext cx="887503" cy="20774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bit.ly/issenwm</a:t>
            </a:r>
            <a:r>
              <a:rPr b="0" i="0" lang="en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8"/>
          <p:cNvSpPr txBox="1"/>
          <p:nvPr/>
        </p:nvSpPr>
        <p:spPr>
          <a:xfrm>
            <a:off x="3122080" y="3556074"/>
            <a:ext cx="1457371" cy="20774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wolfgang.maass@dfki.de</a:t>
            </a:r>
            <a:r>
              <a:rPr b="0" i="0" lang="en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8"/>
          <p:cNvSpPr txBox="1"/>
          <p:nvPr/>
        </p:nvSpPr>
        <p:spPr>
          <a:xfrm>
            <a:off x="268385" y="1000125"/>
            <a:ext cx="6874669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erriweather Sans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Prof. habil oec. Dr.-Ing. Wolfgang Maaß</a:t>
            </a:r>
            <a:br>
              <a:rPr b="0" i="0" lang="en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br>
              <a:rPr b="0" i="0" lang="en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b="0" i="0" lang="en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Professor für Wirtschaftsinformatik</a:t>
            </a:r>
            <a:endParaRPr b="0" i="0" sz="12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erriweather Sans"/>
              <a:buNone/>
            </a:pPr>
            <a:r>
              <a:rPr b="0" i="0" lang="en" sz="9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Fakultät für Empirische Humanwissenschaften und Wirtschaftwissenschaft</a:t>
            </a:r>
            <a:endParaRPr b="0" i="0" sz="9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 Sans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erriweather Sans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Professor für Informatik (kooptiert)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erriweather Sans"/>
              <a:buNone/>
            </a:pPr>
            <a:r>
              <a:rPr b="0" i="0" lang="en" sz="9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Fakultät für Mathematik und Informatik</a:t>
            </a:r>
            <a:br>
              <a:rPr b="0" i="0" lang="en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br>
              <a:rPr b="0" i="0" lang="en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b="0" i="0" lang="en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Wissenschaftlicher Direktor</a:t>
            </a:r>
            <a:br>
              <a:rPr b="0" i="0" lang="en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b="0" i="0" lang="en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Deutsches Forschungszentrum für Künstliche Intelligenz (DFKI)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" name="Google Shape;96;p1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558340" y="2743412"/>
            <a:ext cx="664061" cy="27384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" id="97" name="Google Shape;97;p1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126292" y="1113588"/>
            <a:ext cx="1397011" cy="139701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lgorithmic Bioinformatics" id="98" name="Google Shape;98;p1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558340" y="2149346"/>
            <a:ext cx="1566174" cy="271633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8"/>
          <p:cNvSpPr/>
          <p:nvPr/>
        </p:nvSpPr>
        <p:spPr>
          <a:xfrm>
            <a:off x="351774" y="3813888"/>
            <a:ext cx="8486700" cy="514351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ownload.png" id="100" name="Google Shape;100;p18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575557" y="3957191"/>
            <a:ext cx="266898" cy="266898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8"/>
          <p:cNvSpPr txBox="1"/>
          <p:nvPr/>
        </p:nvSpPr>
        <p:spPr>
          <a:xfrm>
            <a:off x="924907" y="3958605"/>
            <a:ext cx="958436" cy="20774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1"/>
              </a:rPr>
              <a:t>bit.ly/wmaassLI</a:t>
            </a:r>
            <a:r>
              <a:rPr b="0" i="0" lang="en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8"/>
          <p:cNvSpPr txBox="1"/>
          <p:nvPr/>
        </p:nvSpPr>
        <p:spPr>
          <a:xfrm>
            <a:off x="4680011" y="3972923"/>
            <a:ext cx="887503" cy="20774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2"/>
              </a:rPr>
              <a:t>bit.ly/issenwm</a:t>
            </a:r>
            <a:r>
              <a:rPr b="0" i="0" lang="en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open_mail-512.png" id="103" name="Google Shape;103;p18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2147148" y="3950330"/>
            <a:ext cx="270029" cy="270028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8"/>
          <p:cNvSpPr txBox="1"/>
          <p:nvPr/>
        </p:nvSpPr>
        <p:spPr>
          <a:xfrm>
            <a:off x="2499629" y="3950330"/>
            <a:ext cx="1457371" cy="20774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4"/>
              </a:rPr>
              <a:t>wolfgang.maass@dfki.de</a:t>
            </a:r>
            <a:r>
              <a:rPr b="0" i="0" lang="en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8"/>
          <p:cNvSpPr/>
          <p:nvPr/>
        </p:nvSpPr>
        <p:spPr>
          <a:xfrm>
            <a:off x="6310711" y="3967188"/>
            <a:ext cx="2257733" cy="20774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5"/>
              </a:rPr>
              <a:t>https://www.instagram.com/maass_unisb/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" name="Google Shape;106;p18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6010516" y="3950330"/>
            <a:ext cx="269859" cy="26985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ebsite Logo PNG, Web Site Logos Free Download - Free Transparent PNG Logos" id="107" name="Google Shape;107;p18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4285236" y="3903508"/>
            <a:ext cx="357504" cy="357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5567">
          <p15:clr>
            <a:srgbClr val="FBAE40"/>
          </p15:clr>
        </p15:guide>
        <p15:guide id="2" pos="152">
          <p15:clr>
            <a:srgbClr val="FBAE40"/>
          </p15:clr>
        </p15:guide>
        <p15:guide id="3" orient="horz" pos="177">
          <p15:clr>
            <a:srgbClr val="FBAE40"/>
          </p15:clr>
        </p15:guide>
        <p15:guide id="4" orient="horz" pos="510">
          <p15:clr>
            <a:srgbClr val="FBAE40"/>
          </p15:clr>
        </p15:guide>
        <p15:guide id="5" orient="horz" pos="2743">
          <p15:clr>
            <a:srgbClr val="FBAE40"/>
          </p15:clr>
        </p15:guide>
        <p15:guide id="6" orient="horz" pos="2845">
          <p15:clr>
            <a:srgbClr val="FBAE40"/>
          </p15:clr>
        </p15:guide>
        <p15:guide id="7" orient="horz" pos="630">
          <p15:clr>
            <a:srgbClr val="FBAE40"/>
          </p15:clr>
        </p15:guide>
        <p15:guide id="8" orient="horz" pos="2927">
          <p15:clr>
            <a:srgbClr val="FBAE40"/>
          </p15:clr>
        </p15:guide>
        <p15:guide id="9" pos="21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ennfolie 1 - Gelbgrün">
  <p:cSld name="Trennfolie 1 - Gelbgrün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/>
          <p:nvPr/>
        </p:nvSpPr>
        <p:spPr>
          <a:xfrm>
            <a:off x="0" y="2055"/>
            <a:ext cx="9144000" cy="4697016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9"/>
          <p:cNvSpPr/>
          <p:nvPr/>
        </p:nvSpPr>
        <p:spPr>
          <a:xfrm flipH="1">
            <a:off x="0" y="4695825"/>
            <a:ext cx="9144000" cy="44767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1" name="Google Shape;111;p19"/>
          <p:cNvCxnSpPr/>
          <p:nvPr/>
        </p:nvCxnSpPr>
        <p:spPr>
          <a:xfrm rot="5400000">
            <a:off x="1025724" y="4946452"/>
            <a:ext cx="391715" cy="2381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2" name="Google Shape;112;p19"/>
          <p:cNvCxnSpPr/>
          <p:nvPr/>
        </p:nvCxnSpPr>
        <p:spPr>
          <a:xfrm rot="5400000">
            <a:off x="7905750" y="4947047"/>
            <a:ext cx="391715" cy="1191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3" name="Google Shape;113;p19"/>
          <p:cNvSpPr/>
          <p:nvPr/>
        </p:nvSpPr>
        <p:spPr>
          <a:xfrm flipH="1">
            <a:off x="0" y="4695825"/>
            <a:ext cx="9152335" cy="404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9"/>
          <p:cNvSpPr txBox="1"/>
          <p:nvPr>
            <p:ph idx="1" type="body"/>
          </p:nvPr>
        </p:nvSpPr>
        <p:spPr>
          <a:xfrm>
            <a:off x="0" y="2059061"/>
            <a:ext cx="9152335" cy="52171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1283F"/>
              </a:buClr>
              <a:buSzPts val="2300"/>
              <a:buFont typeface="Merriweather Sans"/>
              <a:buNone/>
              <a:defRPr b="0" i="0" sz="2300" u="none" cap="none" strike="noStrike">
                <a:solidFill>
                  <a:srgbClr val="01283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73050" lvl="1" marL="9144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Char char="–"/>
              <a:defRPr b="0" i="0" sz="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73050" lvl="2" marL="13716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Char char="•"/>
              <a:defRPr b="0" i="0" sz="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73050" lvl="3" marL="18288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Char char="–"/>
              <a:defRPr b="0" i="0" sz="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73050" lvl="4" marL="22860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Char char="»"/>
              <a:defRPr b="0" i="0" sz="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" name="Google Shape;115;p19"/>
          <p:cNvSpPr txBox="1"/>
          <p:nvPr>
            <p:ph idx="11" type="ftr"/>
          </p:nvPr>
        </p:nvSpPr>
        <p:spPr>
          <a:xfrm>
            <a:off x="1219200" y="4812506"/>
            <a:ext cx="673893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6" name="Google Shape;116;p19"/>
          <p:cNvSpPr txBox="1"/>
          <p:nvPr>
            <p:ph idx="12" type="sldNum"/>
          </p:nvPr>
        </p:nvSpPr>
        <p:spPr>
          <a:xfrm>
            <a:off x="8243888" y="4812506"/>
            <a:ext cx="90011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7" name="Google Shape;117;p19"/>
          <p:cNvSpPr txBox="1"/>
          <p:nvPr>
            <p:ph idx="10" type="dt"/>
          </p:nvPr>
        </p:nvSpPr>
        <p:spPr>
          <a:xfrm>
            <a:off x="298847" y="4818460"/>
            <a:ext cx="920353" cy="26789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ennfolie 2 - Rot">
  <p:cSld name="Trennfolie 2 - Ro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/>
          <p:nvPr/>
        </p:nvSpPr>
        <p:spPr>
          <a:xfrm>
            <a:off x="0" y="0"/>
            <a:ext cx="9144000" cy="469701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0"/>
          <p:cNvSpPr/>
          <p:nvPr/>
        </p:nvSpPr>
        <p:spPr>
          <a:xfrm flipH="1">
            <a:off x="0" y="4695825"/>
            <a:ext cx="9144000" cy="44767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1" name="Google Shape;121;p20"/>
          <p:cNvCxnSpPr/>
          <p:nvPr/>
        </p:nvCxnSpPr>
        <p:spPr>
          <a:xfrm rot="5400000">
            <a:off x="1025724" y="4946452"/>
            <a:ext cx="391715" cy="2381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2" name="Google Shape;122;p20"/>
          <p:cNvCxnSpPr/>
          <p:nvPr/>
        </p:nvCxnSpPr>
        <p:spPr>
          <a:xfrm rot="5400000">
            <a:off x="7905750" y="4947047"/>
            <a:ext cx="391715" cy="1191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3" name="Google Shape;123;p20"/>
          <p:cNvSpPr/>
          <p:nvPr/>
        </p:nvSpPr>
        <p:spPr>
          <a:xfrm flipH="1">
            <a:off x="0" y="4695825"/>
            <a:ext cx="9152335" cy="404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20"/>
          <p:cNvSpPr txBox="1"/>
          <p:nvPr>
            <p:ph idx="1" type="body"/>
          </p:nvPr>
        </p:nvSpPr>
        <p:spPr>
          <a:xfrm>
            <a:off x="3374" y="2059059"/>
            <a:ext cx="9148961" cy="52171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Merriweather Sans"/>
              <a:buNone/>
              <a:defRPr b="0" i="0" sz="23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73050" lvl="1" marL="9144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Char char="–"/>
              <a:defRPr b="0" i="0" sz="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73050" lvl="2" marL="13716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Char char="•"/>
              <a:defRPr b="0" i="0" sz="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73050" lvl="3" marL="18288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Char char="–"/>
              <a:defRPr b="0" i="0" sz="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73050" lvl="4" marL="22860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Char char="»"/>
              <a:defRPr b="0" i="0" sz="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5" name="Google Shape;125;p20"/>
          <p:cNvSpPr txBox="1"/>
          <p:nvPr>
            <p:ph idx="11" type="ftr"/>
          </p:nvPr>
        </p:nvSpPr>
        <p:spPr>
          <a:xfrm>
            <a:off x="1219200" y="4812506"/>
            <a:ext cx="673893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6" name="Google Shape;126;p20"/>
          <p:cNvSpPr txBox="1"/>
          <p:nvPr>
            <p:ph idx="12" type="sldNum"/>
          </p:nvPr>
        </p:nvSpPr>
        <p:spPr>
          <a:xfrm>
            <a:off x="8243888" y="4812506"/>
            <a:ext cx="90011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20"/>
          <p:cNvSpPr txBox="1"/>
          <p:nvPr>
            <p:ph idx="10" type="dt"/>
          </p:nvPr>
        </p:nvSpPr>
        <p:spPr>
          <a:xfrm>
            <a:off x="298847" y="4818460"/>
            <a:ext cx="920353" cy="26789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ennfolie 3 - Blauschwarz">
  <p:cSld name="Trennfolie 3 - Blauschwarz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/>
          <p:nvPr/>
        </p:nvSpPr>
        <p:spPr>
          <a:xfrm>
            <a:off x="0" y="0"/>
            <a:ext cx="9144000" cy="4697016"/>
          </a:xfrm>
          <a:prstGeom prst="rect">
            <a:avLst/>
          </a:prstGeom>
          <a:solidFill>
            <a:srgbClr val="01283F"/>
          </a:solidFill>
          <a:ln>
            <a:noFill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1"/>
          <p:cNvSpPr/>
          <p:nvPr/>
        </p:nvSpPr>
        <p:spPr>
          <a:xfrm flipH="1">
            <a:off x="0" y="4695825"/>
            <a:ext cx="9144000" cy="44767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1" name="Google Shape;131;p21"/>
          <p:cNvCxnSpPr/>
          <p:nvPr/>
        </p:nvCxnSpPr>
        <p:spPr>
          <a:xfrm rot="5400000">
            <a:off x="1025724" y="4946452"/>
            <a:ext cx="391715" cy="2381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2" name="Google Shape;132;p21"/>
          <p:cNvCxnSpPr/>
          <p:nvPr/>
        </p:nvCxnSpPr>
        <p:spPr>
          <a:xfrm rot="5400000">
            <a:off x="7905750" y="4947047"/>
            <a:ext cx="391715" cy="1191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3" name="Google Shape;133;p21"/>
          <p:cNvSpPr/>
          <p:nvPr/>
        </p:nvSpPr>
        <p:spPr>
          <a:xfrm flipH="1">
            <a:off x="0" y="4695825"/>
            <a:ext cx="9152335" cy="404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21"/>
          <p:cNvSpPr txBox="1"/>
          <p:nvPr>
            <p:ph idx="1" type="body"/>
          </p:nvPr>
        </p:nvSpPr>
        <p:spPr>
          <a:xfrm>
            <a:off x="3374" y="2059059"/>
            <a:ext cx="9148961" cy="52171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Merriweather Sans"/>
              <a:buNone/>
              <a:defRPr b="0" i="0" sz="23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73050" lvl="1" marL="9144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Char char="–"/>
              <a:defRPr b="0" i="0" sz="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73050" lvl="2" marL="13716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Char char="•"/>
              <a:defRPr b="0" i="0" sz="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73050" lvl="3" marL="18288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Char char="–"/>
              <a:defRPr b="0" i="0" sz="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73050" lvl="4" marL="22860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Char char="»"/>
              <a:defRPr b="0" i="0" sz="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5" name="Google Shape;135;p21"/>
          <p:cNvSpPr txBox="1"/>
          <p:nvPr>
            <p:ph idx="11" type="ftr"/>
          </p:nvPr>
        </p:nvSpPr>
        <p:spPr>
          <a:xfrm>
            <a:off x="1219200" y="4812506"/>
            <a:ext cx="673893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6" name="Google Shape;136;p21"/>
          <p:cNvSpPr txBox="1"/>
          <p:nvPr>
            <p:ph idx="12" type="sldNum"/>
          </p:nvPr>
        </p:nvSpPr>
        <p:spPr>
          <a:xfrm>
            <a:off x="8243888" y="4812506"/>
            <a:ext cx="90011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7" name="Google Shape;137;p21"/>
          <p:cNvSpPr txBox="1"/>
          <p:nvPr>
            <p:ph idx="10" type="dt"/>
          </p:nvPr>
        </p:nvSpPr>
        <p:spPr>
          <a:xfrm>
            <a:off x="298847" y="4818460"/>
            <a:ext cx="920353" cy="26789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0" Type="http://schemas.openxmlformats.org/officeDocument/2006/relationships/theme" Target="../theme/theme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0" name="Google Shape;14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1" name="Google Shape;141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2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3.jpg"/><Relationship Id="rId4" Type="http://schemas.openxmlformats.org/officeDocument/2006/relationships/image" Target="../media/image2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Relationship Id="rId4" Type="http://schemas.openxmlformats.org/officeDocument/2006/relationships/image" Target="../media/image28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0.png"/><Relationship Id="rId4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2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2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22.jpg"/><Relationship Id="rId5" Type="http://schemas.openxmlformats.org/officeDocument/2006/relationships/image" Target="../media/image2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"/>
          <p:cNvSpPr txBox="1"/>
          <p:nvPr>
            <p:ph type="ctrTitle"/>
          </p:nvPr>
        </p:nvSpPr>
        <p:spPr>
          <a:xfrm>
            <a:off x="2627775" y="1098500"/>
            <a:ext cx="5837700" cy="10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2700"/>
              <a:t>Plant For Planet Data  </a:t>
            </a:r>
            <a:endParaRPr b="1" sz="2700"/>
          </a:p>
        </p:txBody>
      </p:sp>
      <p:sp>
        <p:nvSpPr>
          <p:cNvPr id="188" name="Google Shape;188;p1"/>
          <p:cNvSpPr txBox="1"/>
          <p:nvPr>
            <p:ph idx="1" type="subTitle"/>
          </p:nvPr>
        </p:nvSpPr>
        <p:spPr>
          <a:xfrm>
            <a:off x="2514754" y="2260575"/>
            <a:ext cx="4428900" cy="12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</a:pPr>
            <a:r>
              <a:rPr lang="en"/>
              <a:t> Angela</a:t>
            </a:r>
            <a:endParaRPr/>
          </a:p>
        </p:txBody>
      </p:sp>
      <p:pic>
        <p:nvPicPr>
          <p:cNvPr descr="Ein Bild, das Text, Schrift, Screenshot, Symbol enthält.&#10;&#10;Automatisch generierte Beschreibung" id="189" name="Google Shape;18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98111" y="291700"/>
            <a:ext cx="1265715" cy="514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in Bild, das Text, Schrift, Screenshot, Symbol enthält.&#10;&#10;Automatisch generierte Beschreibung" id="190" name="Google Shape;19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17600" y="3969550"/>
            <a:ext cx="1654400" cy="51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9"/>
          <p:cNvSpPr txBox="1"/>
          <p:nvPr>
            <p:ph idx="1" type="body"/>
          </p:nvPr>
        </p:nvSpPr>
        <p:spPr>
          <a:xfrm>
            <a:off x="329804" y="291704"/>
            <a:ext cx="67701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rPr b="1" lang="en"/>
              <a:t>Data</a:t>
            </a:r>
            <a:endParaRPr b="1"/>
          </a:p>
        </p:txBody>
      </p:sp>
      <p:pic>
        <p:nvPicPr>
          <p:cNvPr descr="Ein Bild, das Text, Schrift, Screenshot, Symbol enthält.&#10;&#10;Automatisch generierte Beschreibung" id="265" name="Google Shape;26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98111" y="291700"/>
            <a:ext cx="1265715" cy="51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3275" y="624454"/>
            <a:ext cx="6836552" cy="40324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a2f12d39e1_0_8"/>
          <p:cNvSpPr txBox="1"/>
          <p:nvPr>
            <p:ph idx="1" type="body"/>
          </p:nvPr>
        </p:nvSpPr>
        <p:spPr>
          <a:xfrm>
            <a:off x="329804" y="291704"/>
            <a:ext cx="6770100" cy="51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/>
              <a:t>Image From Plant for Planet</a:t>
            </a:r>
            <a:endParaRPr/>
          </a:p>
        </p:txBody>
      </p:sp>
      <p:sp>
        <p:nvSpPr>
          <p:cNvPr id="272" name="Google Shape;272;g2a2f12d39e1_0_8"/>
          <p:cNvSpPr txBox="1"/>
          <p:nvPr>
            <p:ph idx="2" type="body"/>
          </p:nvPr>
        </p:nvSpPr>
        <p:spPr>
          <a:xfrm>
            <a:off x="7704647" y="3850463"/>
            <a:ext cx="1188000" cy="594000"/>
          </a:xfrm>
          <a:prstGeom prst="rect">
            <a:avLst/>
          </a:prstGeom>
        </p:spPr>
        <p:txBody>
          <a:bodyPr anchorCtr="0" anchor="t" bIns="34275" lIns="67500" spcFirstLastPara="1" rIns="68575" wrap="square" tIns="34275">
            <a:normAutofit/>
          </a:bodyPr>
          <a:lstStyle/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3" name="Google Shape;273;g2a2f12d39e1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650" y="1109779"/>
            <a:ext cx="3810000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g2a2f12d39e1_0_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8600" y="1077904"/>
            <a:ext cx="3652612" cy="27394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0"/>
          <p:cNvSpPr txBox="1"/>
          <p:nvPr>
            <p:ph idx="1" type="body"/>
          </p:nvPr>
        </p:nvSpPr>
        <p:spPr>
          <a:xfrm>
            <a:off x="329804" y="291704"/>
            <a:ext cx="67701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rPr b="1" lang="en"/>
              <a:t>Plant for planet</a:t>
            </a:r>
            <a:endParaRPr b="1"/>
          </a:p>
        </p:txBody>
      </p:sp>
      <p:sp>
        <p:nvSpPr>
          <p:cNvPr id="280" name="Google Shape;280;p10"/>
          <p:cNvSpPr txBox="1"/>
          <p:nvPr/>
        </p:nvSpPr>
        <p:spPr>
          <a:xfrm>
            <a:off x="904125" y="875025"/>
            <a:ext cx="7413300" cy="28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descr="Ein Bild, das Text, Schrift, Screenshot, Symbol enthält.&#10;&#10;Automatisch generierte Beschreibung" id="281" name="Google Shape;28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98111" y="291700"/>
            <a:ext cx="1265715" cy="51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7350" y="626550"/>
            <a:ext cx="5715000" cy="411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1"/>
          <p:cNvSpPr txBox="1"/>
          <p:nvPr>
            <p:ph idx="1" type="body"/>
          </p:nvPr>
        </p:nvSpPr>
        <p:spPr>
          <a:xfrm>
            <a:off x="9718325" y="3646777"/>
            <a:ext cx="6460327" cy="13903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25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Merriweather Sans"/>
              <a:buNone/>
            </a:pPr>
            <a:r>
              <a:t/>
            </a:r>
            <a:endParaRPr/>
          </a:p>
        </p:txBody>
      </p:sp>
      <p:sp>
        <p:nvSpPr>
          <p:cNvPr id="288" name="Google Shape;288;p11"/>
          <p:cNvSpPr txBox="1"/>
          <p:nvPr>
            <p:ph idx="11" type="ftr"/>
          </p:nvPr>
        </p:nvSpPr>
        <p:spPr>
          <a:xfrm>
            <a:off x="1219200" y="4812506"/>
            <a:ext cx="673893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89" name="Google Shape;289;p11"/>
          <p:cNvSpPr txBox="1"/>
          <p:nvPr>
            <p:ph idx="12" type="sldNum"/>
          </p:nvPr>
        </p:nvSpPr>
        <p:spPr>
          <a:xfrm>
            <a:off x="8243888" y="4812506"/>
            <a:ext cx="90011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0" name="Google Shape;290;p11"/>
          <p:cNvSpPr txBox="1"/>
          <p:nvPr>
            <p:ph idx="10" type="dt"/>
          </p:nvPr>
        </p:nvSpPr>
        <p:spPr>
          <a:xfrm>
            <a:off x="241697" y="4818460"/>
            <a:ext cx="977503" cy="26789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28.11.2023</a:t>
            </a:r>
            <a:endParaRPr/>
          </a:p>
        </p:txBody>
      </p:sp>
      <p:sp>
        <p:nvSpPr>
          <p:cNvPr id="291" name="Google Shape;291;p11"/>
          <p:cNvSpPr txBox="1"/>
          <p:nvPr>
            <p:ph idx="3" type="body"/>
          </p:nvPr>
        </p:nvSpPr>
        <p:spPr>
          <a:xfrm flipH="1">
            <a:off x="9691741" y="4555597"/>
            <a:ext cx="17420" cy="3685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7500" spcFirstLastPara="1" rIns="68575" wrap="square" tIns="34275">
            <a:normAutofit fontScale="25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Merriweather Sans"/>
              <a:buNone/>
            </a:pPr>
            <a:r>
              <a:t/>
            </a:r>
            <a:endParaRPr/>
          </a:p>
        </p:txBody>
      </p:sp>
      <p:sp>
        <p:nvSpPr>
          <p:cNvPr id="292" name="Google Shape;292;p11"/>
          <p:cNvSpPr txBox="1"/>
          <p:nvPr>
            <p:ph idx="2" type="body"/>
          </p:nvPr>
        </p:nvSpPr>
        <p:spPr>
          <a:xfrm>
            <a:off x="329803" y="843558"/>
            <a:ext cx="7266533" cy="360104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7500" spcFirstLastPara="1" rIns="68575" wrap="square" tIns="351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t/>
            </a:r>
            <a:endParaRPr sz="18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ctr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t/>
            </a:r>
            <a:endParaRPr sz="18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ctr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t/>
            </a:r>
            <a:endParaRPr sz="18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ctr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t/>
            </a:r>
            <a:endParaRPr sz="18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ctr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b="1" lang="en" sz="1800">
                <a:latin typeface="Quattrocento Sans"/>
                <a:ea typeface="Quattrocento Sans"/>
                <a:cs typeface="Quattrocento Sans"/>
                <a:sym typeface="Quattrocento Sans"/>
              </a:rPr>
              <a:t>Thank You :) </a:t>
            </a:r>
            <a:endParaRPr b="1" sz="18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descr="Ein Bild, das Text, Schrift, Screenshot, Symbol enthält.&#10;&#10;Automatisch generierte Beschreibung" id="293" name="Google Shape;29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98111" y="291700"/>
            <a:ext cx="1265715" cy="51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"/>
          <p:cNvSpPr txBox="1"/>
          <p:nvPr>
            <p:ph idx="1" type="body"/>
          </p:nvPr>
        </p:nvSpPr>
        <p:spPr>
          <a:xfrm>
            <a:off x="329804" y="291704"/>
            <a:ext cx="6770244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erriweather Sans"/>
              <a:buNone/>
            </a:pPr>
            <a:r>
              <a:rPr b="1" lang="en"/>
              <a:t>Preprocessing</a:t>
            </a:r>
            <a:endParaRPr b="1"/>
          </a:p>
        </p:txBody>
      </p:sp>
      <p:sp>
        <p:nvSpPr>
          <p:cNvPr id="196" name="Google Shape;196;p2"/>
          <p:cNvSpPr txBox="1"/>
          <p:nvPr>
            <p:ph idx="2" type="body"/>
          </p:nvPr>
        </p:nvSpPr>
        <p:spPr>
          <a:xfrm>
            <a:off x="329829" y="844183"/>
            <a:ext cx="7266600" cy="36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7500" spcFirstLastPara="1" rIns="68575" wrap="square" tIns="35100">
            <a:noAutofit/>
          </a:bodyPr>
          <a:lstStyle/>
          <a:p>
            <a:pPr indent="-203200" lvl="0" marL="20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Font typeface="Quattrocento Sans"/>
              <a:buAutoNum type="arabicPeriod"/>
            </a:pPr>
            <a:r>
              <a:rPr lang="en" sz="2100"/>
              <a:t> 8 projects had no site(</a:t>
            </a:r>
            <a:r>
              <a:rPr lang="en" sz="2100"/>
              <a:t>Polygons</a:t>
            </a:r>
            <a:r>
              <a:rPr lang="en" sz="2100"/>
              <a:t>) information dropped</a:t>
            </a:r>
            <a:endParaRPr sz="2100"/>
          </a:p>
          <a:p>
            <a:pPr indent="-203200" lvl="0" marL="20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We have 853 sites with complete polygons and 20 with incomplete polygons</a:t>
            </a:r>
            <a:endParaRPr sz="2100"/>
          </a:p>
          <a:p>
            <a:pPr indent="-203200" lvl="0" marL="20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Dropped 10 projects with zero trees planted</a:t>
            </a:r>
            <a:endParaRPr sz="2100"/>
          </a:p>
          <a:p>
            <a:pPr indent="-203200" lvl="0" marL="20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88-projects had no survival rate ,and 3 with invalid type of survival rates.</a:t>
            </a:r>
            <a:endParaRPr sz="2100"/>
          </a:p>
          <a:p>
            <a:pPr indent="-203200" lvl="0" marL="20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70 projects do not have dates when first tree was planted</a:t>
            </a:r>
            <a:endParaRPr sz="2100"/>
          </a:p>
          <a:p>
            <a:pPr indent="-203200" lvl="0" marL="20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84 Projects have  all  this information</a:t>
            </a:r>
            <a:endParaRPr sz="21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7" name="Google Shape;197;p2"/>
          <p:cNvSpPr txBox="1"/>
          <p:nvPr>
            <p:ph idx="11" type="ftr"/>
          </p:nvPr>
        </p:nvSpPr>
        <p:spPr>
          <a:xfrm>
            <a:off x="1219200" y="4812506"/>
            <a:ext cx="673893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98" name="Google Shape;198;p2"/>
          <p:cNvSpPr txBox="1"/>
          <p:nvPr>
            <p:ph idx="12" type="sldNum"/>
          </p:nvPr>
        </p:nvSpPr>
        <p:spPr>
          <a:xfrm>
            <a:off x="8243888" y="4812506"/>
            <a:ext cx="90011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9" name="Google Shape;199;p2"/>
          <p:cNvSpPr txBox="1"/>
          <p:nvPr>
            <p:ph idx="10" type="dt"/>
          </p:nvPr>
        </p:nvSpPr>
        <p:spPr>
          <a:xfrm>
            <a:off x="241697" y="4818460"/>
            <a:ext cx="977503" cy="26789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28.11.2023</a:t>
            </a:r>
            <a:endParaRPr/>
          </a:p>
        </p:txBody>
      </p:sp>
      <p:pic>
        <p:nvPicPr>
          <p:cNvPr descr="Ein Bild, das Text, Schrift, Screenshot, Symbol enthält.&#10;&#10;Automatisch generierte Beschreibung" id="200" name="Google Shape;20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98111" y="291700"/>
            <a:ext cx="1265715" cy="51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"/>
          <p:cNvSpPr txBox="1"/>
          <p:nvPr>
            <p:ph idx="1" type="body"/>
          </p:nvPr>
        </p:nvSpPr>
        <p:spPr>
          <a:xfrm>
            <a:off x="329804" y="291704"/>
            <a:ext cx="67701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rPr b="1" lang="en"/>
              <a:t>EDA</a:t>
            </a:r>
            <a:endParaRPr b="1"/>
          </a:p>
        </p:txBody>
      </p:sp>
      <p:pic>
        <p:nvPicPr>
          <p:cNvPr descr="Ein Bild, das Text, Schrift, Screenshot, Symbol enthält.&#10;&#10;Automatisch generierte Beschreibung" id="206" name="Google Shape;20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98111" y="291700"/>
            <a:ext cx="1265715" cy="51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6425" y="608529"/>
            <a:ext cx="5057207" cy="40324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"/>
          <p:cNvSpPr txBox="1"/>
          <p:nvPr>
            <p:ph idx="1" type="body"/>
          </p:nvPr>
        </p:nvSpPr>
        <p:spPr>
          <a:xfrm>
            <a:off x="329804" y="291704"/>
            <a:ext cx="67701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rPr lang="en"/>
              <a:t> EDA</a:t>
            </a:r>
            <a:endParaRPr/>
          </a:p>
        </p:txBody>
      </p:sp>
      <p:pic>
        <p:nvPicPr>
          <p:cNvPr descr="Ein Bild, das Text, Schrift, Screenshot, Symbol enthält.&#10;&#10;Automatisch generierte Beschreibung" id="213" name="Google Shape;21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93586" y="220100"/>
            <a:ext cx="1265715" cy="51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2800" y="761775"/>
            <a:ext cx="6409800" cy="382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5"/>
          <p:cNvSpPr txBox="1"/>
          <p:nvPr>
            <p:ph idx="1" type="body"/>
          </p:nvPr>
        </p:nvSpPr>
        <p:spPr>
          <a:xfrm>
            <a:off x="329804" y="291704"/>
            <a:ext cx="67701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rPr b="1" lang="en"/>
              <a:t>EDA</a:t>
            </a:r>
            <a:endParaRPr b="1"/>
          </a:p>
        </p:txBody>
      </p:sp>
      <p:pic>
        <p:nvPicPr>
          <p:cNvPr descr="Ein Bild, das Text, Schrift, Screenshot, Symbol enthält.&#10;&#10;Automatisch generierte Beschreibung" id="220" name="Google Shape;22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98111" y="291700"/>
            <a:ext cx="1265715" cy="51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9675" y="779575"/>
            <a:ext cx="5399451" cy="361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a2f12d39e1_0_0"/>
          <p:cNvSpPr txBox="1"/>
          <p:nvPr>
            <p:ph idx="1" type="body"/>
          </p:nvPr>
        </p:nvSpPr>
        <p:spPr>
          <a:xfrm>
            <a:off x="329804" y="291704"/>
            <a:ext cx="6770100" cy="51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/>
              <a:t>EDA </a:t>
            </a:r>
            <a:endParaRPr/>
          </a:p>
        </p:txBody>
      </p:sp>
      <p:sp>
        <p:nvSpPr>
          <p:cNvPr id="227" name="Google Shape;227;g2a2f12d39e1_0_0"/>
          <p:cNvSpPr txBox="1"/>
          <p:nvPr>
            <p:ph idx="2" type="body"/>
          </p:nvPr>
        </p:nvSpPr>
        <p:spPr>
          <a:xfrm>
            <a:off x="329803" y="843558"/>
            <a:ext cx="7266600" cy="3600900"/>
          </a:xfrm>
          <a:prstGeom prst="rect">
            <a:avLst/>
          </a:prstGeom>
        </p:spPr>
        <p:txBody>
          <a:bodyPr anchorCtr="0" anchor="t" bIns="34275" lIns="67500" spcFirstLastPara="1" rIns="68575" wrap="square" tIns="35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8" name="Google Shape;228;g2a2f12d39e1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925" y="899713"/>
            <a:ext cx="4367751" cy="3488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in Bild, das Text, Schrift, Screenshot, Symbol enthält.&#10;&#10;Automatisch generierte Beschreibung" id="229" name="Google Shape;229;g2a2f12d39e1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29386" y="247950"/>
            <a:ext cx="1265715" cy="51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6"/>
          <p:cNvSpPr txBox="1"/>
          <p:nvPr>
            <p:ph idx="1" type="body"/>
          </p:nvPr>
        </p:nvSpPr>
        <p:spPr>
          <a:xfrm>
            <a:off x="329804" y="291704"/>
            <a:ext cx="67701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rPr b="1" lang="en"/>
              <a:t>Data</a:t>
            </a:r>
            <a:endParaRPr b="1"/>
          </a:p>
        </p:txBody>
      </p:sp>
      <p:pic>
        <p:nvPicPr>
          <p:cNvPr descr="Ein Bild, das Text, Schrift, Screenshot, Symbol enthält.&#10;&#10;Automatisch generierte Beschreibung" id="235" name="Google Shape;23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89636" y="291775"/>
            <a:ext cx="1265715" cy="51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9825" y="788463"/>
            <a:ext cx="6580874" cy="3881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7"/>
          <p:cNvSpPr txBox="1"/>
          <p:nvPr>
            <p:ph idx="1" type="body"/>
          </p:nvPr>
        </p:nvSpPr>
        <p:spPr>
          <a:xfrm>
            <a:off x="329804" y="291704"/>
            <a:ext cx="6770244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erriweather Sans"/>
              <a:buNone/>
            </a:pPr>
            <a:r>
              <a:rPr b="1" lang="en"/>
              <a:t>Data</a:t>
            </a:r>
            <a:endParaRPr b="1"/>
          </a:p>
        </p:txBody>
      </p:sp>
      <p:sp>
        <p:nvSpPr>
          <p:cNvPr id="242" name="Google Shape;242;p7"/>
          <p:cNvSpPr txBox="1"/>
          <p:nvPr>
            <p:ph idx="11" type="ftr"/>
          </p:nvPr>
        </p:nvSpPr>
        <p:spPr>
          <a:xfrm>
            <a:off x="1219200" y="4812506"/>
            <a:ext cx="673893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43" name="Google Shape;243;p7"/>
          <p:cNvSpPr txBox="1"/>
          <p:nvPr>
            <p:ph idx="12" type="sldNum"/>
          </p:nvPr>
        </p:nvSpPr>
        <p:spPr>
          <a:xfrm>
            <a:off x="8243888" y="4812506"/>
            <a:ext cx="90011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4" name="Google Shape;244;p7"/>
          <p:cNvSpPr txBox="1"/>
          <p:nvPr>
            <p:ph idx="10" type="dt"/>
          </p:nvPr>
        </p:nvSpPr>
        <p:spPr>
          <a:xfrm>
            <a:off x="241697" y="4818460"/>
            <a:ext cx="977503" cy="26789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28.11.2023</a:t>
            </a:r>
            <a:endParaRPr/>
          </a:p>
        </p:txBody>
      </p:sp>
      <p:pic>
        <p:nvPicPr>
          <p:cNvPr descr="Ein Bild, das Text, Schrift, Screenshot, Symbol enthält.&#10;&#10;Automatisch generierte Beschreibung" id="245" name="Google Shape;24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98111" y="291700"/>
            <a:ext cx="1265715" cy="51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1700" y="806054"/>
            <a:ext cx="6275651" cy="37016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8"/>
          <p:cNvSpPr txBox="1"/>
          <p:nvPr>
            <p:ph idx="1" type="body"/>
          </p:nvPr>
        </p:nvSpPr>
        <p:spPr>
          <a:xfrm>
            <a:off x="329804" y="291704"/>
            <a:ext cx="6770244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erriweather Sans"/>
              <a:buNone/>
            </a:pPr>
            <a:r>
              <a:rPr b="1" lang="en"/>
              <a:t>Data</a:t>
            </a:r>
            <a:endParaRPr b="1"/>
          </a:p>
        </p:txBody>
      </p:sp>
      <p:sp>
        <p:nvSpPr>
          <p:cNvPr id="252" name="Google Shape;252;p8"/>
          <p:cNvSpPr txBox="1"/>
          <p:nvPr>
            <p:ph idx="11" type="ftr"/>
          </p:nvPr>
        </p:nvSpPr>
        <p:spPr>
          <a:xfrm>
            <a:off x="1219200" y="4812506"/>
            <a:ext cx="673893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53" name="Google Shape;253;p8"/>
          <p:cNvSpPr txBox="1"/>
          <p:nvPr>
            <p:ph idx="12" type="sldNum"/>
          </p:nvPr>
        </p:nvSpPr>
        <p:spPr>
          <a:xfrm>
            <a:off x="8243888" y="4812506"/>
            <a:ext cx="90011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4" name="Google Shape;254;p8"/>
          <p:cNvSpPr txBox="1"/>
          <p:nvPr>
            <p:ph idx="10" type="dt"/>
          </p:nvPr>
        </p:nvSpPr>
        <p:spPr>
          <a:xfrm>
            <a:off x="241697" y="4818460"/>
            <a:ext cx="977503" cy="26789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28.11.2023</a:t>
            </a:r>
            <a:endParaRPr/>
          </a:p>
        </p:txBody>
      </p:sp>
      <p:sp>
        <p:nvSpPr>
          <p:cNvPr id="255" name="Google Shape;255;p8"/>
          <p:cNvSpPr txBox="1"/>
          <p:nvPr/>
        </p:nvSpPr>
        <p:spPr>
          <a:xfrm>
            <a:off x="691611" y="771219"/>
            <a:ext cx="7266600" cy="36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7500" spcFirstLastPara="1" rIns="68575" wrap="square" tIns="35100">
            <a:noAutofit/>
          </a:bodyPr>
          <a:lstStyle/>
          <a:p>
            <a:pPr indent="-203200" lvl="0" marL="203200" marR="0" rtl="0" algn="just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in Bild, das Text, Schrift, Screenshot, Symbol enthält.&#10;&#10;Automatisch generierte Beschreibung" id="256" name="Google Shape;25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98111" y="291700"/>
            <a:ext cx="1265715" cy="51435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8"/>
          <p:cNvSpPr txBox="1"/>
          <p:nvPr/>
        </p:nvSpPr>
        <p:spPr>
          <a:xfrm>
            <a:off x="9745075" y="3474250"/>
            <a:ext cx="91704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D8D8FF"/>
                </a:highlight>
                <a:latin typeface="Arial"/>
                <a:ea typeface="Arial"/>
                <a:cs typeface="Arial"/>
                <a:sym typeface="Arial"/>
              </a:rPr>
              <a:t>hows the relationship between the predicted and measured consumption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8" name="Google Shape;258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8625" y="645025"/>
            <a:ext cx="5021825" cy="4045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1947" y="0"/>
            <a:ext cx="8720108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Office-Design">
  <a:themeElements>
    <a:clrScheme name="Benutzerdefiniert 1">
      <a:dk1>
        <a:srgbClr val="000000"/>
      </a:dk1>
      <a:lt1>
        <a:srgbClr val="FFFFFF"/>
      </a:lt1>
      <a:dk2>
        <a:srgbClr val="004877"/>
      </a:dk2>
      <a:lt2>
        <a:srgbClr val="E6E6E6"/>
      </a:lt2>
      <a:accent1>
        <a:srgbClr val="C82254"/>
      </a:accent1>
      <a:accent2>
        <a:srgbClr val="D7DF23"/>
      </a:accent2>
      <a:accent3>
        <a:srgbClr val="01283F"/>
      </a:accent3>
      <a:accent4>
        <a:srgbClr val="BEBEBE"/>
      </a:accent4>
      <a:accent5>
        <a:srgbClr val="919191"/>
      </a:accent5>
      <a:accent6>
        <a:srgbClr val="BEBEBE"/>
      </a:accent6>
      <a:hlink>
        <a:srgbClr val="0000FF"/>
      </a:hlink>
      <a:folHlink>
        <a:srgbClr val="8DB3E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