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6858000" cy="9906000" type="A4"/>
  <p:notesSz cx="9906000" cy="6858000"/>
  <p:defaultTextStyle>
    <a:defPPr>
      <a:defRP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712"/>
  </p:normalViewPr>
  <p:slideViewPr>
    <p:cSldViewPr>
      <p:cViewPr>
        <p:scale>
          <a:sx n="138" d="100"/>
          <a:sy n="138" d="100"/>
        </p:scale>
        <p:origin x="1112" y="-4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Espace réservé des commentaires 99999"/>
          <p:cNvSpPr>
            <a:spLocks noGrp="1" noChangeArrowheads="1"/>
          </p:cNvSpPr>
          <p:nvPr>
            <p:ph type="body" idx="1"/>
          </p:nvPr>
        </p:nvSpPr>
        <p:spPr/>
        <p:txBody>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Diapositive de titr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514350" y="1621191"/>
            <a:ext cx="5829300" cy="3448756"/>
          </a:xfrm>
        </p:spPr>
        <p:txBody>
          <a:bodyPr anchor="b"/>
          <a:lstStyle>
            <a:lvl1pPr algn="ctr">
              <a:defRPr sz="4500"/>
            </a:lvl1pPr>
          </a:lstStyle>
          <a:p>
            <a:pPr>
              <a:defRPr/>
            </a:pPr>
            <a:r>
              <a:rPr/>
              <a:t>Modifiez le style du titre</a:t>
            </a:r>
          </a:p>
        </p:txBody>
      </p:sp>
      <p:sp>
        <p:nvSpPr>
          <p:cNvPr id="3" name="Subtitle 2"/>
          <p:cNvSpPr>
            <a:spLocks noGrp="1"/>
          </p:cNvSpPr>
          <p:nvPr>
            <p:ph type="subTitle" idx="1"/>
          </p:nvPr>
        </p:nvSpPr>
        <p:spPr bwMode="auto">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a:t>Modifiez le style des sous-titres du masque</a:t>
            </a:r>
          </a:p>
        </p:txBody>
      </p:sp>
      <p:sp>
        <p:nvSpPr>
          <p:cNvPr id="4" name="Date Placeholder 3"/>
          <p:cNvSpPr>
            <a:spLocks noGrp="1"/>
          </p:cNvSpPr>
          <p:nvPr>
            <p:ph type="dt" sz="half" idx="10"/>
          </p:nvPr>
        </p:nvSpPr>
        <p:spPr bwMode="auto"/>
        <p:txBody>
          <a:bodyPr/>
          <a:lstStyle/>
          <a:p>
            <a:pPr>
              <a:defRPr/>
            </a:pPr>
            <a:fld id="{23D7A2EC-A981-4019-8EF6-9540BEFD790E}" type="datetimeFigureOut">
              <a:t>13/03/2019</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re et texte vertical">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Modifiez le style du titre</a:t>
            </a:r>
          </a:p>
        </p:txBody>
      </p:sp>
      <p:sp>
        <p:nvSpPr>
          <p:cNvPr id="3" name="Vertical Text Placeholder 2"/>
          <p:cNvSpPr>
            <a:spLocks noGrp="1"/>
          </p:cNvSpPr>
          <p:nvPr>
            <p:ph type="body" orient="vert" idx="1"/>
          </p:nvPr>
        </p:nvSpPr>
        <p:spPr bwMode="auto"/>
        <p:txBody>
          <a:bodyPr vert="eaVert"/>
          <a:lstStyle/>
          <a:p>
            <a:pPr lvl="0">
              <a:defRPr/>
            </a:pPr>
            <a:r>
              <a:rPr/>
              <a:t>Modifiez les styles du texte du masque</a:t>
            </a:r>
          </a:p>
          <a:p>
            <a:pPr lvl="1">
              <a:defRPr/>
            </a:pPr>
            <a:r>
              <a:rPr/>
              <a:t>Deuxième niveau</a:t>
            </a:r>
          </a:p>
          <a:p>
            <a:pPr lvl="2">
              <a:defRPr/>
            </a:pPr>
            <a:r>
              <a:rPr/>
              <a:t>Troisième niveau</a:t>
            </a:r>
          </a:p>
          <a:p>
            <a:pPr lvl="3">
              <a:defRPr/>
            </a:pPr>
            <a:r>
              <a:rPr/>
              <a:t>Quatrième niveau</a:t>
            </a:r>
          </a:p>
          <a:p>
            <a:pPr lvl="4">
              <a:defRPr/>
            </a:pPr>
            <a:r>
              <a:rPr/>
              <a:t>Cinquième niveau</a:t>
            </a:r>
          </a:p>
        </p:txBody>
      </p:sp>
      <p:sp>
        <p:nvSpPr>
          <p:cNvPr id="4" name="Date Placeholder 3"/>
          <p:cNvSpPr>
            <a:spLocks noGrp="1"/>
          </p:cNvSpPr>
          <p:nvPr>
            <p:ph type="dt" sz="half" idx="10"/>
          </p:nvPr>
        </p:nvSpPr>
        <p:spPr bwMode="auto"/>
        <p:txBody>
          <a:bodyPr/>
          <a:lstStyle/>
          <a:p>
            <a:pPr>
              <a:defRPr/>
            </a:pPr>
            <a:fld id="{23D7A2EC-A981-4019-8EF6-9540BEFD790E}" type="datetimeFigureOut">
              <a:t>13/03/2019</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Titre vertical et texte">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4907757" y="527403"/>
            <a:ext cx="1478756" cy="8394877"/>
          </a:xfrm>
        </p:spPr>
        <p:txBody>
          <a:bodyPr vert="eaVert"/>
          <a:lstStyle/>
          <a:p>
            <a:pPr>
              <a:defRPr/>
            </a:pPr>
            <a:r>
              <a:rPr/>
              <a:t>Modifiez le style du titre</a:t>
            </a:r>
          </a:p>
        </p:txBody>
      </p:sp>
      <p:sp>
        <p:nvSpPr>
          <p:cNvPr id="3" name="Vertical Text Placeholder 2"/>
          <p:cNvSpPr>
            <a:spLocks noGrp="1"/>
          </p:cNvSpPr>
          <p:nvPr>
            <p:ph type="body" orient="vert" idx="1"/>
          </p:nvPr>
        </p:nvSpPr>
        <p:spPr bwMode="auto">
          <a:xfrm>
            <a:off x="471488" y="527403"/>
            <a:ext cx="4350544" cy="8394877"/>
          </a:xfrm>
        </p:spPr>
        <p:txBody>
          <a:bodyPr vert="eaVert"/>
          <a:lstStyle/>
          <a:p>
            <a:pPr lvl="0">
              <a:defRPr/>
            </a:pPr>
            <a:r>
              <a:rPr/>
              <a:t>Modifiez les styles du texte du masque</a:t>
            </a:r>
          </a:p>
          <a:p>
            <a:pPr lvl="1">
              <a:defRPr/>
            </a:pPr>
            <a:r>
              <a:rPr/>
              <a:t>Deuxième niveau</a:t>
            </a:r>
          </a:p>
          <a:p>
            <a:pPr lvl="2">
              <a:defRPr/>
            </a:pPr>
            <a:r>
              <a:rPr/>
              <a:t>Troisième niveau</a:t>
            </a:r>
          </a:p>
          <a:p>
            <a:pPr lvl="3">
              <a:defRPr/>
            </a:pPr>
            <a:r>
              <a:rPr/>
              <a:t>Quatrième niveau</a:t>
            </a:r>
          </a:p>
          <a:p>
            <a:pPr lvl="4">
              <a:defRPr/>
            </a:pPr>
            <a:r>
              <a:rPr/>
              <a:t>Cinquième niveau</a:t>
            </a:r>
          </a:p>
        </p:txBody>
      </p:sp>
      <p:sp>
        <p:nvSpPr>
          <p:cNvPr id="4" name="Date Placeholder 3"/>
          <p:cNvSpPr>
            <a:spLocks noGrp="1"/>
          </p:cNvSpPr>
          <p:nvPr>
            <p:ph type="dt" sz="half" idx="10"/>
          </p:nvPr>
        </p:nvSpPr>
        <p:spPr bwMode="auto"/>
        <p:txBody>
          <a:bodyPr/>
          <a:lstStyle/>
          <a:p>
            <a:pPr>
              <a:defRPr/>
            </a:pPr>
            <a:fld id="{23D7A2EC-A981-4019-8EF6-9540BEFD790E}" type="datetimeFigureOut">
              <a:t>13/03/2019</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re et contenu">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Modifiez le style du titre</a:t>
            </a:r>
          </a:p>
        </p:txBody>
      </p:sp>
      <p:sp>
        <p:nvSpPr>
          <p:cNvPr id="3" name="Content Placeholder 2"/>
          <p:cNvSpPr>
            <a:spLocks noGrp="1"/>
          </p:cNvSpPr>
          <p:nvPr>
            <p:ph idx="1"/>
          </p:nvPr>
        </p:nvSpPr>
        <p:spPr bwMode="auto"/>
        <p:txBody>
          <a:bodyPr/>
          <a:lstStyle/>
          <a:p>
            <a:pPr lvl="0">
              <a:defRPr/>
            </a:pPr>
            <a:r>
              <a:rPr/>
              <a:t>Modifiez les styles du texte du masque</a:t>
            </a:r>
          </a:p>
          <a:p>
            <a:pPr lvl="1">
              <a:defRPr/>
            </a:pPr>
            <a:r>
              <a:rPr/>
              <a:t>Deuxième niveau</a:t>
            </a:r>
          </a:p>
          <a:p>
            <a:pPr lvl="2">
              <a:defRPr/>
            </a:pPr>
            <a:r>
              <a:rPr/>
              <a:t>Troisième niveau</a:t>
            </a:r>
          </a:p>
          <a:p>
            <a:pPr lvl="3">
              <a:defRPr/>
            </a:pPr>
            <a:r>
              <a:rPr/>
              <a:t>Quatrième niveau</a:t>
            </a:r>
          </a:p>
          <a:p>
            <a:pPr lvl="4">
              <a:defRPr/>
            </a:pPr>
            <a:r>
              <a:rPr/>
              <a:t>Cinquième niveau</a:t>
            </a:r>
          </a:p>
        </p:txBody>
      </p:sp>
      <p:sp>
        <p:nvSpPr>
          <p:cNvPr id="4" name="Date Placeholder 3"/>
          <p:cNvSpPr>
            <a:spLocks noGrp="1"/>
          </p:cNvSpPr>
          <p:nvPr>
            <p:ph type="dt" sz="half" idx="10"/>
          </p:nvPr>
        </p:nvSpPr>
        <p:spPr bwMode="auto"/>
        <p:txBody>
          <a:bodyPr/>
          <a:lstStyle/>
          <a:p>
            <a:pPr>
              <a:defRPr/>
            </a:pPr>
            <a:fld id="{23D7A2EC-A981-4019-8EF6-9540BEFD790E}" type="datetimeFigureOut">
              <a:t>13/03/2019</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Titre de sec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67916" y="2469624"/>
            <a:ext cx="5915025" cy="4120620"/>
          </a:xfrm>
        </p:spPr>
        <p:txBody>
          <a:bodyPr anchor="b"/>
          <a:lstStyle>
            <a:lvl1pPr>
              <a:defRPr sz="4500"/>
            </a:lvl1pPr>
          </a:lstStyle>
          <a:p>
            <a:pPr>
              <a:defRPr/>
            </a:pPr>
            <a:r>
              <a:rPr/>
              <a:t>Modifiez le style du titre</a:t>
            </a:r>
          </a:p>
        </p:txBody>
      </p:sp>
      <p:sp>
        <p:nvSpPr>
          <p:cNvPr id="3" name="Text Placeholder 2"/>
          <p:cNvSpPr>
            <a:spLocks noGrp="1"/>
          </p:cNvSpPr>
          <p:nvPr>
            <p:ph type="body" idx="1"/>
          </p:nvPr>
        </p:nvSpPr>
        <p:spPr bwMode="auto">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a:t>Modifiez les styles du texte du masque</a:t>
            </a:r>
          </a:p>
        </p:txBody>
      </p:sp>
      <p:sp>
        <p:nvSpPr>
          <p:cNvPr id="4" name="Date Placeholder 3"/>
          <p:cNvSpPr>
            <a:spLocks noGrp="1"/>
          </p:cNvSpPr>
          <p:nvPr>
            <p:ph type="dt" sz="half" idx="10"/>
          </p:nvPr>
        </p:nvSpPr>
        <p:spPr bwMode="auto"/>
        <p:txBody>
          <a:bodyPr/>
          <a:lstStyle/>
          <a:p>
            <a:pPr>
              <a:defRPr/>
            </a:pPr>
            <a:fld id="{23D7A2EC-A981-4019-8EF6-9540BEFD790E}" type="datetimeFigureOut">
              <a:t>13/03/2019</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Deux contenus">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Modifiez le style du titre</a:t>
            </a:r>
          </a:p>
        </p:txBody>
      </p:sp>
      <p:sp>
        <p:nvSpPr>
          <p:cNvPr id="3" name="Content Placeholder 2"/>
          <p:cNvSpPr>
            <a:spLocks noGrp="1"/>
          </p:cNvSpPr>
          <p:nvPr>
            <p:ph sz="half" idx="1"/>
          </p:nvPr>
        </p:nvSpPr>
        <p:spPr bwMode="auto">
          <a:xfrm>
            <a:off x="471488" y="2637014"/>
            <a:ext cx="2914650" cy="6285266"/>
          </a:xfrm>
        </p:spPr>
        <p:txBody>
          <a:bodyPr/>
          <a:lstStyle/>
          <a:p>
            <a:pPr lvl="0">
              <a:defRPr/>
            </a:pPr>
            <a:r>
              <a:rPr/>
              <a:t>Modifiez les styles du texte du masque</a:t>
            </a:r>
          </a:p>
          <a:p>
            <a:pPr lvl="1">
              <a:defRPr/>
            </a:pPr>
            <a:r>
              <a:rPr/>
              <a:t>Deuxième niveau</a:t>
            </a:r>
          </a:p>
          <a:p>
            <a:pPr lvl="2">
              <a:defRPr/>
            </a:pPr>
            <a:r>
              <a:rPr/>
              <a:t>Troisième niveau</a:t>
            </a:r>
          </a:p>
          <a:p>
            <a:pPr lvl="3">
              <a:defRPr/>
            </a:pPr>
            <a:r>
              <a:rPr/>
              <a:t>Quatrième niveau</a:t>
            </a:r>
          </a:p>
          <a:p>
            <a:pPr lvl="4">
              <a:defRPr/>
            </a:pPr>
            <a:r>
              <a:rPr/>
              <a:t>Cinquième niveau</a:t>
            </a:r>
          </a:p>
        </p:txBody>
      </p:sp>
      <p:sp>
        <p:nvSpPr>
          <p:cNvPr id="4" name="Content Placeholder 3"/>
          <p:cNvSpPr>
            <a:spLocks noGrp="1"/>
          </p:cNvSpPr>
          <p:nvPr>
            <p:ph sz="half" idx="2"/>
          </p:nvPr>
        </p:nvSpPr>
        <p:spPr bwMode="auto">
          <a:xfrm>
            <a:off x="3471863" y="2637014"/>
            <a:ext cx="2914650" cy="6285266"/>
          </a:xfrm>
        </p:spPr>
        <p:txBody>
          <a:bodyPr/>
          <a:lstStyle/>
          <a:p>
            <a:pPr lvl="0">
              <a:defRPr/>
            </a:pPr>
            <a:r>
              <a:rPr/>
              <a:t>Modifiez les styles du texte du masque</a:t>
            </a:r>
          </a:p>
          <a:p>
            <a:pPr lvl="1">
              <a:defRPr/>
            </a:pPr>
            <a:r>
              <a:rPr/>
              <a:t>Deuxième niveau</a:t>
            </a:r>
          </a:p>
          <a:p>
            <a:pPr lvl="2">
              <a:defRPr/>
            </a:pPr>
            <a:r>
              <a:rPr/>
              <a:t>Troisième niveau</a:t>
            </a:r>
          </a:p>
          <a:p>
            <a:pPr lvl="3">
              <a:defRPr/>
            </a:pPr>
            <a:r>
              <a:rPr/>
              <a:t>Quatrième niveau</a:t>
            </a:r>
          </a:p>
          <a:p>
            <a:pPr lvl="4">
              <a:defRPr/>
            </a:pPr>
            <a:r>
              <a:rPr/>
              <a:t>Cinquième niveau</a:t>
            </a:r>
          </a:p>
        </p:txBody>
      </p:sp>
      <p:sp>
        <p:nvSpPr>
          <p:cNvPr id="5" name="Date Placeholder 4"/>
          <p:cNvSpPr>
            <a:spLocks noGrp="1"/>
          </p:cNvSpPr>
          <p:nvPr>
            <p:ph type="dt" sz="half" idx="10"/>
          </p:nvPr>
        </p:nvSpPr>
        <p:spPr bwMode="auto"/>
        <p:txBody>
          <a:bodyPr/>
          <a:lstStyle/>
          <a:p>
            <a:pPr>
              <a:defRPr/>
            </a:pPr>
            <a:fld id="{23D7A2EC-A981-4019-8EF6-9540BEFD790E}" type="datetimeFigureOut">
              <a:t>13/03/2019</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a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72381" y="527405"/>
            <a:ext cx="5915025" cy="1914702"/>
          </a:xfrm>
        </p:spPr>
        <p:txBody>
          <a:bodyPr/>
          <a:lstStyle/>
          <a:p>
            <a:pPr>
              <a:defRPr/>
            </a:pPr>
            <a:r>
              <a:rPr/>
              <a:t>Modifiez le style du titre</a:t>
            </a:r>
          </a:p>
        </p:txBody>
      </p:sp>
      <p:sp>
        <p:nvSpPr>
          <p:cNvPr id="3" name="Text Placeholder 2"/>
          <p:cNvSpPr>
            <a:spLocks noGrp="1"/>
          </p:cNvSpPr>
          <p:nvPr>
            <p:ph type="body" idx="1"/>
          </p:nvPr>
        </p:nvSpPr>
        <p:spPr bwMode="auto">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Modifiez les styles du texte du masque</a:t>
            </a:r>
          </a:p>
        </p:txBody>
      </p:sp>
      <p:sp>
        <p:nvSpPr>
          <p:cNvPr id="4" name="Content Placeholder 3"/>
          <p:cNvSpPr>
            <a:spLocks noGrp="1"/>
          </p:cNvSpPr>
          <p:nvPr>
            <p:ph sz="half" idx="2"/>
          </p:nvPr>
        </p:nvSpPr>
        <p:spPr bwMode="auto">
          <a:xfrm>
            <a:off x="472381" y="3618442"/>
            <a:ext cx="2901255" cy="5322183"/>
          </a:xfrm>
        </p:spPr>
        <p:txBody>
          <a:bodyPr/>
          <a:lstStyle/>
          <a:p>
            <a:pPr lvl="0">
              <a:defRPr/>
            </a:pPr>
            <a:r>
              <a:rPr/>
              <a:t>Modifiez les styles du texte du masque</a:t>
            </a:r>
          </a:p>
          <a:p>
            <a:pPr lvl="1">
              <a:defRPr/>
            </a:pPr>
            <a:r>
              <a:rPr/>
              <a:t>Deuxième niveau</a:t>
            </a:r>
          </a:p>
          <a:p>
            <a:pPr lvl="2">
              <a:defRPr/>
            </a:pPr>
            <a:r>
              <a:rPr/>
              <a:t>Troisième niveau</a:t>
            </a:r>
          </a:p>
          <a:p>
            <a:pPr lvl="3">
              <a:defRPr/>
            </a:pPr>
            <a:r>
              <a:rPr/>
              <a:t>Quatrième niveau</a:t>
            </a:r>
          </a:p>
          <a:p>
            <a:pPr lvl="4">
              <a:defRPr/>
            </a:pPr>
            <a:r>
              <a:rPr/>
              <a:t>Cinquième niveau</a:t>
            </a:r>
          </a:p>
        </p:txBody>
      </p:sp>
      <p:sp>
        <p:nvSpPr>
          <p:cNvPr id="5" name="Text Placeholder 4"/>
          <p:cNvSpPr>
            <a:spLocks noGrp="1"/>
          </p:cNvSpPr>
          <p:nvPr>
            <p:ph type="body" sz="quarter" idx="3"/>
          </p:nvPr>
        </p:nvSpPr>
        <p:spPr bwMode="auto">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Modifiez les styles du texte du masque</a:t>
            </a:r>
          </a:p>
        </p:txBody>
      </p:sp>
      <p:sp>
        <p:nvSpPr>
          <p:cNvPr id="6" name="Content Placeholder 5"/>
          <p:cNvSpPr>
            <a:spLocks noGrp="1"/>
          </p:cNvSpPr>
          <p:nvPr>
            <p:ph sz="quarter" idx="4"/>
          </p:nvPr>
        </p:nvSpPr>
        <p:spPr bwMode="auto">
          <a:xfrm>
            <a:off x="3471863" y="3618442"/>
            <a:ext cx="2915543" cy="5322183"/>
          </a:xfrm>
        </p:spPr>
        <p:txBody>
          <a:bodyPr/>
          <a:lstStyle/>
          <a:p>
            <a:pPr lvl="0">
              <a:defRPr/>
            </a:pPr>
            <a:r>
              <a:rPr/>
              <a:t>Modifiez les styles du texte du masque</a:t>
            </a:r>
          </a:p>
          <a:p>
            <a:pPr lvl="1">
              <a:defRPr/>
            </a:pPr>
            <a:r>
              <a:rPr/>
              <a:t>Deuxième niveau</a:t>
            </a:r>
          </a:p>
          <a:p>
            <a:pPr lvl="2">
              <a:defRPr/>
            </a:pPr>
            <a:r>
              <a:rPr/>
              <a:t>Troisième niveau</a:t>
            </a:r>
          </a:p>
          <a:p>
            <a:pPr lvl="3">
              <a:defRPr/>
            </a:pPr>
            <a:r>
              <a:rPr/>
              <a:t>Quatrième niveau</a:t>
            </a:r>
          </a:p>
          <a:p>
            <a:pPr lvl="4">
              <a:defRPr/>
            </a:pPr>
            <a:r>
              <a:rPr/>
              <a:t>Cinquième niveau</a:t>
            </a:r>
          </a:p>
        </p:txBody>
      </p:sp>
      <p:sp>
        <p:nvSpPr>
          <p:cNvPr id="7" name="Date Placeholder 6"/>
          <p:cNvSpPr>
            <a:spLocks noGrp="1"/>
          </p:cNvSpPr>
          <p:nvPr>
            <p:ph type="dt" sz="half" idx="10"/>
          </p:nvPr>
        </p:nvSpPr>
        <p:spPr bwMode="auto"/>
        <p:txBody>
          <a:bodyPr/>
          <a:lstStyle/>
          <a:p>
            <a:pPr>
              <a:defRPr/>
            </a:pPr>
            <a:fld id="{23D7A2EC-A981-4019-8EF6-9540BEFD790E}" type="datetimeFigureOut">
              <a:t>13/03/2019</a:t>
            </a:fld>
            <a:endParaRPr/>
          </a:p>
        </p:txBody>
      </p:sp>
      <p:sp>
        <p:nvSpPr>
          <p:cNvPr id="8" name="Footer Placeholder 7"/>
          <p:cNvSpPr>
            <a:spLocks noGrp="1"/>
          </p:cNvSpPr>
          <p:nvPr>
            <p:ph type="ftr" sz="quarter" idx="11"/>
          </p:nvPr>
        </p:nvSpPr>
        <p:spPr bwMode="auto"/>
        <p:txBody>
          <a:bodyPr/>
          <a:lstStyle/>
          <a:p>
            <a:pPr>
              <a:defRPr/>
            </a:pPr>
            <a:endParaRPr/>
          </a:p>
        </p:txBody>
      </p:sp>
      <p:sp>
        <p:nvSpPr>
          <p:cNvPr id="9" name="Slide Number Placeholder 8"/>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re seul">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Modifiez le style du titre</a:t>
            </a:r>
          </a:p>
        </p:txBody>
      </p:sp>
      <p:sp>
        <p:nvSpPr>
          <p:cNvPr id="3" name="Date Placeholder 2"/>
          <p:cNvSpPr>
            <a:spLocks noGrp="1"/>
          </p:cNvSpPr>
          <p:nvPr>
            <p:ph type="dt" sz="half" idx="10"/>
          </p:nvPr>
        </p:nvSpPr>
        <p:spPr bwMode="auto"/>
        <p:txBody>
          <a:bodyPr/>
          <a:lstStyle/>
          <a:p>
            <a:pPr>
              <a:defRPr/>
            </a:pPr>
            <a:fld id="{23D7A2EC-A981-4019-8EF6-9540BEFD790E}" type="datetimeFigureOut">
              <a:t>13/03/2019</a:t>
            </a:fld>
            <a:endParaRPr/>
          </a:p>
        </p:txBody>
      </p:sp>
      <p:sp>
        <p:nvSpPr>
          <p:cNvPr id="4" name="Footer Placeholder 3"/>
          <p:cNvSpPr>
            <a:spLocks noGrp="1"/>
          </p:cNvSpPr>
          <p:nvPr>
            <p:ph type="ftr" sz="quarter" idx="11"/>
          </p:nvPr>
        </p:nvSpPr>
        <p:spPr bwMode="auto"/>
        <p:txBody>
          <a:bodyPr/>
          <a:lstStyle/>
          <a:p>
            <a:pPr>
              <a:defRPr/>
            </a:pPr>
            <a:endParaRPr/>
          </a:p>
        </p:txBody>
      </p:sp>
      <p:sp>
        <p:nvSpPr>
          <p:cNvPr id="5" name="Slide Number Placeholder 4"/>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Vide">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23D7A2EC-A981-4019-8EF6-9540BEFD790E}" type="datetimeFigureOut">
              <a:t>13/03/2019</a:t>
            </a:fld>
            <a:endParaRPr/>
          </a:p>
        </p:txBody>
      </p:sp>
      <p:sp>
        <p:nvSpPr>
          <p:cNvPr id="3" name="Footer Placeholder 2"/>
          <p:cNvSpPr>
            <a:spLocks noGrp="1"/>
          </p:cNvSpPr>
          <p:nvPr>
            <p:ph type="ftr" sz="quarter" idx="11"/>
          </p:nvPr>
        </p:nvSpPr>
        <p:spPr bwMode="auto"/>
        <p:txBody>
          <a:bodyPr/>
          <a:lstStyle/>
          <a:p>
            <a:pPr>
              <a:defRPr/>
            </a:pPr>
            <a:endParaRPr/>
          </a:p>
        </p:txBody>
      </p:sp>
      <p:sp>
        <p:nvSpPr>
          <p:cNvPr id="4" name="Slide Number Placeholder 3"/>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u avec légend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72381" y="660400"/>
            <a:ext cx="2211884" cy="2311399"/>
          </a:xfrm>
        </p:spPr>
        <p:txBody>
          <a:bodyPr anchor="b"/>
          <a:lstStyle>
            <a:lvl1pPr>
              <a:defRPr sz="2400"/>
            </a:lvl1pPr>
          </a:lstStyle>
          <a:p>
            <a:pPr>
              <a:defRPr/>
            </a:pPr>
            <a:r>
              <a:rPr/>
              <a:t>Modifiez le style du titre</a:t>
            </a:r>
          </a:p>
        </p:txBody>
      </p:sp>
      <p:sp>
        <p:nvSpPr>
          <p:cNvPr id="3" name="Content Placeholder 2"/>
          <p:cNvSpPr>
            <a:spLocks noGrp="1"/>
          </p:cNvSpPr>
          <p:nvPr>
            <p:ph idx="1"/>
          </p:nvPr>
        </p:nvSpPr>
        <p:spPr bwMode="auto">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a:t>Modifiez les styles du texte du masque</a:t>
            </a:r>
          </a:p>
          <a:p>
            <a:pPr lvl="1">
              <a:defRPr/>
            </a:pPr>
            <a:r>
              <a:rPr/>
              <a:t>Deuxième niveau</a:t>
            </a:r>
          </a:p>
          <a:p>
            <a:pPr lvl="2">
              <a:defRPr/>
            </a:pPr>
            <a:r>
              <a:rPr/>
              <a:t>Troisième niveau</a:t>
            </a:r>
          </a:p>
          <a:p>
            <a:pPr lvl="3">
              <a:defRPr/>
            </a:pPr>
            <a:r>
              <a:rPr/>
              <a:t>Quatrième niveau</a:t>
            </a:r>
          </a:p>
          <a:p>
            <a:pPr lvl="4">
              <a:defRPr/>
            </a:pPr>
            <a:r>
              <a:rPr/>
              <a:t>Cinquième niveau</a:t>
            </a:r>
          </a:p>
        </p:txBody>
      </p:sp>
      <p:sp>
        <p:nvSpPr>
          <p:cNvPr id="4" name="Text Placeholder 3"/>
          <p:cNvSpPr>
            <a:spLocks noGrp="1"/>
          </p:cNvSpPr>
          <p:nvPr>
            <p:ph type="body" sz="half" idx="2"/>
          </p:nvPr>
        </p:nvSpPr>
        <p:spPr bwMode="auto">
          <a:xfrm>
            <a:off x="472381" y="2971800"/>
            <a:ext cx="2211884" cy="550562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Modifiez les styles du texte du masque</a:t>
            </a:r>
          </a:p>
        </p:txBody>
      </p:sp>
      <p:sp>
        <p:nvSpPr>
          <p:cNvPr id="5" name="Date Placeholder 4"/>
          <p:cNvSpPr>
            <a:spLocks noGrp="1"/>
          </p:cNvSpPr>
          <p:nvPr>
            <p:ph type="dt" sz="half" idx="10"/>
          </p:nvPr>
        </p:nvSpPr>
        <p:spPr bwMode="auto"/>
        <p:txBody>
          <a:bodyPr/>
          <a:lstStyle/>
          <a:p>
            <a:pPr>
              <a:defRPr/>
            </a:pPr>
            <a:fld id="{23D7A2EC-A981-4019-8EF6-9540BEFD790E}" type="datetimeFigureOut">
              <a:t>13/03/2019</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Image avec légend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72381" y="660400"/>
            <a:ext cx="2211884" cy="2311399"/>
          </a:xfrm>
        </p:spPr>
        <p:txBody>
          <a:bodyPr anchor="b"/>
          <a:lstStyle>
            <a:lvl1pPr>
              <a:defRPr sz="2400"/>
            </a:lvl1pPr>
          </a:lstStyle>
          <a:p>
            <a:pPr>
              <a:defRPr/>
            </a:pPr>
            <a:r>
              <a:rPr/>
              <a:t>Modifiez le style du titre</a:t>
            </a:r>
          </a:p>
        </p:txBody>
      </p:sp>
      <p:sp>
        <p:nvSpPr>
          <p:cNvPr id="3" name="Picture Placeholder 2"/>
          <p:cNvSpPr>
            <a:spLocks noGrp="1" noChangeAspect="1"/>
          </p:cNvSpPr>
          <p:nvPr>
            <p:ph type="pic" idx="1"/>
          </p:nvPr>
        </p:nvSpPr>
        <p:spPr bwMode="auto">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a:t>Cliquez sur l'icône pour ajouter une image</a:t>
            </a:r>
          </a:p>
        </p:txBody>
      </p:sp>
      <p:sp>
        <p:nvSpPr>
          <p:cNvPr id="4" name="Text Placeholder 3"/>
          <p:cNvSpPr>
            <a:spLocks noGrp="1"/>
          </p:cNvSpPr>
          <p:nvPr>
            <p:ph type="body" sz="half" idx="2"/>
          </p:nvPr>
        </p:nvSpPr>
        <p:spPr bwMode="auto">
          <a:xfrm>
            <a:off x="472381" y="2971800"/>
            <a:ext cx="2211884" cy="550562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Modifiez les styles du texte du masque</a:t>
            </a:r>
          </a:p>
        </p:txBody>
      </p:sp>
      <p:sp>
        <p:nvSpPr>
          <p:cNvPr id="5" name="Date Placeholder 4"/>
          <p:cNvSpPr>
            <a:spLocks noGrp="1"/>
          </p:cNvSpPr>
          <p:nvPr>
            <p:ph type="dt" sz="half" idx="10"/>
          </p:nvPr>
        </p:nvSpPr>
        <p:spPr bwMode="auto"/>
        <p:txBody>
          <a:bodyPr/>
          <a:lstStyle/>
          <a:p>
            <a:pPr>
              <a:defRPr/>
            </a:pPr>
            <a:fld id="{23D7A2EC-A981-4019-8EF6-9540BEFD790E}" type="datetimeFigureOut">
              <a:t>13/03/2019</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E20D6958-D899-4E69-9072-680F56545C34}" type="slidenum">
              <a:t>‹#›</a:t>
            </a:fld>
            <a:endParaRPr/>
          </a:p>
        </p:txBody>
      </p:sp>
    </p:spTree>
  </p:cSld>
  <p:clrMapOvr>
    <a:masterClrMapping/>
  </p:clrMapOvr>
  <p:hf/>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71488" y="527405"/>
            <a:ext cx="5915025" cy="1914702"/>
          </a:xfrm>
          <a:prstGeom prst="rect">
            <a:avLst/>
          </a:prstGeom>
        </p:spPr>
        <p:txBody>
          <a:bodyPr vert="horz" lIns="91440" tIns="45720" rIns="91440" bIns="45720" rtlCol="0" anchor="ctr">
            <a:normAutofit/>
          </a:bodyPr>
          <a:lstStyle/>
          <a:p>
            <a:pPr>
              <a:defRPr/>
            </a:pPr>
            <a:r>
              <a:rPr/>
              <a:t>Modifiez le style du titre</a:t>
            </a:r>
          </a:p>
        </p:txBody>
      </p:sp>
      <p:sp>
        <p:nvSpPr>
          <p:cNvPr id="3" name="Text Placeholder 2"/>
          <p:cNvSpPr>
            <a:spLocks noGrp="1"/>
          </p:cNvSpPr>
          <p:nvPr>
            <p:ph type="body" idx="1"/>
          </p:nvPr>
        </p:nvSpPr>
        <p:spPr bwMode="auto">
          <a:xfrm>
            <a:off x="471488" y="2637014"/>
            <a:ext cx="5915025" cy="6285266"/>
          </a:xfrm>
          <a:prstGeom prst="rect">
            <a:avLst/>
          </a:prstGeom>
        </p:spPr>
        <p:txBody>
          <a:bodyPr vert="horz" lIns="91440" tIns="45720" rIns="91440" bIns="45720" rtlCol="0">
            <a:normAutofit/>
          </a:bodyPr>
          <a:lstStyle/>
          <a:p>
            <a:pPr lvl="0">
              <a:defRPr/>
            </a:pPr>
            <a:r>
              <a:rPr/>
              <a:t>Modifiez les styles du texte du masque</a:t>
            </a:r>
          </a:p>
          <a:p>
            <a:pPr lvl="1">
              <a:defRPr/>
            </a:pPr>
            <a:r>
              <a:rPr/>
              <a:t>Deuxième niveau</a:t>
            </a:r>
          </a:p>
          <a:p>
            <a:pPr lvl="2">
              <a:defRPr/>
            </a:pPr>
            <a:r>
              <a:rPr/>
              <a:t>Troisième niveau</a:t>
            </a:r>
          </a:p>
          <a:p>
            <a:pPr lvl="3">
              <a:defRPr/>
            </a:pPr>
            <a:r>
              <a:rPr/>
              <a:t>Quatrième niveau</a:t>
            </a:r>
          </a:p>
          <a:p>
            <a:pPr lvl="4">
              <a:defRPr/>
            </a:pPr>
            <a:r>
              <a:rPr/>
              <a:t>Cinquième niveau</a:t>
            </a:r>
          </a:p>
        </p:txBody>
      </p:sp>
      <p:sp>
        <p:nvSpPr>
          <p:cNvPr id="4" name="Date Placeholder 3"/>
          <p:cNvSpPr>
            <a:spLocks noGrp="1"/>
          </p:cNvSpPr>
          <p:nvPr>
            <p:ph type="dt" sz="half" idx="2"/>
          </p:nvPr>
        </p:nvSpPr>
        <p:spPr bwMode="auto">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3D7A2EC-A981-4019-8EF6-9540BEFD790E}" type="datetimeFigureOut">
              <a:t>13/03/2019</a:t>
            </a:fld>
            <a:endParaRPr/>
          </a:p>
        </p:txBody>
      </p:sp>
      <p:sp>
        <p:nvSpPr>
          <p:cNvPr id="5" name="Footer Placeholder 4"/>
          <p:cNvSpPr>
            <a:spLocks noGrp="1"/>
          </p:cNvSpPr>
          <p:nvPr>
            <p:ph type="ftr" sz="quarter" idx="3"/>
          </p:nvPr>
        </p:nvSpPr>
        <p:spPr bwMode="auto">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a:p>
        </p:txBody>
      </p:sp>
      <p:sp>
        <p:nvSpPr>
          <p:cNvPr id="6" name="Slide Number Placeholder 5"/>
          <p:cNvSpPr>
            <a:spLocks noGrp="1"/>
          </p:cNvSpPr>
          <p:nvPr>
            <p:ph type="sldNum" sz="quarter" idx="4"/>
          </p:nvPr>
        </p:nvSpPr>
        <p:spPr bwMode="auto">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20D6958-D899-4E69-9072-680F56545C34}"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p:txStyles>
    <p:titleStyle>
      <a:lvl1pPr algn="l" defTabSz="685800">
        <a:lnSpc>
          <a:spcPct val="90000"/>
        </a:lnSpc>
        <a:spcBef>
          <a:spcPts val="0"/>
        </a:spcBef>
        <a:buNone/>
        <a:defRPr sz="3300">
          <a:solidFill>
            <a:schemeClr val="tx1"/>
          </a:solidFill>
          <a:latin typeface="+mj-lt"/>
          <a:ea typeface="+mj-ea"/>
        </a:defRPr>
      </a:lvl1pPr>
    </p:titleStyle>
    <p:bodyStyle>
      <a:lvl1pPr marL="171450" indent="-171450" algn="l" defTabSz="685800">
        <a:lnSpc>
          <a:spcPct val="90000"/>
        </a:lnSpc>
        <a:spcBef>
          <a:spcPts val="750"/>
        </a:spcBef>
        <a:buFont typeface="Arial"/>
        <a:buChar char="•"/>
        <a:defRPr sz="2100">
          <a:solidFill>
            <a:schemeClr val="tx1"/>
          </a:solidFill>
          <a:latin typeface="+mn-lt"/>
          <a:ea typeface="+mn-ea"/>
        </a:defRPr>
      </a:lvl1pPr>
      <a:lvl2pPr marL="514350" indent="-171450" algn="l" defTabSz="685800">
        <a:lnSpc>
          <a:spcPct val="90000"/>
        </a:lnSpc>
        <a:spcBef>
          <a:spcPts val="375"/>
        </a:spcBef>
        <a:buFont typeface="Arial"/>
        <a:buChar char="•"/>
        <a:defRPr sz="1800">
          <a:solidFill>
            <a:schemeClr val="tx1"/>
          </a:solidFill>
          <a:latin typeface="+mn-lt"/>
          <a:ea typeface="+mn-ea"/>
        </a:defRPr>
      </a:lvl2pPr>
      <a:lvl3pPr marL="857250" indent="-171450" algn="l" defTabSz="685800">
        <a:lnSpc>
          <a:spcPct val="90000"/>
        </a:lnSpc>
        <a:spcBef>
          <a:spcPts val="375"/>
        </a:spcBef>
        <a:buFont typeface="Arial"/>
        <a:buChar char="•"/>
        <a:defRPr sz="1500">
          <a:solidFill>
            <a:schemeClr val="tx1"/>
          </a:solidFill>
          <a:latin typeface="+mn-lt"/>
          <a:ea typeface="+mn-ea"/>
        </a:defRPr>
      </a:lvl3pPr>
      <a:lvl4pPr marL="1200150" indent="-171450" algn="l" defTabSz="685800">
        <a:lnSpc>
          <a:spcPct val="90000"/>
        </a:lnSpc>
        <a:spcBef>
          <a:spcPts val="375"/>
        </a:spcBef>
        <a:buFont typeface="Arial"/>
        <a:buChar char="•"/>
        <a:defRPr sz="1350">
          <a:solidFill>
            <a:schemeClr val="tx1"/>
          </a:solidFill>
          <a:latin typeface="+mn-lt"/>
          <a:ea typeface="+mn-ea"/>
        </a:defRPr>
      </a:lvl4pPr>
      <a:lvl5pPr marL="1543050" indent="-171450" algn="l" defTabSz="685800">
        <a:lnSpc>
          <a:spcPct val="90000"/>
        </a:lnSpc>
        <a:spcBef>
          <a:spcPts val="375"/>
        </a:spcBef>
        <a:buFont typeface="Arial"/>
        <a:buChar char="•"/>
        <a:defRPr sz="1350">
          <a:solidFill>
            <a:schemeClr val="tx1"/>
          </a:solidFill>
          <a:latin typeface="+mn-lt"/>
          <a:ea typeface="+mn-ea"/>
        </a:defRPr>
      </a:lvl5pPr>
      <a:lvl6pPr marL="1885950" indent="-171450" algn="l" defTabSz="685800">
        <a:lnSpc>
          <a:spcPct val="90000"/>
        </a:lnSpc>
        <a:spcBef>
          <a:spcPts val="375"/>
        </a:spcBef>
        <a:buFont typeface="Arial"/>
        <a:buChar char="•"/>
        <a:defRPr sz="1350">
          <a:solidFill>
            <a:schemeClr val="tx1"/>
          </a:solidFill>
          <a:latin typeface="+mn-lt"/>
          <a:ea typeface="+mn-ea"/>
        </a:defRPr>
      </a:lvl6pPr>
      <a:lvl7pPr marL="2228850" indent="-171450" algn="l" defTabSz="685800">
        <a:lnSpc>
          <a:spcPct val="90000"/>
        </a:lnSpc>
        <a:spcBef>
          <a:spcPts val="375"/>
        </a:spcBef>
        <a:buFont typeface="Arial"/>
        <a:buChar char="•"/>
        <a:defRPr sz="1350">
          <a:solidFill>
            <a:schemeClr val="tx1"/>
          </a:solidFill>
          <a:latin typeface="+mn-lt"/>
          <a:ea typeface="+mn-ea"/>
        </a:defRPr>
      </a:lvl7pPr>
      <a:lvl8pPr marL="2571750" indent="-171450" algn="l" defTabSz="685800">
        <a:lnSpc>
          <a:spcPct val="90000"/>
        </a:lnSpc>
        <a:spcBef>
          <a:spcPts val="375"/>
        </a:spcBef>
        <a:buFont typeface="Arial"/>
        <a:buChar char="•"/>
        <a:defRPr sz="1350">
          <a:solidFill>
            <a:schemeClr val="tx1"/>
          </a:solidFill>
          <a:latin typeface="+mn-lt"/>
          <a:ea typeface="+mn-ea"/>
        </a:defRPr>
      </a:lvl8pPr>
      <a:lvl9pPr marL="2914650" indent="-171450" algn="l" defTabSz="685800">
        <a:lnSpc>
          <a:spcPct val="90000"/>
        </a:lnSpc>
        <a:spcBef>
          <a:spcPts val="375"/>
        </a:spcBef>
        <a:buFont typeface="Arial"/>
        <a:buChar char="•"/>
        <a:defRPr sz="1350">
          <a:solidFill>
            <a:schemeClr val="tx1"/>
          </a:solidFill>
          <a:latin typeface="+mn-lt"/>
          <a:ea typeface="+mn-ea"/>
        </a:defRPr>
      </a:lvl9pPr>
    </p:bodyStyle>
    <p:otherStyle>
      <a:defPPr>
        <a:defRPr/>
      </a:defPPr>
      <a:lvl1pPr marL="0" algn="l" defTabSz="685800">
        <a:defRPr sz="1350">
          <a:solidFill>
            <a:schemeClr val="tx1"/>
          </a:solidFill>
          <a:latin typeface="+mn-lt"/>
          <a:ea typeface="+mn-ea"/>
        </a:defRPr>
      </a:lvl1pPr>
      <a:lvl2pPr marL="342900" algn="l" defTabSz="685800">
        <a:defRPr sz="1350">
          <a:solidFill>
            <a:schemeClr val="tx1"/>
          </a:solidFill>
          <a:latin typeface="+mn-lt"/>
          <a:ea typeface="+mn-ea"/>
        </a:defRPr>
      </a:lvl2pPr>
      <a:lvl3pPr marL="685800" algn="l" defTabSz="685800">
        <a:defRPr sz="1350">
          <a:solidFill>
            <a:schemeClr val="tx1"/>
          </a:solidFill>
          <a:latin typeface="+mn-lt"/>
          <a:ea typeface="+mn-ea"/>
        </a:defRPr>
      </a:lvl3pPr>
      <a:lvl4pPr marL="1028700" algn="l" defTabSz="685800">
        <a:defRPr sz="1350">
          <a:solidFill>
            <a:schemeClr val="tx1"/>
          </a:solidFill>
          <a:latin typeface="+mn-lt"/>
          <a:ea typeface="+mn-ea"/>
        </a:defRPr>
      </a:lvl4pPr>
      <a:lvl5pPr marL="1371600" algn="l" defTabSz="685800">
        <a:defRPr sz="1350">
          <a:solidFill>
            <a:schemeClr val="tx1"/>
          </a:solidFill>
          <a:latin typeface="+mn-lt"/>
          <a:ea typeface="+mn-ea"/>
        </a:defRPr>
      </a:lvl5pPr>
      <a:lvl6pPr marL="1714500" algn="l" defTabSz="685800">
        <a:defRPr sz="1350">
          <a:solidFill>
            <a:schemeClr val="tx1"/>
          </a:solidFill>
          <a:latin typeface="+mn-lt"/>
          <a:ea typeface="+mn-ea"/>
        </a:defRPr>
      </a:lvl6pPr>
      <a:lvl7pPr marL="2057400" algn="l" defTabSz="685800">
        <a:defRPr sz="1350">
          <a:solidFill>
            <a:schemeClr val="tx1"/>
          </a:solidFill>
          <a:latin typeface="+mn-lt"/>
          <a:ea typeface="+mn-ea"/>
        </a:defRPr>
      </a:lvl7pPr>
      <a:lvl8pPr marL="2400300" algn="l" defTabSz="685800">
        <a:defRPr sz="1350">
          <a:solidFill>
            <a:schemeClr val="tx1"/>
          </a:solidFill>
          <a:latin typeface="+mn-lt"/>
          <a:ea typeface="+mn-ea"/>
        </a:defRPr>
      </a:lvl8pPr>
      <a:lvl9pPr marL="2743200" algn="l" defTabSz="685800">
        <a:defRPr sz="1350">
          <a:solidFill>
            <a:schemeClr val="tx1"/>
          </a:solidFill>
          <a:latin typeface="+mn-lt"/>
          <a:ea typeface="+mn-e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hyperlink" Target="https://franceconnect.gouv.fr/" TargetMode="External"/><Relationship Id="rId6" Type="http://schemas.openxmlformats.org/officeDocument/2006/relationships/hyperlink" Target="https://www.reconnect.fr/" TargetMode="External"/><Relationship Id="rId7" Type="http://schemas.openxmlformats.org/officeDocument/2006/relationships/hyperlink" Target="http://www.solidarites-actives.com/#Numerique_et_insertion"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5" name="Espace réservé du contenu 3"/>
          <p:cNvPicPr>
            <a:picLocks noChangeAspect="1"/>
          </p:cNvPicPr>
          <p:nvPr/>
        </p:nvPicPr>
        <p:blipFill>
          <a:blip r:embed="rId3"/>
          <a:srcRect t="23326" b="62288"/>
          <a:stretch/>
        </p:blipFill>
        <p:spPr bwMode="auto">
          <a:xfrm>
            <a:off x="0" y="-6676"/>
            <a:ext cx="6862118" cy="1425168"/>
          </a:xfrm>
          <a:prstGeom prst="rect">
            <a:avLst/>
          </a:prstGeom>
        </p:spPr>
      </p:pic>
      <p:sp>
        <p:nvSpPr>
          <p:cNvPr id="28" name="ZoneTexte 27"/>
          <p:cNvSpPr/>
          <p:nvPr/>
        </p:nvSpPr>
        <p:spPr bwMode="auto">
          <a:xfrm>
            <a:off x="766390" y="55684"/>
            <a:ext cx="5588964" cy="640115"/>
          </a:xfrm>
          <a:prstGeom prst="rect">
            <a:avLst/>
          </a:prstGeom>
          <a:noFill/>
        </p:spPr>
        <p:txBody>
          <a:bodyPr wrap="square" rtlCol="0">
            <a:spAutoFit/>
          </a:bodyPr>
          <a:lstStyle/>
          <a:p>
            <a:pPr algn="ctr">
              <a:defRPr/>
            </a:pPr>
            <a:r>
              <a:rPr b="1">
                <a:solidFill>
                  <a:schemeClr val="bg1"/>
                </a:solidFill>
                <a:latin typeface="BonvenoCF Light"/>
                <a:ea typeface="BonvenoCF Light"/>
              </a:rPr>
              <a:t>VOUS ACCOMPAGNEZ </a:t>
            </a:r>
            <a:br>
              <a:rPr b="1">
                <a:solidFill>
                  <a:schemeClr val="bg1"/>
                </a:solidFill>
                <a:latin typeface="BonvenoCF Light"/>
                <a:ea typeface="BonvenoCF Light"/>
              </a:rPr>
            </a:br>
            <a:r>
              <a:rPr b="1">
                <a:solidFill>
                  <a:schemeClr val="bg1"/>
                </a:solidFill>
                <a:latin typeface="BonvenoCF Light"/>
                <a:ea typeface="BonvenoCF Light"/>
              </a:rPr>
              <a:t>DES PERSONNES ISOLÉES ?</a:t>
            </a:r>
            <a:endParaRPr/>
          </a:p>
        </p:txBody>
      </p:sp>
      <p:pic>
        <p:nvPicPr>
          <p:cNvPr id="30" name="Image 29"/>
          <p:cNvPicPr>
            <a:picLocks noChangeAspect="1"/>
          </p:cNvPicPr>
          <p:nvPr/>
        </p:nvPicPr>
        <p:blipFill>
          <a:blip r:embed="rId4"/>
          <a:stretch/>
        </p:blipFill>
        <p:spPr bwMode="auto">
          <a:xfrm>
            <a:off x="2728159" y="9503919"/>
            <a:ext cx="1168296" cy="307013"/>
          </a:xfrm>
          <a:prstGeom prst="rect">
            <a:avLst/>
          </a:prstGeom>
        </p:spPr>
      </p:pic>
      <p:grpSp>
        <p:nvGrpSpPr>
          <p:cNvPr id="9" name="Groupe 8"/>
          <p:cNvGrpSpPr/>
          <p:nvPr/>
        </p:nvGrpSpPr>
        <p:grpSpPr bwMode="auto">
          <a:xfrm>
            <a:off x="472633" y="2343296"/>
            <a:ext cx="6033462" cy="2263725"/>
            <a:chOff x="0" y="0"/>
            <a:chExt cx="6033462" cy="2263725"/>
          </a:xfrm>
        </p:grpSpPr>
        <p:grpSp>
          <p:nvGrpSpPr>
            <p:cNvPr id="4" name="Groupe 3"/>
            <p:cNvGrpSpPr/>
            <p:nvPr/>
          </p:nvGrpSpPr>
          <p:grpSpPr bwMode="auto">
            <a:xfrm>
              <a:off x="0" y="173734"/>
              <a:ext cx="6033462" cy="2089990"/>
              <a:chOff x="0" y="0"/>
              <a:chExt cx="6033462" cy="2089990"/>
            </a:xfrm>
          </p:grpSpPr>
          <p:sp>
            <p:nvSpPr>
              <p:cNvPr id="20" name="Rectangle 19"/>
              <p:cNvSpPr/>
              <p:nvPr/>
            </p:nvSpPr>
            <p:spPr bwMode="auto">
              <a:xfrm>
                <a:off x="0" y="0"/>
                <a:ext cx="6033463" cy="2089991"/>
              </a:xfrm>
              <a:prstGeom prst="rect">
                <a:avLst/>
              </a:prstGeom>
              <a:noFill/>
              <a:ln w="19050">
                <a:solidFill>
                  <a:srgbClr val="493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 name="Rectangle 1"/>
              <p:cNvSpPr/>
              <p:nvPr/>
            </p:nvSpPr>
            <p:spPr bwMode="auto">
              <a:xfrm>
                <a:off x="48964" y="77092"/>
                <a:ext cx="5948637" cy="1935805"/>
              </a:xfrm>
              <a:prstGeom prst="rect">
                <a:avLst/>
              </a:prstGeom>
              <a:grpFill/>
            </p:spPr>
            <p:txBody>
              <a:bodyPr wrap="square">
                <a:noAutofit/>
              </a:bodyPr>
              <a:lstStyle/>
              <a:p>
                <a:pPr algn="just">
                  <a:defRPr/>
                </a:pPr>
                <a:r>
                  <a:rPr sz="1000">
                    <a:latin typeface="Nexa Book"/>
                    <a:ea typeface="Nexa Book"/>
                  </a:rPr>
                  <a:t>Avoir une identité numérique permet l’accès aux plateformes administratives. Le dispositif d’authentification </a:t>
                </a:r>
                <a:r>
                  <a:rPr sz="1000" u="sng">
                    <a:solidFill>
                      <a:schemeClr val="hlink"/>
                    </a:solidFill>
                    <a:latin typeface="Nexa Book"/>
                    <a:ea typeface="Nexa Book"/>
                    <a:hlinkClick r:id="rId5"/>
                  </a:rPr>
                  <a:t>France Connect</a:t>
                </a:r>
                <a:r>
                  <a:rPr sz="1000">
                    <a:latin typeface="Nexa Book"/>
                    <a:ea typeface="Nexa Book"/>
                  </a:rPr>
                  <a:t> permet ainsi de se connecter à son compte impots.gouv.fr, Ameli.fr, La Poste ou Mobile Connect et moi via un identifiant unique. </a:t>
                </a:r>
                <a:endParaRPr/>
              </a:p>
              <a:p>
                <a:pPr algn="just">
                  <a:defRPr/>
                </a:pPr>
                <a:r>
                  <a:rPr sz="1000">
                    <a:latin typeface="Nexa Book"/>
                    <a:ea typeface="Nexa Book"/>
                  </a:rPr>
                  <a:t> </a:t>
                </a:r>
                <a:endParaRPr/>
              </a:p>
              <a:p>
                <a:pPr algn="just">
                  <a:defRPr/>
                </a:pPr>
                <a:r>
                  <a:rPr sz="1000">
                    <a:latin typeface="Nexa Book"/>
                    <a:ea typeface="Nexa Book"/>
                  </a:rPr>
                  <a:t>Cette relation directe avec les services de l’État et des collectivités permet d’exercer ses droits et d'obtenir des informations en échangeant directement avec l’administration pour poser une question ou résoudre un litige.</a:t>
                </a:r>
                <a:endParaRPr sz="1000"/>
              </a:p>
              <a:p>
                <a:pPr algn="just">
                  <a:defRPr/>
                </a:pPr>
                <a:endParaRPr sz="1000"/>
              </a:p>
              <a:p>
                <a:pPr algn="just">
                  <a:defRPr/>
                </a:pPr>
                <a:r>
                  <a:rPr sz="1000">
                    <a:latin typeface="Nexa Book"/>
                    <a:ea typeface="Nexa Book"/>
                  </a:rPr>
                  <a:t>Le numérique est aussi un moyen de conserver les documents permettant de justifier de sa situation auprès des autorités administratives et de percevoir les aides afférentes (RSA, AME). Ainsi, la plateforme </a:t>
                </a:r>
                <a:r>
                  <a:rPr sz="1000" u="sng">
                    <a:solidFill>
                      <a:schemeClr val="hlink"/>
                    </a:solidFill>
                    <a:latin typeface="Nexa Book"/>
                    <a:ea typeface="Nexa Book"/>
                    <a:hlinkClick r:id="rId6"/>
                  </a:rPr>
                  <a:t>ReConnect</a:t>
                </a:r>
                <a:r>
                  <a:rPr sz="1000">
                    <a:latin typeface="Nexa Book"/>
                    <a:ea typeface="Nexa Book"/>
                  </a:rPr>
                  <a:t> propose un "coffre-fort" éléctronique pour stocker les documents numérisés des sans-abri.      </a:t>
                </a:r>
              </a:p>
              <a:p>
                <a:pPr algn="just">
                  <a:defRPr/>
                </a:pPr>
                <a:endParaRPr sz="1000"/>
              </a:p>
            </p:txBody>
          </p:sp>
        </p:grpSp>
        <p:sp>
          <p:nvSpPr>
            <p:cNvPr id="18" name="ZoneTexte 17"/>
            <p:cNvSpPr/>
            <p:nvPr/>
          </p:nvSpPr>
          <p:spPr bwMode="auto">
            <a:xfrm>
              <a:off x="59313" y="0"/>
              <a:ext cx="3364509" cy="250828"/>
            </a:xfrm>
            <a:prstGeom prst="rect">
              <a:avLst/>
            </a:prstGeom>
            <a:solidFill>
              <a:schemeClr val="bg1"/>
            </a:solidFill>
          </p:spPr>
          <p:txBody>
            <a:bodyPr wrap="square" rtlCol="0">
              <a:noAutofit/>
            </a:bodyPr>
            <a:lstStyle/>
            <a:p>
              <a:pPr>
                <a:defRPr/>
              </a:pPr>
              <a:r>
                <a:rPr sz="1200">
                  <a:latin typeface="BonvenoCF Light"/>
                  <a:ea typeface="BonvenoCF Light"/>
                </a:rPr>
                <a:t>CONNAÎTRE ET EXERCER SES DROITS</a:t>
              </a:r>
              <a:endParaRPr/>
            </a:p>
          </p:txBody>
        </p:sp>
      </p:grpSp>
      <p:grpSp>
        <p:nvGrpSpPr>
          <p:cNvPr id="8" name="Groupe 7"/>
          <p:cNvGrpSpPr/>
          <p:nvPr/>
        </p:nvGrpSpPr>
        <p:grpSpPr bwMode="auto">
          <a:xfrm>
            <a:off x="342577" y="6505243"/>
            <a:ext cx="6033606" cy="1336776"/>
            <a:chOff x="-34102" y="12667"/>
            <a:chExt cx="6033606" cy="1336774"/>
          </a:xfrm>
        </p:grpSpPr>
        <p:sp>
          <p:nvSpPr>
            <p:cNvPr id="21" name="Rectangle 20"/>
            <p:cNvSpPr/>
            <p:nvPr/>
          </p:nvSpPr>
          <p:spPr bwMode="auto">
            <a:xfrm>
              <a:off x="-34102" y="138039"/>
              <a:ext cx="6033462" cy="1211402"/>
            </a:xfrm>
            <a:prstGeom prst="rect">
              <a:avLst/>
            </a:prstGeom>
            <a:noFill/>
            <a:ln w="19050">
              <a:solidFill>
                <a:srgbClr val="493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nvGrpSpPr>
            <p:cNvPr id="7" name="Groupe 6"/>
            <p:cNvGrpSpPr/>
            <p:nvPr/>
          </p:nvGrpSpPr>
          <p:grpSpPr bwMode="auto">
            <a:xfrm>
              <a:off x="61653" y="12667"/>
              <a:ext cx="5937851" cy="1188766"/>
              <a:chOff x="0" y="12667"/>
              <a:chExt cx="5937851" cy="1188766"/>
            </a:xfrm>
          </p:grpSpPr>
          <p:sp>
            <p:nvSpPr>
              <p:cNvPr id="24" name="ZoneTexte 23"/>
              <p:cNvSpPr/>
              <p:nvPr/>
            </p:nvSpPr>
            <p:spPr bwMode="auto">
              <a:xfrm>
                <a:off x="17721" y="12667"/>
                <a:ext cx="2612907" cy="225561"/>
              </a:xfrm>
              <a:prstGeom prst="rect">
                <a:avLst/>
              </a:prstGeom>
              <a:solidFill>
                <a:schemeClr val="bg1"/>
              </a:solidFill>
            </p:spPr>
            <p:txBody>
              <a:bodyPr wrap="square" rtlCol="0">
                <a:noAutofit/>
              </a:bodyPr>
              <a:lstStyle/>
              <a:p>
                <a:pPr>
                  <a:defRPr/>
                </a:pPr>
                <a:r>
                  <a:rPr sz="1200">
                    <a:latin typeface="BonvenoCF Light"/>
                    <a:ea typeface="BonvenoCF Light"/>
                  </a:rPr>
                  <a:t>CRÉER ET MAINTENIR DU LIEN</a:t>
                </a:r>
                <a:endParaRPr/>
              </a:p>
            </p:txBody>
          </p:sp>
          <p:sp>
            <p:nvSpPr>
              <p:cNvPr id="6" name="Rectangle 5"/>
              <p:cNvSpPr/>
              <p:nvPr/>
            </p:nvSpPr>
            <p:spPr bwMode="auto">
              <a:xfrm>
                <a:off x="0" y="233819"/>
                <a:ext cx="5937851" cy="967614"/>
              </a:xfrm>
              <a:prstGeom prst="rect">
                <a:avLst/>
              </a:prstGeom>
              <a:grpFill/>
            </p:spPr>
            <p:txBody>
              <a:bodyPr wrap="square">
                <a:noAutofit/>
              </a:bodyPr>
              <a:lstStyle/>
              <a:p>
                <a:pPr algn="just">
                  <a:defRPr/>
                </a:pPr>
                <a:r>
                  <a:rPr sz="1000" dirty="0">
                    <a:latin typeface="Nexa Book"/>
                    <a:ea typeface="Nexa Book"/>
                  </a:rPr>
                  <a:t>L'accompagnement au numérique est génératrice d'interaction comme l'explique l'ANSA dans la </a:t>
                </a:r>
                <a:r>
                  <a:rPr sz="1000" u="sng" dirty="0">
                    <a:solidFill>
                      <a:schemeClr val="hlink"/>
                    </a:solidFill>
                    <a:latin typeface="Nexa Book"/>
                    <a:ea typeface="Nexa Book"/>
                    <a:hlinkClick r:id="rId7"/>
                  </a:rPr>
                  <a:t>synthèse</a:t>
                </a:r>
                <a:r>
                  <a:rPr sz="1000" dirty="0">
                    <a:latin typeface="Nexa Book"/>
                    <a:ea typeface="Nexa Book"/>
                  </a:rPr>
                  <a:t> de son Labo "numérique et inclusion". Le numérique, en permettant de créer du lien virtuel </a:t>
                </a:r>
                <a:r>
                  <a:rPr sz="1000" b="0" i="0" u="none" strike="noStrike" cap="none" spc="0" dirty="0">
                    <a:solidFill>
                      <a:schemeClr val="tx1"/>
                    </a:solidFill>
                    <a:latin typeface="Nexa Book"/>
                    <a:ea typeface="Nexa Book"/>
                  </a:rPr>
                  <a:t>comme physique, repose sur le collaboratif et contribue en partie à rompre des situations d’isolement.</a:t>
                </a:r>
                <a:r>
                  <a:rPr sz="1000" dirty="0">
                    <a:latin typeface="Nexa Book"/>
                    <a:ea typeface="Nexa Book"/>
                  </a:rPr>
                  <a:t> </a:t>
                </a:r>
                <a:endParaRPr sz="1000" dirty="0"/>
              </a:p>
              <a:p>
                <a:pPr marL="0" marR="0" indent="0" algn="just">
                  <a:lnSpc>
                    <a:spcPct val="100000"/>
                  </a:lnSpc>
                  <a:spcBef>
                    <a:spcPts val="0"/>
                  </a:spcBef>
                  <a:spcAft>
                    <a:spcPts val="0"/>
                  </a:spcAft>
                  <a:defRPr/>
                </a:pPr>
                <a:r>
                  <a:rPr sz="1000" dirty="0">
                    <a:latin typeface="Nexa Book"/>
                    <a:ea typeface="Nexa Book"/>
                  </a:rPr>
                  <a:t>Savoir utiliser les outils numériques permet de connaitre les activités et manifestations à proximité suivant le besoin des personnes.</a:t>
                </a:r>
              </a:p>
              <a:p>
                <a:pPr algn="just">
                  <a:defRPr/>
                </a:pPr>
                <a:endParaRPr sz="1000" dirty="0">
                  <a:latin typeface="Nexa Book"/>
                </a:endParaRPr>
              </a:p>
            </p:txBody>
          </p:sp>
        </p:grpSp>
      </p:grpSp>
      <p:grpSp>
        <p:nvGrpSpPr>
          <p:cNvPr id="29" name="Groupe 28"/>
          <p:cNvGrpSpPr/>
          <p:nvPr/>
        </p:nvGrpSpPr>
        <p:grpSpPr bwMode="auto">
          <a:xfrm>
            <a:off x="342577" y="7886258"/>
            <a:ext cx="6033462" cy="1546407"/>
            <a:chOff x="-16265" y="134653"/>
            <a:chExt cx="6033462" cy="1546407"/>
          </a:xfrm>
        </p:grpSpPr>
        <p:sp>
          <p:nvSpPr>
            <p:cNvPr id="31" name="Rectangle 30"/>
            <p:cNvSpPr/>
            <p:nvPr/>
          </p:nvSpPr>
          <p:spPr bwMode="auto">
            <a:xfrm>
              <a:off x="-16265" y="273857"/>
              <a:ext cx="6033462" cy="1407203"/>
            </a:xfrm>
            <a:prstGeom prst="rect">
              <a:avLst/>
            </a:prstGeom>
            <a:noFill/>
            <a:ln w="19050">
              <a:solidFill>
                <a:srgbClr val="493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33" name="ZoneTexte 32"/>
            <p:cNvSpPr/>
            <p:nvPr/>
          </p:nvSpPr>
          <p:spPr bwMode="auto">
            <a:xfrm>
              <a:off x="113791" y="134653"/>
              <a:ext cx="1228175" cy="343964"/>
            </a:xfrm>
            <a:prstGeom prst="rect">
              <a:avLst/>
            </a:prstGeom>
            <a:solidFill>
              <a:schemeClr val="bg1"/>
            </a:solidFill>
          </p:spPr>
          <p:txBody>
            <a:bodyPr wrap="square" rtlCol="0">
              <a:noAutofit/>
            </a:bodyPr>
            <a:lstStyle/>
            <a:p>
              <a:pPr algn="l">
                <a:defRPr/>
              </a:pPr>
              <a:r>
                <a:rPr sz="1200">
                  <a:latin typeface="BonvenoCF Light"/>
                  <a:ea typeface="BonvenoCF Light"/>
                </a:rPr>
                <a:t>SE RÉALISER</a:t>
              </a:r>
              <a:endParaRPr/>
            </a:p>
          </p:txBody>
        </p:sp>
      </p:grpSp>
      <p:sp>
        <p:nvSpPr>
          <p:cNvPr id="5" name="ZoneTexte 4"/>
          <p:cNvSpPr/>
          <p:nvPr/>
        </p:nvSpPr>
        <p:spPr bwMode="auto">
          <a:xfrm>
            <a:off x="-17686" y="838247"/>
            <a:ext cx="6918999" cy="518194"/>
          </a:xfrm>
          <a:prstGeom prst="rect">
            <a:avLst/>
          </a:prstGeom>
          <a:noFill/>
        </p:spPr>
        <p:txBody>
          <a:bodyPr wrap="square" rtlCol="0">
            <a:noAutofit/>
          </a:bodyPr>
          <a:lstStyle/>
          <a:p>
            <a:pPr algn="ctr">
              <a:defRPr/>
            </a:pPr>
            <a:r>
              <a:rPr sz="1400" b="1">
                <a:solidFill>
                  <a:schemeClr val="bg1"/>
                </a:solidFill>
                <a:latin typeface="BonvenoCF Light"/>
                <a:ea typeface="BonvenoCF Light"/>
              </a:rPr>
              <a:t>CETTE FICHE VOUS OFFRE UN ENSEMBLE D’ARGUMENTS </a:t>
            </a:r>
            <a:br>
              <a:rPr sz="1400" b="1">
                <a:solidFill>
                  <a:schemeClr val="bg1"/>
                </a:solidFill>
                <a:latin typeface="BonvenoCF Light"/>
                <a:ea typeface="BonvenoCF Light"/>
              </a:rPr>
            </a:br>
            <a:r>
              <a:rPr sz="1400" b="1">
                <a:solidFill>
                  <a:schemeClr val="bg1"/>
                </a:solidFill>
                <a:latin typeface="BonvenoCF Light"/>
                <a:ea typeface="BonvenoCF Light"/>
              </a:rPr>
              <a:t>POUR PARTICIPER A LEUR INCLUSION NUMERIQUE</a:t>
            </a:r>
            <a:endParaRPr/>
          </a:p>
        </p:txBody>
      </p:sp>
      <p:sp>
        <p:nvSpPr>
          <p:cNvPr id="11" name="ZoneTexte 10"/>
          <p:cNvSpPr/>
          <p:nvPr/>
        </p:nvSpPr>
        <p:spPr bwMode="auto">
          <a:xfrm>
            <a:off x="453127" y="1565128"/>
            <a:ext cx="5957014" cy="701075"/>
          </a:xfrm>
          <a:prstGeom prst="rect">
            <a:avLst/>
          </a:prstGeom>
          <a:noFill/>
        </p:spPr>
        <p:txBody>
          <a:bodyPr wrap="square" rtlCol="0">
            <a:spAutoFit/>
          </a:bodyPr>
          <a:lstStyle/>
          <a:p>
            <a:pPr algn="just">
              <a:defRPr/>
            </a:pPr>
            <a:r>
              <a:rPr sz="1000">
                <a:latin typeface="Nexa Book"/>
              </a:rPr>
              <a:t>L’argumentaire visant à convaincre les publics, ici les personnes isolées, de l’intérêt du numérique doit se baser sur leurs centres d’intérêts. En accompagnant l’usage des nouvelles technologies, le professionnel peut présenter la capacité du numérique à enrichir ou faciliter les pratiques individuelles de chacun.  </a:t>
            </a:r>
            <a:endParaRPr/>
          </a:p>
        </p:txBody>
      </p:sp>
      <p:sp>
        <p:nvSpPr>
          <p:cNvPr id="14" name="ZoneTexte 13"/>
          <p:cNvSpPr/>
          <p:nvPr/>
        </p:nvSpPr>
        <p:spPr bwMode="auto">
          <a:xfrm>
            <a:off x="1304808" y="4687801"/>
            <a:ext cx="5155598" cy="1634601"/>
          </a:xfrm>
          <a:prstGeom prst="snip2DiagRect">
            <a:avLst>
              <a:gd name="adj1" fmla="val 0"/>
              <a:gd name="adj2" fmla="val 16667"/>
            </a:avLst>
          </a:prstGeom>
          <a:solidFill>
            <a:srgbClr val="21295E"/>
          </a:solidFill>
        </p:spPr>
        <p:txBody>
          <a:bodyPr wrap="square" rtlCol="0">
            <a:noAutofit/>
          </a:bodyPr>
          <a:lstStyle/>
          <a:p>
            <a:pPr algn="r">
              <a:defRPr/>
            </a:pPr>
            <a:r>
              <a:rPr sz="1100" b="1" cap="small">
                <a:solidFill>
                  <a:schemeClr val="bg1"/>
                </a:solidFill>
                <a:latin typeface="BonvenoCF Light"/>
                <a:ea typeface="BonvenoCF Light"/>
              </a:rPr>
              <a:t>« Jean avait un parcours de vie difficile avec des moments de mendicité et parfois sans logement. Il a presque tous les jours un ordinateur portable sur lequel il passe  beaucoup de temps à consommer de l'image, de "l'information", des vidéos sur Internet. Il m'observe utiliser un ordinateur autrement que lui ne le fait Il prend confiance dans notre rapport et me demande de l'aide. Cette situation de confiance a permis en quelques rapides nouvelles rencontres de lui permettre d'apprendre à apprendre ».</a:t>
            </a:r>
            <a:endParaRPr cap="small"/>
          </a:p>
        </p:txBody>
      </p:sp>
      <p:sp>
        <p:nvSpPr>
          <p:cNvPr id="3" name="ZoneTexte 2"/>
          <p:cNvSpPr/>
          <p:nvPr/>
        </p:nvSpPr>
        <p:spPr bwMode="auto">
          <a:xfrm>
            <a:off x="3163240" y="6322402"/>
            <a:ext cx="3297165" cy="250143"/>
          </a:xfrm>
          <a:prstGeom prst="rect">
            <a:avLst/>
          </a:prstGeom>
          <a:noFill/>
        </p:spPr>
        <p:txBody>
          <a:bodyPr wrap="square" rtlCol="0">
            <a:noAutofit/>
          </a:bodyPr>
          <a:lstStyle/>
          <a:p>
            <a:pPr algn="r">
              <a:defRPr/>
            </a:pPr>
            <a:r>
              <a:rPr sz="1000">
                <a:solidFill>
                  <a:srgbClr val="21295E"/>
                </a:solidFill>
                <a:latin typeface="Nexa Book Italic"/>
                <a:ea typeface="Nexa Book Italic"/>
              </a:rPr>
              <a:t>Xavier Coadic - Le Biome, DAISEE, multibao</a:t>
            </a:r>
            <a:endParaRPr sz="1000"/>
          </a:p>
        </p:txBody>
      </p:sp>
      <p:sp>
        <p:nvSpPr>
          <p:cNvPr id="10" name="Rectangle 9"/>
          <p:cNvSpPr/>
          <p:nvPr/>
        </p:nvSpPr>
        <p:spPr bwMode="auto">
          <a:xfrm>
            <a:off x="438188" y="8096716"/>
            <a:ext cx="5937851" cy="1094364"/>
          </a:xfrm>
          <a:prstGeom prst="rect">
            <a:avLst/>
          </a:prstGeom>
          <a:grpFill/>
        </p:spPr>
        <p:txBody>
          <a:bodyPr wrap="square">
            <a:noAutofit/>
          </a:bodyPr>
          <a:lstStyle/>
          <a:p>
            <a:pPr marL="0" marR="0" indent="0" algn="just">
              <a:lnSpc>
                <a:spcPct val="100000"/>
              </a:lnSpc>
              <a:spcBef>
                <a:spcPts val="0"/>
              </a:spcBef>
              <a:spcAft>
                <a:spcPts val="0"/>
              </a:spcAft>
              <a:defRPr/>
            </a:pPr>
            <a:r>
              <a:rPr sz="1000">
                <a:latin typeface="Nexa Book"/>
                <a:ea typeface="Nexa Book"/>
              </a:rPr>
              <a:t>Le numérique permet de valoriser l'acquisition de compétences multiples, comme par exemple à travers les formations en ligne, d'avoir accès à des ressources culturelles diverses.</a:t>
            </a:r>
          </a:p>
          <a:p>
            <a:pPr marL="0" marR="0" indent="0" algn="just">
              <a:lnSpc>
                <a:spcPct val="100000"/>
              </a:lnSpc>
              <a:spcBef>
                <a:spcPts val="0"/>
              </a:spcBef>
              <a:spcAft>
                <a:spcPts val="0"/>
              </a:spcAft>
              <a:defRPr/>
            </a:pPr>
            <a:endParaRPr sz="1000" dirty="0">
              <a:latin typeface="Nexa Book"/>
              <a:ea typeface="Nexa Book"/>
            </a:endParaRPr>
          </a:p>
          <a:p>
            <a:pPr marL="0" marR="0" indent="0" algn="just">
              <a:lnSpc>
                <a:spcPct val="100000"/>
              </a:lnSpc>
              <a:spcBef>
                <a:spcPts val="0"/>
              </a:spcBef>
              <a:spcAft>
                <a:spcPts val="0"/>
              </a:spcAft>
              <a:defRPr/>
            </a:pPr>
            <a:r>
              <a:rPr sz="1000" dirty="0">
                <a:latin typeface="Nexa Book"/>
                <a:ea typeface="Nexa Book"/>
              </a:rPr>
              <a:t>De plus, le numérique est source d'échanges de connaissance et de transmission intra et intergénérationnelle au cours d'ateliers dans des lieux ressources divers comme par exemple les fablabs. Les personnes peuvent ainsi être à la fois dans la position d'apprenant pour des compétences numériques et de transmetteur d'autres compétences propre (bricolage, écriture photographie...), ainsi source de valorisation indivuelle. </a:t>
            </a:r>
          </a:p>
          <a:p>
            <a:pPr algn="just">
              <a:defRPr/>
            </a:pPr>
            <a:endParaRPr sz="1000" dirty="0">
              <a:latin typeface="Nexa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a:ea typeface="Arial"/>
        <a:cs typeface="Arial"/>
      </a:majorFont>
      <a:minorFont>
        <a:latin typeface="Calibri"/>
        <a:ea typeface="Arial"/>
        <a:cs typeface="Arial"/>
      </a:minorFont>
    </a:fontScheme>
    <a:fmtScheme name="Thèm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278</Words>
  <Application>Microsoft Macintosh PowerPoint</Application>
  <PresentationFormat>Format A4 (210 x 297 mm)</PresentationFormat>
  <Paragraphs>18</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BonvenoCF Light</vt:lpstr>
      <vt:lpstr>Calibri</vt:lpstr>
      <vt:lpstr>Calibri Light</vt:lpstr>
      <vt:lpstr>Nexa Book</vt:lpstr>
      <vt:lpstr>Nexa Book Italic</vt:lpstr>
      <vt:lpstr>Arial</vt:lpstr>
      <vt:lpstr>Thème Office</vt:lpstr>
      <vt:lpstr>Présentation PowerPoint</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AUJARD Berengere</cp:lastModifiedBy>
  <cp:revision>1</cp:revision>
  <dcterms:modified xsi:type="dcterms:W3CDTF">2019-03-13T11:10:53Z</dcterms:modified>
</cp:coreProperties>
</file>