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13-820B-449C-8B35-684F9FBF208B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E9F2-CA02-443C-947D-9152E66E7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3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13-820B-449C-8B35-684F9FBF208B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E9F2-CA02-443C-947D-9152E66E7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5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13-820B-449C-8B35-684F9FBF208B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E9F2-CA02-443C-947D-9152E66E7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5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13-820B-449C-8B35-684F9FBF208B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E9F2-CA02-443C-947D-9152E66E7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2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13-820B-449C-8B35-684F9FBF208B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E9F2-CA02-443C-947D-9152E66E7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1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13-820B-449C-8B35-684F9FBF208B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E9F2-CA02-443C-947D-9152E66E7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3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13-820B-449C-8B35-684F9FBF208B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E9F2-CA02-443C-947D-9152E66E7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13-820B-449C-8B35-684F9FBF208B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E9F2-CA02-443C-947D-9152E66E7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13-820B-449C-8B35-684F9FBF208B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E9F2-CA02-443C-947D-9152E66E7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13-820B-449C-8B35-684F9FBF208B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E9F2-CA02-443C-947D-9152E66E7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13-820B-449C-8B35-684F9FBF208B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E9F2-CA02-443C-947D-9152E66E7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8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7813-820B-449C-8B35-684F9FBF208B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2E9F2-CA02-443C-947D-9152E66E7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415479"/>
              </p:ext>
            </p:extLst>
          </p:nvPr>
        </p:nvGraphicFramePr>
        <p:xfrm>
          <a:off x="482600" y="533400"/>
          <a:ext cx="7594600" cy="555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icture" r:id="rId3" imgW="3658320" imgH="2429640" progId="Word.Picture.8">
                  <p:embed/>
                </p:oleObj>
              </mc:Choice>
              <mc:Fallback>
                <p:oleObj name="Picture" r:id="rId3" imgW="3658320" imgH="242964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533400"/>
                        <a:ext cx="7594600" cy="555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782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Weaver</dc:creator>
  <cp:lastModifiedBy>Harold Weaver</cp:lastModifiedBy>
  <cp:revision>6</cp:revision>
  <dcterms:created xsi:type="dcterms:W3CDTF">2012-03-06T01:26:43Z</dcterms:created>
  <dcterms:modified xsi:type="dcterms:W3CDTF">2012-03-08T04:47:50Z</dcterms:modified>
</cp:coreProperties>
</file>