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40" y="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7FA55-A4AF-409C-A89B-FB29B78E0570}" type="datetimeFigureOut">
              <a:rPr lang="en-AU" smtClean="0"/>
              <a:t>17/08/2014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BBA10-8533-46B3-8B17-37F752382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6011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BBA10-8533-46B3-8B17-37F75238298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779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49D-24DE-42F8-9E6A-C07F48E1BA5A}" type="datetimeFigureOut">
              <a:rPr lang="en-AU" smtClean="0"/>
              <a:t>17/08/2014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C826-45BD-4D38-A7D0-8D5889F317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935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49D-24DE-42F8-9E6A-C07F48E1BA5A}" type="datetimeFigureOut">
              <a:rPr lang="en-AU" smtClean="0"/>
              <a:t>17/08/2014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C826-45BD-4D38-A7D0-8D5889F317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22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49D-24DE-42F8-9E6A-C07F48E1BA5A}" type="datetimeFigureOut">
              <a:rPr lang="en-AU" smtClean="0"/>
              <a:t>17/08/2014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C826-45BD-4D38-A7D0-8D5889F317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175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49D-24DE-42F8-9E6A-C07F48E1BA5A}" type="datetimeFigureOut">
              <a:rPr lang="en-AU" smtClean="0"/>
              <a:t>17/08/2014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C826-45BD-4D38-A7D0-8D5889F317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85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49D-24DE-42F8-9E6A-C07F48E1BA5A}" type="datetimeFigureOut">
              <a:rPr lang="en-AU" smtClean="0"/>
              <a:t>17/08/2014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C826-45BD-4D38-A7D0-8D5889F317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55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49D-24DE-42F8-9E6A-C07F48E1BA5A}" type="datetimeFigureOut">
              <a:rPr lang="en-AU" smtClean="0"/>
              <a:t>17/08/2014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C826-45BD-4D38-A7D0-8D5889F317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303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49D-24DE-42F8-9E6A-C07F48E1BA5A}" type="datetimeFigureOut">
              <a:rPr lang="en-AU" smtClean="0"/>
              <a:t>17/08/2014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C826-45BD-4D38-A7D0-8D5889F317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836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49D-24DE-42F8-9E6A-C07F48E1BA5A}" type="datetimeFigureOut">
              <a:rPr lang="en-AU" smtClean="0"/>
              <a:t>17/08/2014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C826-45BD-4D38-A7D0-8D5889F317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328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49D-24DE-42F8-9E6A-C07F48E1BA5A}" type="datetimeFigureOut">
              <a:rPr lang="en-AU" smtClean="0"/>
              <a:t>17/08/2014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C826-45BD-4D38-A7D0-8D5889F317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09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49D-24DE-42F8-9E6A-C07F48E1BA5A}" type="datetimeFigureOut">
              <a:rPr lang="en-AU" smtClean="0"/>
              <a:t>17/08/2014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C826-45BD-4D38-A7D0-8D5889F317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413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49D-24DE-42F8-9E6A-C07F48E1BA5A}" type="datetimeFigureOut">
              <a:rPr lang="en-AU" smtClean="0"/>
              <a:t>17/08/2014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C826-45BD-4D38-A7D0-8D5889F317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45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0749D-24DE-42F8-9E6A-C07F48E1BA5A}" type="datetimeFigureOut">
              <a:rPr lang="en-AU" smtClean="0"/>
              <a:t>17/08/2014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EC826-45BD-4D38-A7D0-8D5889F317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069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2715">
            <a:off x="2056843" y="1113469"/>
            <a:ext cx="6642215" cy="268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83568" y="3789040"/>
            <a:ext cx="7848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211960" y="3573016"/>
            <a:ext cx="936104" cy="194122"/>
          </a:xfrm>
          <a:prstGeom prst="rect">
            <a:avLst/>
          </a:prstGeom>
          <a:noFill/>
          <a:ln w="349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ight Triangle 6"/>
          <p:cNvSpPr/>
          <p:nvPr/>
        </p:nvSpPr>
        <p:spPr>
          <a:xfrm>
            <a:off x="4483300" y="3429000"/>
            <a:ext cx="144016" cy="144016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 w="349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ight Triangle 9"/>
          <p:cNvSpPr/>
          <p:nvPr/>
        </p:nvSpPr>
        <p:spPr>
          <a:xfrm flipH="1">
            <a:off x="4803084" y="3430208"/>
            <a:ext cx="134392" cy="144016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 w="349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1907704" y="2735306"/>
            <a:ext cx="4536504" cy="1055644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1857375" y="2840831"/>
            <a:ext cx="1366840" cy="316708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 descr="http://www.rc-airplane-world.com/image-files/cg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0542">
            <a:off x="4387201" y="2455695"/>
            <a:ext cx="232578" cy="23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/>
          <p:cNvCxnSpPr/>
          <p:nvPr/>
        </p:nvCxnSpPr>
        <p:spPr>
          <a:xfrm flipV="1">
            <a:off x="2905125" y="1176338"/>
            <a:ext cx="504825" cy="2057401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33" idx="0"/>
          </p:cNvCxnSpPr>
          <p:nvPr/>
        </p:nvCxnSpPr>
        <p:spPr>
          <a:xfrm flipV="1">
            <a:off x="4528844" y="1708150"/>
            <a:ext cx="157456" cy="750286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619625" y="1606852"/>
            <a:ext cx="488610" cy="2193623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381375" y="1276350"/>
            <a:ext cx="1694681" cy="42445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794291">
            <a:off x="4077878" y="1300118"/>
            <a:ext cx="2997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 smtClean="0"/>
              <a:t>C</a:t>
            </a:r>
            <a:endParaRPr lang="en-AU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654550" y="1847850"/>
            <a:ext cx="384175" cy="8572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794291">
            <a:off x="4745111" y="1591816"/>
            <a:ext cx="2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61" name="TextBox 60"/>
          <p:cNvSpPr txBox="1"/>
          <p:nvPr/>
        </p:nvSpPr>
        <p:spPr>
          <a:xfrm rot="794291">
            <a:off x="1694296" y="2181034"/>
            <a:ext cx="2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G</a:t>
            </a:r>
            <a:endParaRPr lang="en-AU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1955589" y="2349500"/>
            <a:ext cx="95461" cy="3875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831975" y="2855119"/>
            <a:ext cx="101600" cy="4278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2613477" y="3248263"/>
            <a:ext cx="644145" cy="535543"/>
            <a:chOff x="2424451" y="3698081"/>
            <a:chExt cx="644145" cy="554832"/>
          </a:xfrm>
        </p:grpSpPr>
        <p:pic>
          <p:nvPicPr>
            <p:cNvPr id="1036" name="Picture 1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273" b="14071"/>
            <a:stretch/>
          </p:blipFill>
          <p:spPr bwMode="auto">
            <a:xfrm>
              <a:off x="2613477" y="3698081"/>
              <a:ext cx="266091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3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20" b="22131"/>
            <a:stretch/>
          </p:blipFill>
          <p:spPr bwMode="auto">
            <a:xfrm>
              <a:off x="2424451" y="3955256"/>
              <a:ext cx="644145" cy="297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5" name="Straight Connector 74"/>
          <p:cNvCxnSpPr/>
          <p:nvPr/>
        </p:nvCxnSpPr>
        <p:spPr>
          <a:xfrm flipH="1" flipV="1">
            <a:off x="3914776" y="2450307"/>
            <a:ext cx="1190624" cy="261143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039573" y="2505075"/>
            <a:ext cx="175240" cy="74318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794291">
            <a:off x="3911809" y="2543401"/>
            <a:ext cx="2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V</a:t>
            </a:r>
            <a:endParaRPr lang="en-AU" dirty="0"/>
          </a:p>
        </p:txBody>
      </p:sp>
      <p:sp>
        <p:nvSpPr>
          <p:cNvPr id="76" name="TextBox 75"/>
          <p:cNvSpPr txBox="1"/>
          <p:nvPr/>
        </p:nvSpPr>
        <p:spPr>
          <a:xfrm>
            <a:off x="6758200" y="3478767"/>
            <a:ext cx="288032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endParaRPr lang="en-AU" dirty="0"/>
          </a:p>
        </p:txBody>
      </p:sp>
      <p:cxnSp>
        <p:nvCxnSpPr>
          <p:cNvPr id="118" name="Straight Connector 117"/>
          <p:cNvCxnSpPr/>
          <p:nvPr/>
        </p:nvCxnSpPr>
        <p:spPr>
          <a:xfrm flipH="1" flipV="1">
            <a:off x="3563888" y="2740090"/>
            <a:ext cx="4513312" cy="105086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5378450" y="3178056"/>
            <a:ext cx="87120" cy="377944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 rot="794291">
            <a:off x="5416755" y="3214736"/>
            <a:ext cx="2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J</a:t>
            </a:r>
            <a:endParaRPr lang="en-AU" dirty="0"/>
          </a:p>
        </p:txBody>
      </p:sp>
      <p:sp>
        <p:nvSpPr>
          <p:cNvPr id="11" name="Arc 10"/>
          <p:cNvSpPr/>
          <p:nvPr/>
        </p:nvSpPr>
        <p:spPr>
          <a:xfrm rot="14379681">
            <a:off x="6652453" y="3484823"/>
            <a:ext cx="499526" cy="416819"/>
          </a:xfrm>
          <a:prstGeom prst="arc">
            <a:avLst>
              <a:gd name="adj1" fmla="val 16200000"/>
              <a:gd name="adj2" fmla="val 7"/>
            </a:avLst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5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Jacques LeRoux</dc:creator>
  <cp:lastModifiedBy>weavair</cp:lastModifiedBy>
  <cp:revision>9</cp:revision>
  <dcterms:created xsi:type="dcterms:W3CDTF">2014-07-09T22:36:08Z</dcterms:created>
  <dcterms:modified xsi:type="dcterms:W3CDTF">2014-08-17T23:50:10Z</dcterms:modified>
</cp:coreProperties>
</file>