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2020-10-20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2020-10-20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2020-10-20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817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Cook, Nathan L (CAP'N) CIV USAF AFTC (USA)</dc:creator>
  <cp:lastModifiedBy>Nathan Cook</cp:lastModifiedBy>
  <cp:revision>2</cp:revision>
  <dcterms:created xsi:type="dcterms:W3CDTF">2020-10-20T12:04:10Z</dcterms:created>
  <dcterms:modified xsi:type="dcterms:W3CDTF">2020-10-21T01:41:33Z</dcterms:modified>
</cp:coreProperties>
</file>