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328" r:id="rId2"/>
    <p:sldId id="329" r:id="rId3"/>
    <p:sldId id="327" r:id="rId4"/>
    <p:sldId id="257" r:id="rId5"/>
    <p:sldId id="258" r:id="rId6"/>
    <p:sldId id="263" r:id="rId7"/>
    <p:sldId id="330" r:id="rId8"/>
    <p:sldId id="332" r:id="rId9"/>
    <p:sldId id="264" r:id="rId10"/>
    <p:sldId id="331" r:id="rId11"/>
    <p:sldId id="270" r:id="rId12"/>
    <p:sldId id="333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Chicle" panose="020B0604020202020204" charset="0"/>
      <p:regular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0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21525F-2370-45A0-A6DE-DF62D62AD9E8}">
  <a:tblStyle styleId="{3421525F-2370-45A0-A6DE-DF62D62AD9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90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1a2cdb3e0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1a2cdb3e0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1a2cdb3e0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1a2cdb3e0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67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1a2cdb3e041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1a2cdb3e041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"/>
          <p:cNvGrpSpPr/>
          <p:nvPr/>
        </p:nvGrpSpPr>
        <p:grpSpPr>
          <a:xfrm>
            <a:off x="15" y="11"/>
            <a:ext cx="2721913" cy="1933491"/>
            <a:chOff x="478375" y="2867175"/>
            <a:chExt cx="1014050" cy="720350"/>
          </a:xfrm>
        </p:grpSpPr>
        <p:sp>
          <p:nvSpPr>
            <p:cNvPr id="63" name="Google Shape;63;p3"/>
            <p:cNvSpPr/>
            <p:nvPr/>
          </p:nvSpPr>
          <p:spPr>
            <a:xfrm>
              <a:off x="478375" y="2867175"/>
              <a:ext cx="1014050" cy="720350"/>
            </a:xfrm>
            <a:custGeom>
              <a:avLst/>
              <a:gdLst/>
              <a:ahLst/>
              <a:cxnLst/>
              <a:rect l="l" t="t" r="r" b="b"/>
              <a:pathLst>
                <a:path w="40562" h="28814" extrusionOk="0">
                  <a:moveTo>
                    <a:pt x="32455" y="1"/>
                  </a:moveTo>
                  <a:cubicBezTo>
                    <a:pt x="32172" y="1997"/>
                    <a:pt x="31482" y="3907"/>
                    <a:pt x="30317" y="5460"/>
                  </a:cubicBezTo>
                  <a:cubicBezTo>
                    <a:pt x="27791" y="8831"/>
                    <a:pt x="23667" y="9225"/>
                    <a:pt x="19850" y="10055"/>
                  </a:cubicBezTo>
                  <a:cubicBezTo>
                    <a:pt x="18101" y="10434"/>
                    <a:pt x="16005" y="10691"/>
                    <a:pt x="14587" y="11885"/>
                  </a:cubicBezTo>
                  <a:cubicBezTo>
                    <a:pt x="13752" y="12591"/>
                    <a:pt x="13331" y="13659"/>
                    <a:pt x="12952" y="14657"/>
                  </a:cubicBezTo>
                  <a:cubicBezTo>
                    <a:pt x="12517" y="15801"/>
                    <a:pt x="12148" y="16970"/>
                    <a:pt x="11676" y="18101"/>
                  </a:cubicBezTo>
                  <a:cubicBezTo>
                    <a:pt x="10808" y="20181"/>
                    <a:pt x="9512" y="22085"/>
                    <a:pt x="7488" y="23192"/>
                  </a:cubicBezTo>
                  <a:cubicBezTo>
                    <a:pt x="6244" y="23873"/>
                    <a:pt x="4869" y="24199"/>
                    <a:pt x="3479" y="24199"/>
                  </a:cubicBezTo>
                  <a:cubicBezTo>
                    <a:pt x="2834" y="24199"/>
                    <a:pt x="2187" y="24129"/>
                    <a:pt x="1548" y="23992"/>
                  </a:cubicBezTo>
                  <a:cubicBezTo>
                    <a:pt x="1024" y="23878"/>
                    <a:pt x="507" y="23729"/>
                    <a:pt x="1" y="23548"/>
                  </a:cubicBezTo>
                  <a:lnTo>
                    <a:pt x="1" y="27561"/>
                  </a:lnTo>
                  <a:cubicBezTo>
                    <a:pt x="567" y="27821"/>
                    <a:pt x="1150" y="28038"/>
                    <a:pt x="1746" y="28212"/>
                  </a:cubicBezTo>
                  <a:cubicBezTo>
                    <a:pt x="3079" y="28601"/>
                    <a:pt x="4476" y="28813"/>
                    <a:pt x="5862" y="28813"/>
                  </a:cubicBezTo>
                  <a:cubicBezTo>
                    <a:pt x="8370" y="28813"/>
                    <a:pt x="10843" y="28117"/>
                    <a:pt x="12842" y="26503"/>
                  </a:cubicBezTo>
                  <a:cubicBezTo>
                    <a:pt x="15404" y="24435"/>
                    <a:pt x="16859" y="21382"/>
                    <a:pt x="19072" y="18996"/>
                  </a:cubicBezTo>
                  <a:cubicBezTo>
                    <a:pt x="20436" y="17525"/>
                    <a:pt x="21987" y="16703"/>
                    <a:pt x="23842" y="15973"/>
                  </a:cubicBezTo>
                  <a:cubicBezTo>
                    <a:pt x="26395" y="14968"/>
                    <a:pt x="29014" y="14141"/>
                    <a:pt x="31570" y="13147"/>
                  </a:cubicBezTo>
                  <a:cubicBezTo>
                    <a:pt x="33676" y="12325"/>
                    <a:pt x="35922" y="11498"/>
                    <a:pt x="37452" y="9750"/>
                  </a:cubicBezTo>
                  <a:cubicBezTo>
                    <a:pt x="39117" y="7849"/>
                    <a:pt x="40224" y="5314"/>
                    <a:pt x="40471" y="2804"/>
                  </a:cubicBezTo>
                  <a:cubicBezTo>
                    <a:pt x="40562" y="1880"/>
                    <a:pt x="40505" y="933"/>
                    <a:pt x="403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78375" y="2867175"/>
              <a:ext cx="811375" cy="605000"/>
            </a:xfrm>
            <a:custGeom>
              <a:avLst/>
              <a:gdLst/>
              <a:ahLst/>
              <a:cxnLst/>
              <a:rect l="l" t="t" r="r" b="b"/>
              <a:pathLst>
                <a:path w="32455" h="24200" extrusionOk="0">
                  <a:moveTo>
                    <a:pt x="1" y="1"/>
                  </a:moveTo>
                  <a:lnTo>
                    <a:pt x="1" y="23548"/>
                  </a:lnTo>
                  <a:cubicBezTo>
                    <a:pt x="506" y="23729"/>
                    <a:pt x="1023" y="23878"/>
                    <a:pt x="1548" y="23992"/>
                  </a:cubicBezTo>
                  <a:cubicBezTo>
                    <a:pt x="2187" y="24129"/>
                    <a:pt x="2834" y="24199"/>
                    <a:pt x="3479" y="24199"/>
                  </a:cubicBezTo>
                  <a:cubicBezTo>
                    <a:pt x="4869" y="24199"/>
                    <a:pt x="6244" y="23873"/>
                    <a:pt x="7488" y="23192"/>
                  </a:cubicBezTo>
                  <a:cubicBezTo>
                    <a:pt x="9511" y="22085"/>
                    <a:pt x="10807" y="20181"/>
                    <a:pt x="11676" y="18101"/>
                  </a:cubicBezTo>
                  <a:cubicBezTo>
                    <a:pt x="12148" y="16970"/>
                    <a:pt x="12517" y="15801"/>
                    <a:pt x="12953" y="14657"/>
                  </a:cubicBezTo>
                  <a:cubicBezTo>
                    <a:pt x="13331" y="13659"/>
                    <a:pt x="13752" y="12591"/>
                    <a:pt x="14587" y="11885"/>
                  </a:cubicBezTo>
                  <a:cubicBezTo>
                    <a:pt x="16005" y="10691"/>
                    <a:pt x="18102" y="10434"/>
                    <a:pt x="19850" y="10055"/>
                  </a:cubicBezTo>
                  <a:cubicBezTo>
                    <a:pt x="23667" y="9225"/>
                    <a:pt x="27791" y="8831"/>
                    <a:pt x="30317" y="5462"/>
                  </a:cubicBezTo>
                  <a:cubicBezTo>
                    <a:pt x="31482" y="3908"/>
                    <a:pt x="32172" y="1999"/>
                    <a:pt x="324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78375" y="2867175"/>
              <a:ext cx="674225" cy="504275"/>
            </a:xfrm>
            <a:custGeom>
              <a:avLst/>
              <a:gdLst/>
              <a:ahLst/>
              <a:cxnLst/>
              <a:rect l="l" t="t" r="r" b="b"/>
              <a:pathLst>
                <a:path w="26969" h="20171" extrusionOk="0">
                  <a:moveTo>
                    <a:pt x="1" y="1"/>
                  </a:moveTo>
                  <a:lnTo>
                    <a:pt x="1" y="19911"/>
                  </a:lnTo>
                  <a:cubicBezTo>
                    <a:pt x="593" y="20075"/>
                    <a:pt x="1208" y="20170"/>
                    <a:pt x="1818" y="20170"/>
                  </a:cubicBezTo>
                  <a:cubicBezTo>
                    <a:pt x="2653" y="20170"/>
                    <a:pt x="3479" y="19992"/>
                    <a:pt x="4227" y="19567"/>
                  </a:cubicBezTo>
                  <a:cubicBezTo>
                    <a:pt x="4949" y="19159"/>
                    <a:pt x="5539" y="18554"/>
                    <a:pt x="5997" y="17865"/>
                  </a:cubicBezTo>
                  <a:cubicBezTo>
                    <a:pt x="6533" y="17059"/>
                    <a:pt x="7025" y="16057"/>
                    <a:pt x="7139" y="15085"/>
                  </a:cubicBezTo>
                  <a:cubicBezTo>
                    <a:pt x="7331" y="13440"/>
                    <a:pt x="6592" y="11824"/>
                    <a:pt x="6229" y="10251"/>
                  </a:cubicBezTo>
                  <a:cubicBezTo>
                    <a:pt x="5913" y="8877"/>
                    <a:pt x="5892" y="7406"/>
                    <a:pt x="7064" y="6427"/>
                  </a:cubicBezTo>
                  <a:cubicBezTo>
                    <a:pt x="7843" y="5776"/>
                    <a:pt x="8894" y="5430"/>
                    <a:pt x="9871" y="5215"/>
                  </a:cubicBezTo>
                  <a:cubicBezTo>
                    <a:pt x="10600" y="5054"/>
                    <a:pt x="11344" y="4996"/>
                    <a:pt x="12088" y="4996"/>
                  </a:cubicBezTo>
                  <a:cubicBezTo>
                    <a:pt x="12583" y="4996"/>
                    <a:pt x="13077" y="5022"/>
                    <a:pt x="13568" y="5060"/>
                  </a:cubicBezTo>
                  <a:cubicBezTo>
                    <a:pt x="15226" y="5192"/>
                    <a:pt x="16924" y="5493"/>
                    <a:pt x="18602" y="5493"/>
                  </a:cubicBezTo>
                  <a:cubicBezTo>
                    <a:pt x="19531" y="5493"/>
                    <a:pt x="20454" y="5401"/>
                    <a:pt x="21360" y="5137"/>
                  </a:cubicBezTo>
                  <a:cubicBezTo>
                    <a:pt x="23499" y="4513"/>
                    <a:pt x="25406" y="3074"/>
                    <a:pt x="26480" y="1111"/>
                  </a:cubicBezTo>
                  <a:cubicBezTo>
                    <a:pt x="26675" y="756"/>
                    <a:pt x="26838" y="383"/>
                    <a:pt x="26968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>
            <a:off x="6421161" y="11"/>
            <a:ext cx="2721913" cy="1933491"/>
            <a:chOff x="478375" y="2867175"/>
            <a:chExt cx="1014050" cy="720350"/>
          </a:xfrm>
        </p:grpSpPr>
        <p:sp>
          <p:nvSpPr>
            <p:cNvPr id="67" name="Google Shape;67;p3"/>
            <p:cNvSpPr/>
            <p:nvPr/>
          </p:nvSpPr>
          <p:spPr>
            <a:xfrm>
              <a:off x="478375" y="2867175"/>
              <a:ext cx="1014050" cy="720350"/>
            </a:xfrm>
            <a:custGeom>
              <a:avLst/>
              <a:gdLst/>
              <a:ahLst/>
              <a:cxnLst/>
              <a:rect l="l" t="t" r="r" b="b"/>
              <a:pathLst>
                <a:path w="40562" h="28814" extrusionOk="0">
                  <a:moveTo>
                    <a:pt x="32455" y="1"/>
                  </a:moveTo>
                  <a:cubicBezTo>
                    <a:pt x="32172" y="1997"/>
                    <a:pt x="31482" y="3907"/>
                    <a:pt x="30317" y="5460"/>
                  </a:cubicBezTo>
                  <a:cubicBezTo>
                    <a:pt x="27791" y="8831"/>
                    <a:pt x="23667" y="9225"/>
                    <a:pt x="19850" y="10055"/>
                  </a:cubicBezTo>
                  <a:cubicBezTo>
                    <a:pt x="18101" y="10434"/>
                    <a:pt x="16005" y="10691"/>
                    <a:pt x="14587" y="11885"/>
                  </a:cubicBezTo>
                  <a:cubicBezTo>
                    <a:pt x="13752" y="12591"/>
                    <a:pt x="13331" y="13659"/>
                    <a:pt x="12952" y="14657"/>
                  </a:cubicBezTo>
                  <a:cubicBezTo>
                    <a:pt x="12517" y="15801"/>
                    <a:pt x="12148" y="16970"/>
                    <a:pt x="11676" y="18101"/>
                  </a:cubicBezTo>
                  <a:cubicBezTo>
                    <a:pt x="10808" y="20181"/>
                    <a:pt x="9512" y="22085"/>
                    <a:pt x="7488" y="23192"/>
                  </a:cubicBezTo>
                  <a:cubicBezTo>
                    <a:pt x="6244" y="23873"/>
                    <a:pt x="4869" y="24199"/>
                    <a:pt x="3479" y="24199"/>
                  </a:cubicBezTo>
                  <a:cubicBezTo>
                    <a:pt x="2834" y="24199"/>
                    <a:pt x="2187" y="24129"/>
                    <a:pt x="1548" y="23992"/>
                  </a:cubicBezTo>
                  <a:cubicBezTo>
                    <a:pt x="1024" y="23878"/>
                    <a:pt x="507" y="23729"/>
                    <a:pt x="1" y="23548"/>
                  </a:cubicBezTo>
                  <a:lnTo>
                    <a:pt x="1" y="27561"/>
                  </a:lnTo>
                  <a:cubicBezTo>
                    <a:pt x="567" y="27821"/>
                    <a:pt x="1150" y="28038"/>
                    <a:pt x="1746" y="28212"/>
                  </a:cubicBezTo>
                  <a:cubicBezTo>
                    <a:pt x="3079" y="28601"/>
                    <a:pt x="4476" y="28813"/>
                    <a:pt x="5862" y="28813"/>
                  </a:cubicBezTo>
                  <a:cubicBezTo>
                    <a:pt x="8370" y="28813"/>
                    <a:pt x="10843" y="28117"/>
                    <a:pt x="12842" y="26503"/>
                  </a:cubicBezTo>
                  <a:cubicBezTo>
                    <a:pt x="15404" y="24435"/>
                    <a:pt x="16859" y="21382"/>
                    <a:pt x="19072" y="18996"/>
                  </a:cubicBezTo>
                  <a:cubicBezTo>
                    <a:pt x="20436" y="17525"/>
                    <a:pt x="21987" y="16703"/>
                    <a:pt x="23842" y="15973"/>
                  </a:cubicBezTo>
                  <a:cubicBezTo>
                    <a:pt x="26395" y="14968"/>
                    <a:pt x="29014" y="14141"/>
                    <a:pt x="31570" y="13147"/>
                  </a:cubicBezTo>
                  <a:cubicBezTo>
                    <a:pt x="33676" y="12325"/>
                    <a:pt x="35922" y="11498"/>
                    <a:pt x="37452" y="9750"/>
                  </a:cubicBezTo>
                  <a:cubicBezTo>
                    <a:pt x="39117" y="7849"/>
                    <a:pt x="40224" y="5314"/>
                    <a:pt x="40471" y="2804"/>
                  </a:cubicBezTo>
                  <a:cubicBezTo>
                    <a:pt x="40562" y="1880"/>
                    <a:pt x="40505" y="933"/>
                    <a:pt x="403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8375" y="2867175"/>
              <a:ext cx="811375" cy="605000"/>
            </a:xfrm>
            <a:custGeom>
              <a:avLst/>
              <a:gdLst/>
              <a:ahLst/>
              <a:cxnLst/>
              <a:rect l="l" t="t" r="r" b="b"/>
              <a:pathLst>
                <a:path w="32455" h="24200" extrusionOk="0">
                  <a:moveTo>
                    <a:pt x="1" y="1"/>
                  </a:moveTo>
                  <a:lnTo>
                    <a:pt x="1" y="23548"/>
                  </a:lnTo>
                  <a:cubicBezTo>
                    <a:pt x="506" y="23729"/>
                    <a:pt x="1023" y="23878"/>
                    <a:pt x="1548" y="23992"/>
                  </a:cubicBezTo>
                  <a:cubicBezTo>
                    <a:pt x="2187" y="24129"/>
                    <a:pt x="2834" y="24199"/>
                    <a:pt x="3479" y="24199"/>
                  </a:cubicBezTo>
                  <a:cubicBezTo>
                    <a:pt x="4869" y="24199"/>
                    <a:pt x="6244" y="23873"/>
                    <a:pt x="7488" y="23192"/>
                  </a:cubicBezTo>
                  <a:cubicBezTo>
                    <a:pt x="9511" y="22085"/>
                    <a:pt x="10807" y="20181"/>
                    <a:pt x="11676" y="18101"/>
                  </a:cubicBezTo>
                  <a:cubicBezTo>
                    <a:pt x="12148" y="16970"/>
                    <a:pt x="12517" y="15801"/>
                    <a:pt x="12953" y="14657"/>
                  </a:cubicBezTo>
                  <a:cubicBezTo>
                    <a:pt x="13331" y="13659"/>
                    <a:pt x="13752" y="12591"/>
                    <a:pt x="14587" y="11885"/>
                  </a:cubicBezTo>
                  <a:cubicBezTo>
                    <a:pt x="16005" y="10691"/>
                    <a:pt x="18102" y="10434"/>
                    <a:pt x="19850" y="10055"/>
                  </a:cubicBezTo>
                  <a:cubicBezTo>
                    <a:pt x="23667" y="9225"/>
                    <a:pt x="27791" y="8831"/>
                    <a:pt x="30317" y="5462"/>
                  </a:cubicBezTo>
                  <a:cubicBezTo>
                    <a:pt x="31482" y="3908"/>
                    <a:pt x="32172" y="1999"/>
                    <a:pt x="324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8375" y="2867175"/>
              <a:ext cx="674225" cy="504275"/>
            </a:xfrm>
            <a:custGeom>
              <a:avLst/>
              <a:gdLst/>
              <a:ahLst/>
              <a:cxnLst/>
              <a:rect l="l" t="t" r="r" b="b"/>
              <a:pathLst>
                <a:path w="26969" h="20171" extrusionOk="0">
                  <a:moveTo>
                    <a:pt x="1" y="1"/>
                  </a:moveTo>
                  <a:lnTo>
                    <a:pt x="1" y="19911"/>
                  </a:lnTo>
                  <a:cubicBezTo>
                    <a:pt x="593" y="20075"/>
                    <a:pt x="1208" y="20170"/>
                    <a:pt x="1818" y="20170"/>
                  </a:cubicBezTo>
                  <a:cubicBezTo>
                    <a:pt x="2653" y="20170"/>
                    <a:pt x="3479" y="19992"/>
                    <a:pt x="4227" y="19567"/>
                  </a:cubicBezTo>
                  <a:cubicBezTo>
                    <a:pt x="4949" y="19159"/>
                    <a:pt x="5539" y="18554"/>
                    <a:pt x="5997" y="17865"/>
                  </a:cubicBezTo>
                  <a:cubicBezTo>
                    <a:pt x="6533" y="17059"/>
                    <a:pt x="7025" y="16057"/>
                    <a:pt x="7139" y="15085"/>
                  </a:cubicBezTo>
                  <a:cubicBezTo>
                    <a:pt x="7331" y="13440"/>
                    <a:pt x="6592" y="11824"/>
                    <a:pt x="6229" y="10251"/>
                  </a:cubicBezTo>
                  <a:cubicBezTo>
                    <a:pt x="5913" y="8877"/>
                    <a:pt x="5892" y="7406"/>
                    <a:pt x="7064" y="6427"/>
                  </a:cubicBezTo>
                  <a:cubicBezTo>
                    <a:pt x="7843" y="5776"/>
                    <a:pt x="8894" y="5430"/>
                    <a:pt x="9871" y="5215"/>
                  </a:cubicBezTo>
                  <a:cubicBezTo>
                    <a:pt x="10600" y="5054"/>
                    <a:pt x="11344" y="4996"/>
                    <a:pt x="12088" y="4996"/>
                  </a:cubicBezTo>
                  <a:cubicBezTo>
                    <a:pt x="12583" y="4996"/>
                    <a:pt x="13077" y="5022"/>
                    <a:pt x="13568" y="5060"/>
                  </a:cubicBezTo>
                  <a:cubicBezTo>
                    <a:pt x="15226" y="5192"/>
                    <a:pt x="16924" y="5493"/>
                    <a:pt x="18602" y="5493"/>
                  </a:cubicBezTo>
                  <a:cubicBezTo>
                    <a:pt x="19531" y="5493"/>
                    <a:pt x="20454" y="5401"/>
                    <a:pt x="21360" y="5137"/>
                  </a:cubicBezTo>
                  <a:cubicBezTo>
                    <a:pt x="23499" y="4513"/>
                    <a:pt x="25406" y="3074"/>
                    <a:pt x="26480" y="1111"/>
                  </a:cubicBezTo>
                  <a:cubicBezTo>
                    <a:pt x="26675" y="756"/>
                    <a:pt x="26838" y="383"/>
                    <a:pt x="26968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3"/>
          <p:cNvSpPr/>
          <p:nvPr/>
        </p:nvSpPr>
        <p:spPr>
          <a:xfrm rot="1820047">
            <a:off x="-1519489" y="641216"/>
            <a:ext cx="3575644" cy="3823166"/>
          </a:xfrm>
          <a:custGeom>
            <a:avLst/>
            <a:gdLst/>
            <a:ahLst/>
            <a:cxnLst/>
            <a:rect l="l" t="t" r="r" b="b"/>
            <a:pathLst>
              <a:path w="135371" h="144742" extrusionOk="0">
                <a:moveTo>
                  <a:pt x="1057" y="1"/>
                </a:moveTo>
                <a:cubicBezTo>
                  <a:pt x="894" y="1"/>
                  <a:pt x="728" y="44"/>
                  <a:pt x="578" y="134"/>
                </a:cubicBezTo>
                <a:cubicBezTo>
                  <a:pt x="146" y="395"/>
                  <a:pt x="0" y="954"/>
                  <a:pt x="251" y="1392"/>
                </a:cubicBezTo>
                <a:cubicBezTo>
                  <a:pt x="5786" y="10569"/>
                  <a:pt x="12587" y="16393"/>
                  <a:pt x="21659" y="19720"/>
                </a:cubicBezTo>
                <a:cubicBezTo>
                  <a:pt x="30062" y="22801"/>
                  <a:pt x="39861" y="23685"/>
                  <a:pt x="52947" y="24110"/>
                </a:cubicBezTo>
                <a:cubicBezTo>
                  <a:pt x="72561" y="24749"/>
                  <a:pt x="90611" y="32713"/>
                  <a:pt x="102464" y="45963"/>
                </a:cubicBezTo>
                <a:cubicBezTo>
                  <a:pt x="112697" y="57398"/>
                  <a:pt x="117673" y="72076"/>
                  <a:pt x="116477" y="87294"/>
                </a:cubicBezTo>
                <a:cubicBezTo>
                  <a:pt x="114346" y="114419"/>
                  <a:pt x="119345" y="130990"/>
                  <a:pt x="133729" y="144490"/>
                </a:cubicBezTo>
                <a:cubicBezTo>
                  <a:pt x="133902" y="144651"/>
                  <a:pt x="134129" y="144741"/>
                  <a:pt x="134366" y="144741"/>
                </a:cubicBezTo>
                <a:cubicBezTo>
                  <a:pt x="134747" y="144741"/>
                  <a:pt x="135091" y="144508"/>
                  <a:pt x="135230" y="144153"/>
                </a:cubicBezTo>
                <a:cubicBezTo>
                  <a:pt x="135371" y="143798"/>
                  <a:pt x="135280" y="143394"/>
                  <a:pt x="135003" y="143132"/>
                </a:cubicBezTo>
                <a:cubicBezTo>
                  <a:pt x="121079" y="130067"/>
                  <a:pt x="116250" y="113932"/>
                  <a:pt x="118332" y="87439"/>
                </a:cubicBezTo>
                <a:cubicBezTo>
                  <a:pt x="119568" y="71711"/>
                  <a:pt x="114426" y="56539"/>
                  <a:pt x="103852" y="44723"/>
                </a:cubicBezTo>
                <a:cubicBezTo>
                  <a:pt x="91660" y="31097"/>
                  <a:pt x="73129" y="22907"/>
                  <a:pt x="53009" y="22253"/>
                </a:cubicBezTo>
                <a:cubicBezTo>
                  <a:pt x="29590" y="21491"/>
                  <a:pt x="13378" y="19560"/>
                  <a:pt x="1844" y="433"/>
                </a:cubicBezTo>
                <a:cubicBezTo>
                  <a:pt x="1667" y="154"/>
                  <a:pt x="1366" y="1"/>
                  <a:pt x="1057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6440200" y="4644275"/>
            <a:ext cx="233400" cy="233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rot="556251">
            <a:off x="-3076564" y="1537224"/>
            <a:ext cx="6187882" cy="5628632"/>
            <a:chOff x="-2695110" y="1929543"/>
            <a:chExt cx="6726572" cy="6118636"/>
          </a:xfrm>
        </p:grpSpPr>
        <p:sp>
          <p:nvSpPr>
            <p:cNvPr id="73" name="Google Shape;73;p3"/>
            <p:cNvSpPr/>
            <p:nvPr/>
          </p:nvSpPr>
          <p:spPr>
            <a:xfrm rot="1694377" flipH="1">
              <a:off x="-699652" y="2894310"/>
              <a:ext cx="4554225" cy="1893351"/>
            </a:xfrm>
            <a:custGeom>
              <a:avLst/>
              <a:gdLst/>
              <a:ahLst/>
              <a:cxnLst/>
              <a:rect l="l" t="t" r="r" b="b"/>
              <a:pathLst>
                <a:path w="44919" h="18674" extrusionOk="0">
                  <a:moveTo>
                    <a:pt x="36974" y="0"/>
                  </a:moveTo>
                  <a:cubicBezTo>
                    <a:pt x="36617" y="0"/>
                    <a:pt x="36256" y="22"/>
                    <a:pt x="35893" y="67"/>
                  </a:cubicBezTo>
                  <a:cubicBezTo>
                    <a:pt x="32625" y="474"/>
                    <a:pt x="30053" y="2804"/>
                    <a:pt x="29556" y="6736"/>
                  </a:cubicBezTo>
                  <a:cubicBezTo>
                    <a:pt x="29448" y="7600"/>
                    <a:pt x="29392" y="8829"/>
                    <a:pt x="29107" y="9651"/>
                  </a:cubicBezTo>
                  <a:cubicBezTo>
                    <a:pt x="28859" y="10366"/>
                    <a:pt x="28190" y="11015"/>
                    <a:pt x="27468" y="11015"/>
                  </a:cubicBezTo>
                  <a:cubicBezTo>
                    <a:pt x="27361" y="11015"/>
                    <a:pt x="27253" y="11001"/>
                    <a:pt x="27144" y="10970"/>
                  </a:cubicBezTo>
                  <a:cubicBezTo>
                    <a:pt x="26330" y="10739"/>
                    <a:pt x="25994" y="9776"/>
                    <a:pt x="25347" y="9228"/>
                  </a:cubicBezTo>
                  <a:cubicBezTo>
                    <a:pt x="24986" y="8920"/>
                    <a:pt x="24516" y="8771"/>
                    <a:pt x="24043" y="8771"/>
                  </a:cubicBezTo>
                  <a:cubicBezTo>
                    <a:pt x="23449" y="8771"/>
                    <a:pt x="22851" y="9008"/>
                    <a:pt x="22466" y="9463"/>
                  </a:cubicBezTo>
                  <a:cubicBezTo>
                    <a:pt x="21239" y="10911"/>
                    <a:pt x="22264" y="13620"/>
                    <a:pt x="20709" y="14706"/>
                  </a:cubicBezTo>
                  <a:cubicBezTo>
                    <a:pt x="20379" y="14936"/>
                    <a:pt x="20001" y="15033"/>
                    <a:pt x="19610" y="15033"/>
                  </a:cubicBezTo>
                  <a:cubicBezTo>
                    <a:pt x="18907" y="15033"/>
                    <a:pt x="18161" y="14721"/>
                    <a:pt x="17568" y="14309"/>
                  </a:cubicBezTo>
                  <a:cubicBezTo>
                    <a:pt x="15813" y="13089"/>
                    <a:pt x="14690" y="11139"/>
                    <a:pt x="13011" y="9815"/>
                  </a:cubicBezTo>
                  <a:cubicBezTo>
                    <a:pt x="11979" y="9004"/>
                    <a:pt x="10727" y="8441"/>
                    <a:pt x="9417" y="8362"/>
                  </a:cubicBezTo>
                  <a:cubicBezTo>
                    <a:pt x="9318" y="8356"/>
                    <a:pt x="9219" y="8353"/>
                    <a:pt x="9119" y="8353"/>
                  </a:cubicBezTo>
                  <a:cubicBezTo>
                    <a:pt x="7904" y="8353"/>
                    <a:pt x="6675" y="8793"/>
                    <a:pt x="5827" y="9659"/>
                  </a:cubicBezTo>
                  <a:cubicBezTo>
                    <a:pt x="4743" y="10768"/>
                    <a:pt x="4393" y="12379"/>
                    <a:pt x="3676" y="13753"/>
                  </a:cubicBezTo>
                  <a:cubicBezTo>
                    <a:pt x="2957" y="15127"/>
                    <a:pt x="1551" y="16145"/>
                    <a:pt x="1" y="16145"/>
                  </a:cubicBezTo>
                  <a:lnTo>
                    <a:pt x="1" y="18674"/>
                  </a:lnTo>
                  <a:cubicBezTo>
                    <a:pt x="2245" y="18674"/>
                    <a:pt x="4538" y="17399"/>
                    <a:pt x="5423" y="15337"/>
                  </a:cubicBezTo>
                  <a:cubicBezTo>
                    <a:pt x="5928" y="14157"/>
                    <a:pt x="6131" y="12655"/>
                    <a:pt x="7275" y="12073"/>
                  </a:cubicBezTo>
                  <a:cubicBezTo>
                    <a:pt x="7617" y="11899"/>
                    <a:pt x="8004" y="11839"/>
                    <a:pt x="8391" y="11839"/>
                  </a:cubicBezTo>
                  <a:cubicBezTo>
                    <a:pt x="8494" y="11839"/>
                    <a:pt x="8596" y="11843"/>
                    <a:pt x="8698" y="11851"/>
                  </a:cubicBezTo>
                  <a:cubicBezTo>
                    <a:pt x="10602" y="11995"/>
                    <a:pt x="12242" y="13205"/>
                    <a:pt x="13701" y="14436"/>
                  </a:cubicBezTo>
                  <a:cubicBezTo>
                    <a:pt x="15162" y="15669"/>
                    <a:pt x="16634" y="17010"/>
                    <a:pt x="18476" y="17513"/>
                  </a:cubicBezTo>
                  <a:cubicBezTo>
                    <a:pt x="18871" y="17621"/>
                    <a:pt x="19289" y="17675"/>
                    <a:pt x="19708" y="17675"/>
                  </a:cubicBezTo>
                  <a:cubicBezTo>
                    <a:pt x="21243" y="17675"/>
                    <a:pt x="22792" y="16954"/>
                    <a:pt x="23297" y="15542"/>
                  </a:cubicBezTo>
                  <a:cubicBezTo>
                    <a:pt x="23778" y="14198"/>
                    <a:pt x="23214" y="12619"/>
                    <a:pt x="23821" y="11328"/>
                  </a:cubicBezTo>
                  <a:cubicBezTo>
                    <a:pt x="23889" y="11184"/>
                    <a:pt x="23992" y="11029"/>
                    <a:pt x="24150" y="11003"/>
                  </a:cubicBezTo>
                  <a:cubicBezTo>
                    <a:pt x="24166" y="11001"/>
                    <a:pt x="24182" y="11000"/>
                    <a:pt x="24197" y="11000"/>
                  </a:cubicBezTo>
                  <a:cubicBezTo>
                    <a:pt x="24371" y="11000"/>
                    <a:pt x="24515" y="11160"/>
                    <a:pt x="24612" y="11314"/>
                  </a:cubicBezTo>
                  <a:cubicBezTo>
                    <a:pt x="25317" y="12429"/>
                    <a:pt x="25402" y="14104"/>
                    <a:pt x="26626" y="14599"/>
                  </a:cubicBezTo>
                  <a:cubicBezTo>
                    <a:pt x="26825" y="14680"/>
                    <a:pt x="27034" y="14715"/>
                    <a:pt x="27244" y="14715"/>
                  </a:cubicBezTo>
                  <a:cubicBezTo>
                    <a:pt x="27774" y="14715"/>
                    <a:pt x="28316" y="14489"/>
                    <a:pt x="28755" y="14175"/>
                  </a:cubicBezTo>
                  <a:cubicBezTo>
                    <a:pt x="30121" y="13196"/>
                    <a:pt x="30763" y="11498"/>
                    <a:pt x="31146" y="9861"/>
                  </a:cubicBezTo>
                  <a:cubicBezTo>
                    <a:pt x="31527" y="8226"/>
                    <a:pt x="31736" y="6511"/>
                    <a:pt x="32537" y="5033"/>
                  </a:cubicBezTo>
                  <a:cubicBezTo>
                    <a:pt x="33398" y="3447"/>
                    <a:pt x="34949" y="2234"/>
                    <a:pt x="36713" y="1854"/>
                  </a:cubicBezTo>
                  <a:cubicBezTo>
                    <a:pt x="37107" y="1770"/>
                    <a:pt x="37510" y="1728"/>
                    <a:pt x="37913" y="1728"/>
                  </a:cubicBezTo>
                  <a:cubicBezTo>
                    <a:pt x="39316" y="1728"/>
                    <a:pt x="40720" y="2233"/>
                    <a:pt x="41755" y="3178"/>
                  </a:cubicBezTo>
                  <a:cubicBezTo>
                    <a:pt x="42243" y="3624"/>
                    <a:pt x="42671" y="4174"/>
                    <a:pt x="43284" y="4421"/>
                  </a:cubicBezTo>
                  <a:cubicBezTo>
                    <a:pt x="43506" y="4510"/>
                    <a:pt x="43768" y="4563"/>
                    <a:pt x="44017" y="4563"/>
                  </a:cubicBezTo>
                  <a:cubicBezTo>
                    <a:pt x="44456" y="4563"/>
                    <a:pt x="44855" y="4398"/>
                    <a:pt x="44918" y="3981"/>
                  </a:cubicBezTo>
                  <a:cubicBezTo>
                    <a:pt x="43033" y="1701"/>
                    <a:pt x="40130" y="0"/>
                    <a:pt x="36974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rot="1694377" flipH="1">
              <a:off x="-889429" y="2951814"/>
              <a:ext cx="4476460" cy="2794199"/>
            </a:xfrm>
            <a:custGeom>
              <a:avLst/>
              <a:gdLst/>
              <a:ahLst/>
              <a:cxnLst/>
              <a:rect l="l" t="t" r="r" b="b"/>
              <a:pathLst>
                <a:path w="44152" h="27559" extrusionOk="0">
                  <a:moveTo>
                    <a:pt x="37467" y="1"/>
                  </a:moveTo>
                  <a:cubicBezTo>
                    <a:pt x="37257" y="1"/>
                    <a:pt x="37048" y="10"/>
                    <a:pt x="36839" y="30"/>
                  </a:cubicBezTo>
                  <a:cubicBezTo>
                    <a:pt x="35000" y="200"/>
                    <a:pt x="33221" y="1169"/>
                    <a:pt x="32197" y="2705"/>
                  </a:cubicBezTo>
                  <a:cubicBezTo>
                    <a:pt x="30383" y="5424"/>
                    <a:pt x="31154" y="9241"/>
                    <a:pt x="29473" y="12042"/>
                  </a:cubicBezTo>
                  <a:cubicBezTo>
                    <a:pt x="29053" y="12741"/>
                    <a:pt x="28338" y="13399"/>
                    <a:pt x="27563" y="13399"/>
                  </a:cubicBezTo>
                  <a:cubicBezTo>
                    <a:pt x="27451" y="13399"/>
                    <a:pt x="27338" y="13385"/>
                    <a:pt x="27224" y="13356"/>
                  </a:cubicBezTo>
                  <a:cubicBezTo>
                    <a:pt x="25422" y="12888"/>
                    <a:pt x="25997" y="9447"/>
                    <a:pt x="24182" y="9033"/>
                  </a:cubicBezTo>
                  <a:cubicBezTo>
                    <a:pt x="24143" y="9024"/>
                    <a:pt x="24100" y="9020"/>
                    <a:pt x="24054" y="9020"/>
                  </a:cubicBezTo>
                  <a:cubicBezTo>
                    <a:pt x="23894" y="9020"/>
                    <a:pt x="23705" y="9069"/>
                    <a:pt x="23582" y="9134"/>
                  </a:cubicBezTo>
                  <a:cubicBezTo>
                    <a:pt x="23403" y="9228"/>
                    <a:pt x="23263" y="9381"/>
                    <a:pt x="23182" y="9567"/>
                  </a:cubicBezTo>
                  <a:cubicBezTo>
                    <a:pt x="22342" y="11454"/>
                    <a:pt x="23231" y="14040"/>
                    <a:pt x="21718" y="15446"/>
                  </a:cubicBezTo>
                  <a:cubicBezTo>
                    <a:pt x="21209" y="15918"/>
                    <a:pt x="20534" y="16123"/>
                    <a:pt x="19837" y="16123"/>
                  </a:cubicBezTo>
                  <a:cubicBezTo>
                    <a:pt x="19223" y="16123"/>
                    <a:pt x="18593" y="15964"/>
                    <a:pt x="18046" y="15690"/>
                  </a:cubicBezTo>
                  <a:cubicBezTo>
                    <a:pt x="16877" y="15106"/>
                    <a:pt x="15985" y="14104"/>
                    <a:pt x="15064" y="13178"/>
                  </a:cubicBezTo>
                  <a:cubicBezTo>
                    <a:pt x="13897" y="12006"/>
                    <a:pt x="12603" y="10898"/>
                    <a:pt x="11042" y="10348"/>
                  </a:cubicBezTo>
                  <a:cubicBezTo>
                    <a:pt x="10441" y="10136"/>
                    <a:pt x="9793" y="10021"/>
                    <a:pt x="9151" y="10021"/>
                  </a:cubicBezTo>
                  <a:cubicBezTo>
                    <a:pt x="8128" y="10021"/>
                    <a:pt x="7121" y="10313"/>
                    <a:pt x="6346" y="10971"/>
                  </a:cubicBezTo>
                  <a:cubicBezTo>
                    <a:pt x="5111" y="12022"/>
                    <a:pt x="4692" y="13746"/>
                    <a:pt x="3673" y="15009"/>
                  </a:cubicBezTo>
                  <a:cubicBezTo>
                    <a:pt x="2781" y="16115"/>
                    <a:pt x="1417" y="16823"/>
                    <a:pt x="1" y="16921"/>
                  </a:cubicBezTo>
                  <a:lnTo>
                    <a:pt x="1" y="27559"/>
                  </a:lnTo>
                  <a:cubicBezTo>
                    <a:pt x="2448" y="26834"/>
                    <a:pt x="4660" y="25327"/>
                    <a:pt x="6215" y="23303"/>
                  </a:cubicBezTo>
                  <a:cubicBezTo>
                    <a:pt x="7687" y="21386"/>
                    <a:pt x="8909" y="18805"/>
                    <a:pt x="11296" y="18424"/>
                  </a:cubicBezTo>
                  <a:cubicBezTo>
                    <a:pt x="11491" y="18393"/>
                    <a:pt x="11683" y="18379"/>
                    <a:pt x="11874" y="18379"/>
                  </a:cubicBezTo>
                  <a:cubicBezTo>
                    <a:pt x="13634" y="18379"/>
                    <a:pt x="15253" y="19601"/>
                    <a:pt x="16920" y="20324"/>
                  </a:cubicBezTo>
                  <a:cubicBezTo>
                    <a:pt x="17806" y="20708"/>
                    <a:pt x="18813" y="20915"/>
                    <a:pt x="19801" y="20915"/>
                  </a:cubicBezTo>
                  <a:cubicBezTo>
                    <a:pt x="21591" y="20915"/>
                    <a:pt x="23320" y="20235"/>
                    <a:pt x="24159" y="18698"/>
                  </a:cubicBezTo>
                  <a:cubicBezTo>
                    <a:pt x="24494" y="18086"/>
                    <a:pt x="24660" y="17388"/>
                    <a:pt x="25030" y="16796"/>
                  </a:cubicBezTo>
                  <a:cubicBezTo>
                    <a:pt x="25349" y="16285"/>
                    <a:pt x="25901" y="15849"/>
                    <a:pt x="26482" y="15849"/>
                  </a:cubicBezTo>
                  <a:cubicBezTo>
                    <a:pt x="26574" y="15849"/>
                    <a:pt x="26666" y="15860"/>
                    <a:pt x="26759" y="15884"/>
                  </a:cubicBezTo>
                  <a:cubicBezTo>
                    <a:pt x="27556" y="16086"/>
                    <a:pt x="27898" y="17051"/>
                    <a:pt x="28607" y="17466"/>
                  </a:cubicBezTo>
                  <a:cubicBezTo>
                    <a:pt x="28845" y="17605"/>
                    <a:pt x="29103" y="17668"/>
                    <a:pt x="29365" y="17668"/>
                  </a:cubicBezTo>
                  <a:cubicBezTo>
                    <a:pt x="30186" y="17668"/>
                    <a:pt x="31039" y="17051"/>
                    <a:pt x="31424" y="16273"/>
                  </a:cubicBezTo>
                  <a:cubicBezTo>
                    <a:pt x="31934" y="15247"/>
                    <a:pt x="31896" y="14050"/>
                    <a:pt x="31992" y="12909"/>
                  </a:cubicBezTo>
                  <a:cubicBezTo>
                    <a:pt x="32338" y="8779"/>
                    <a:pt x="35089" y="4595"/>
                    <a:pt x="39163" y="3826"/>
                  </a:cubicBezTo>
                  <a:cubicBezTo>
                    <a:pt x="39678" y="3728"/>
                    <a:pt x="40196" y="3686"/>
                    <a:pt x="40716" y="3686"/>
                  </a:cubicBezTo>
                  <a:cubicBezTo>
                    <a:pt x="41854" y="3686"/>
                    <a:pt x="42998" y="3888"/>
                    <a:pt x="44126" y="4147"/>
                  </a:cubicBezTo>
                  <a:cubicBezTo>
                    <a:pt x="44124" y="3845"/>
                    <a:pt x="44133" y="3545"/>
                    <a:pt x="44152" y="3244"/>
                  </a:cubicBezTo>
                  <a:cubicBezTo>
                    <a:pt x="43594" y="2725"/>
                    <a:pt x="42339" y="1747"/>
                    <a:pt x="42047" y="1535"/>
                  </a:cubicBezTo>
                  <a:cubicBezTo>
                    <a:pt x="40720" y="577"/>
                    <a:pt x="39099" y="1"/>
                    <a:pt x="3746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1694377" flipH="1">
              <a:off x="-1400793" y="3196899"/>
              <a:ext cx="4591231" cy="3752027"/>
            </a:xfrm>
            <a:custGeom>
              <a:avLst/>
              <a:gdLst/>
              <a:ahLst/>
              <a:cxnLst/>
              <a:rect l="l" t="t" r="r" b="b"/>
              <a:pathLst>
                <a:path w="45284" h="37006" extrusionOk="0">
                  <a:moveTo>
                    <a:pt x="40716" y="0"/>
                  </a:moveTo>
                  <a:cubicBezTo>
                    <a:pt x="40197" y="0"/>
                    <a:pt x="39678" y="42"/>
                    <a:pt x="39163" y="140"/>
                  </a:cubicBezTo>
                  <a:cubicBezTo>
                    <a:pt x="35089" y="909"/>
                    <a:pt x="32338" y="5093"/>
                    <a:pt x="31992" y="9223"/>
                  </a:cubicBezTo>
                  <a:cubicBezTo>
                    <a:pt x="31896" y="10364"/>
                    <a:pt x="31934" y="11561"/>
                    <a:pt x="31426" y="12587"/>
                  </a:cubicBezTo>
                  <a:cubicBezTo>
                    <a:pt x="31039" y="13365"/>
                    <a:pt x="30185" y="13981"/>
                    <a:pt x="29364" y="13981"/>
                  </a:cubicBezTo>
                  <a:cubicBezTo>
                    <a:pt x="29103" y="13981"/>
                    <a:pt x="28845" y="13919"/>
                    <a:pt x="28607" y="13780"/>
                  </a:cubicBezTo>
                  <a:cubicBezTo>
                    <a:pt x="27898" y="13364"/>
                    <a:pt x="27556" y="12400"/>
                    <a:pt x="26759" y="12198"/>
                  </a:cubicBezTo>
                  <a:cubicBezTo>
                    <a:pt x="26666" y="12174"/>
                    <a:pt x="26574" y="12163"/>
                    <a:pt x="26482" y="12163"/>
                  </a:cubicBezTo>
                  <a:cubicBezTo>
                    <a:pt x="25901" y="12163"/>
                    <a:pt x="25349" y="12599"/>
                    <a:pt x="25030" y="13110"/>
                  </a:cubicBezTo>
                  <a:cubicBezTo>
                    <a:pt x="24660" y="13702"/>
                    <a:pt x="24494" y="14399"/>
                    <a:pt x="24161" y="15012"/>
                  </a:cubicBezTo>
                  <a:cubicBezTo>
                    <a:pt x="23321" y="16549"/>
                    <a:pt x="21592" y="17229"/>
                    <a:pt x="19801" y="17229"/>
                  </a:cubicBezTo>
                  <a:cubicBezTo>
                    <a:pt x="18813" y="17229"/>
                    <a:pt x="17806" y="17022"/>
                    <a:pt x="16920" y="16638"/>
                  </a:cubicBezTo>
                  <a:cubicBezTo>
                    <a:pt x="15254" y="15915"/>
                    <a:pt x="13635" y="14693"/>
                    <a:pt x="11874" y="14693"/>
                  </a:cubicBezTo>
                  <a:cubicBezTo>
                    <a:pt x="11683" y="14693"/>
                    <a:pt x="11491" y="14707"/>
                    <a:pt x="11296" y="14738"/>
                  </a:cubicBezTo>
                  <a:cubicBezTo>
                    <a:pt x="8909" y="15119"/>
                    <a:pt x="7687" y="17699"/>
                    <a:pt x="6215" y="19617"/>
                  </a:cubicBezTo>
                  <a:cubicBezTo>
                    <a:pt x="4660" y="21641"/>
                    <a:pt x="2448" y="23148"/>
                    <a:pt x="1" y="23873"/>
                  </a:cubicBezTo>
                  <a:lnTo>
                    <a:pt x="1" y="37005"/>
                  </a:lnTo>
                  <a:cubicBezTo>
                    <a:pt x="3826" y="35471"/>
                    <a:pt x="7269" y="32987"/>
                    <a:pt x="9925" y="29834"/>
                  </a:cubicBezTo>
                  <a:cubicBezTo>
                    <a:pt x="12620" y="26634"/>
                    <a:pt x="14685" y="22625"/>
                    <a:pt x="18437" y="20775"/>
                  </a:cubicBezTo>
                  <a:cubicBezTo>
                    <a:pt x="19748" y="20131"/>
                    <a:pt x="21186" y="19799"/>
                    <a:pt x="22640" y="19799"/>
                  </a:cubicBezTo>
                  <a:cubicBezTo>
                    <a:pt x="22894" y="19799"/>
                    <a:pt x="23148" y="19809"/>
                    <a:pt x="23403" y="19829"/>
                  </a:cubicBezTo>
                  <a:cubicBezTo>
                    <a:pt x="24242" y="19897"/>
                    <a:pt x="25075" y="20078"/>
                    <a:pt x="25915" y="20078"/>
                  </a:cubicBezTo>
                  <a:cubicBezTo>
                    <a:pt x="25990" y="20078"/>
                    <a:pt x="26065" y="20076"/>
                    <a:pt x="26140" y="20073"/>
                  </a:cubicBezTo>
                  <a:cubicBezTo>
                    <a:pt x="27055" y="20034"/>
                    <a:pt x="28023" y="19698"/>
                    <a:pt x="28527" y="18931"/>
                  </a:cubicBezTo>
                  <a:cubicBezTo>
                    <a:pt x="28858" y="18428"/>
                    <a:pt x="28957" y="17788"/>
                    <a:pt x="29341" y="17323"/>
                  </a:cubicBezTo>
                  <a:cubicBezTo>
                    <a:pt x="29717" y="16869"/>
                    <a:pt x="30246" y="16691"/>
                    <a:pt x="30822" y="16691"/>
                  </a:cubicBezTo>
                  <a:cubicBezTo>
                    <a:pt x="31595" y="16691"/>
                    <a:pt x="32451" y="17012"/>
                    <a:pt x="33132" y="17414"/>
                  </a:cubicBezTo>
                  <a:cubicBezTo>
                    <a:pt x="34100" y="17986"/>
                    <a:pt x="35164" y="18693"/>
                    <a:pt x="36231" y="18693"/>
                  </a:cubicBezTo>
                  <a:cubicBezTo>
                    <a:pt x="36474" y="18693"/>
                    <a:pt x="36717" y="18656"/>
                    <a:pt x="36959" y="18573"/>
                  </a:cubicBezTo>
                  <a:cubicBezTo>
                    <a:pt x="37224" y="18483"/>
                    <a:pt x="37480" y="18185"/>
                    <a:pt x="37571" y="17918"/>
                  </a:cubicBezTo>
                  <a:cubicBezTo>
                    <a:pt x="37660" y="17651"/>
                    <a:pt x="37675" y="17365"/>
                    <a:pt x="37669" y="17084"/>
                  </a:cubicBezTo>
                  <a:cubicBezTo>
                    <a:pt x="37662" y="16570"/>
                    <a:pt x="37594" y="16057"/>
                    <a:pt x="37471" y="15558"/>
                  </a:cubicBezTo>
                  <a:cubicBezTo>
                    <a:pt x="37370" y="15150"/>
                    <a:pt x="37252" y="14696"/>
                    <a:pt x="37113" y="14299"/>
                  </a:cubicBezTo>
                  <a:cubicBezTo>
                    <a:pt x="36963" y="13871"/>
                    <a:pt x="36858" y="13544"/>
                    <a:pt x="36720" y="13088"/>
                  </a:cubicBezTo>
                  <a:cubicBezTo>
                    <a:pt x="36433" y="12131"/>
                    <a:pt x="36105" y="11167"/>
                    <a:pt x="36235" y="10177"/>
                  </a:cubicBezTo>
                  <a:cubicBezTo>
                    <a:pt x="36367" y="9185"/>
                    <a:pt x="37113" y="8190"/>
                    <a:pt x="38112" y="8160"/>
                  </a:cubicBezTo>
                  <a:cubicBezTo>
                    <a:pt x="38129" y="8160"/>
                    <a:pt x="38146" y="8159"/>
                    <a:pt x="38163" y="8159"/>
                  </a:cubicBezTo>
                  <a:cubicBezTo>
                    <a:pt x="39404" y="8159"/>
                    <a:pt x="40233" y="9538"/>
                    <a:pt x="41435" y="9892"/>
                  </a:cubicBezTo>
                  <a:cubicBezTo>
                    <a:pt x="41615" y="9945"/>
                    <a:pt x="41800" y="9970"/>
                    <a:pt x="41986" y="9970"/>
                  </a:cubicBezTo>
                  <a:cubicBezTo>
                    <a:pt x="42820" y="9970"/>
                    <a:pt x="43659" y="9463"/>
                    <a:pt x="43990" y="8688"/>
                  </a:cubicBezTo>
                  <a:cubicBezTo>
                    <a:pt x="44242" y="8098"/>
                    <a:pt x="44216" y="7430"/>
                    <a:pt x="44378" y="6810"/>
                  </a:cubicBezTo>
                  <a:cubicBezTo>
                    <a:pt x="44507" y="6321"/>
                    <a:pt x="44836" y="5822"/>
                    <a:pt x="45283" y="5650"/>
                  </a:cubicBezTo>
                  <a:cubicBezTo>
                    <a:pt x="45238" y="5588"/>
                    <a:pt x="45195" y="5526"/>
                    <a:pt x="45153" y="5461"/>
                  </a:cubicBezTo>
                  <a:cubicBezTo>
                    <a:pt x="44648" y="4665"/>
                    <a:pt x="44437" y="3720"/>
                    <a:pt x="44303" y="2787"/>
                  </a:cubicBezTo>
                  <a:cubicBezTo>
                    <a:pt x="44191" y="2017"/>
                    <a:pt x="44131" y="1239"/>
                    <a:pt x="44127" y="459"/>
                  </a:cubicBezTo>
                  <a:cubicBezTo>
                    <a:pt x="42998" y="202"/>
                    <a:pt x="41854" y="0"/>
                    <a:pt x="407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1694377" flipH="1">
              <a:off x="-2190092" y="3571093"/>
              <a:ext cx="5218921" cy="3447554"/>
            </a:xfrm>
            <a:custGeom>
              <a:avLst/>
              <a:gdLst/>
              <a:ahLst/>
              <a:cxnLst/>
              <a:rect l="l" t="t" r="r" b="b"/>
              <a:pathLst>
                <a:path w="51475" h="34003" extrusionOk="0">
                  <a:moveTo>
                    <a:pt x="45282" y="1"/>
                  </a:moveTo>
                  <a:cubicBezTo>
                    <a:pt x="44834" y="173"/>
                    <a:pt x="44507" y="672"/>
                    <a:pt x="44378" y="1161"/>
                  </a:cubicBezTo>
                  <a:cubicBezTo>
                    <a:pt x="44215" y="1782"/>
                    <a:pt x="44242" y="2451"/>
                    <a:pt x="43990" y="3039"/>
                  </a:cubicBezTo>
                  <a:cubicBezTo>
                    <a:pt x="43658" y="3815"/>
                    <a:pt x="42820" y="4322"/>
                    <a:pt x="41986" y="4322"/>
                  </a:cubicBezTo>
                  <a:cubicBezTo>
                    <a:pt x="41800" y="4322"/>
                    <a:pt x="41614" y="4297"/>
                    <a:pt x="41433" y="4243"/>
                  </a:cubicBezTo>
                  <a:cubicBezTo>
                    <a:pt x="40231" y="3890"/>
                    <a:pt x="39403" y="2510"/>
                    <a:pt x="38162" y="2510"/>
                  </a:cubicBezTo>
                  <a:cubicBezTo>
                    <a:pt x="38145" y="2510"/>
                    <a:pt x="38129" y="2511"/>
                    <a:pt x="38112" y="2511"/>
                  </a:cubicBezTo>
                  <a:cubicBezTo>
                    <a:pt x="37113" y="2541"/>
                    <a:pt x="36365" y="3537"/>
                    <a:pt x="36235" y="4528"/>
                  </a:cubicBezTo>
                  <a:cubicBezTo>
                    <a:pt x="36104" y="5519"/>
                    <a:pt x="36432" y="6482"/>
                    <a:pt x="36720" y="7441"/>
                  </a:cubicBezTo>
                  <a:cubicBezTo>
                    <a:pt x="36858" y="7895"/>
                    <a:pt x="36963" y="8223"/>
                    <a:pt x="37112" y="8652"/>
                  </a:cubicBezTo>
                  <a:cubicBezTo>
                    <a:pt x="37250" y="9049"/>
                    <a:pt x="37369" y="9502"/>
                    <a:pt x="37470" y="9910"/>
                  </a:cubicBezTo>
                  <a:cubicBezTo>
                    <a:pt x="37594" y="10410"/>
                    <a:pt x="37660" y="10921"/>
                    <a:pt x="37669" y="11436"/>
                  </a:cubicBezTo>
                  <a:cubicBezTo>
                    <a:pt x="37673" y="11718"/>
                    <a:pt x="37660" y="12004"/>
                    <a:pt x="37569" y="12271"/>
                  </a:cubicBezTo>
                  <a:cubicBezTo>
                    <a:pt x="37480" y="12536"/>
                    <a:pt x="37224" y="12835"/>
                    <a:pt x="36957" y="12926"/>
                  </a:cubicBezTo>
                  <a:cubicBezTo>
                    <a:pt x="36715" y="13009"/>
                    <a:pt x="36473" y="13045"/>
                    <a:pt x="36230" y="13045"/>
                  </a:cubicBezTo>
                  <a:cubicBezTo>
                    <a:pt x="35162" y="13045"/>
                    <a:pt x="34099" y="12338"/>
                    <a:pt x="33130" y="11765"/>
                  </a:cubicBezTo>
                  <a:cubicBezTo>
                    <a:pt x="32450" y="11363"/>
                    <a:pt x="31595" y="11043"/>
                    <a:pt x="30823" y="11043"/>
                  </a:cubicBezTo>
                  <a:cubicBezTo>
                    <a:pt x="30246" y="11043"/>
                    <a:pt x="29716" y="11221"/>
                    <a:pt x="29340" y="11676"/>
                  </a:cubicBezTo>
                  <a:cubicBezTo>
                    <a:pt x="28956" y="12141"/>
                    <a:pt x="28858" y="12780"/>
                    <a:pt x="28526" y="13284"/>
                  </a:cubicBezTo>
                  <a:cubicBezTo>
                    <a:pt x="28023" y="14050"/>
                    <a:pt x="27053" y="14387"/>
                    <a:pt x="26138" y="14424"/>
                  </a:cubicBezTo>
                  <a:cubicBezTo>
                    <a:pt x="26061" y="14428"/>
                    <a:pt x="25984" y="14429"/>
                    <a:pt x="25907" y="14429"/>
                  </a:cubicBezTo>
                  <a:cubicBezTo>
                    <a:pt x="25070" y="14429"/>
                    <a:pt x="24239" y="14249"/>
                    <a:pt x="23403" y="14180"/>
                  </a:cubicBezTo>
                  <a:cubicBezTo>
                    <a:pt x="23150" y="14160"/>
                    <a:pt x="22898" y="14150"/>
                    <a:pt x="22645" y="14150"/>
                  </a:cubicBezTo>
                  <a:cubicBezTo>
                    <a:pt x="21189" y="14150"/>
                    <a:pt x="19749" y="14483"/>
                    <a:pt x="18436" y="15127"/>
                  </a:cubicBezTo>
                  <a:cubicBezTo>
                    <a:pt x="14685" y="16976"/>
                    <a:pt x="12620" y="20985"/>
                    <a:pt x="9925" y="24184"/>
                  </a:cubicBezTo>
                  <a:cubicBezTo>
                    <a:pt x="7269" y="27338"/>
                    <a:pt x="3826" y="29822"/>
                    <a:pt x="1" y="31356"/>
                  </a:cubicBezTo>
                  <a:lnTo>
                    <a:pt x="1" y="34002"/>
                  </a:lnTo>
                  <a:lnTo>
                    <a:pt x="9638" y="34002"/>
                  </a:lnTo>
                  <a:cubicBezTo>
                    <a:pt x="13903" y="32145"/>
                    <a:pt x="17307" y="28386"/>
                    <a:pt x="18714" y="23948"/>
                  </a:cubicBezTo>
                  <a:cubicBezTo>
                    <a:pt x="19206" y="22394"/>
                    <a:pt x="19491" y="20718"/>
                    <a:pt x="20465" y="19410"/>
                  </a:cubicBezTo>
                  <a:cubicBezTo>
                    <a:pt x="21416" y="18132"/>
                    <a:pt x="23009" y="17379"/>
                    <a:pt x="24595" y="17379"/>
                  </a:cubicBezTo>
                  <a:cubicBezTo>
                    <a:pt x="24993" y="17379"/>
                    <a:pt x="25391" y="17426"/>
                    <a:pt x="25779" y="17525"/>
                  </a:cubicBezTo>
                  <a:cubicBezTo>
                    <a:pt x="26612" y="17737"/>
                    <a:pt x="27381" y="18159"/>
                    <a:pt x="28215" y="18365"/>
                  </a:cubicBezTo>
                  <a:cubicBezTo>
                    <a:pt x="28492" y="18433"/>
                    <a:pt x="28785" y="18472"/>
                    <a:pt x="29074" y="18472"/>
                  </a:cubicBezTo>
                  <a:cubicBezTo>
                    <a:pt x="29659" y="18472"/>
                    <a:pt x="30232" y="18312"/>
                    <a:pt x="30635" y="17902"/>
                  </a:cubicBezTo>
                  <a:cubicBezTo>
                    <a:pt x="31244" y="17278"/>
                    <a:pt x="31296" y="16262"/>
                    <a:pt x="31898" y="15628"/>
                  </a:cubicBezTo>
                  <a:cubicBezTo>
                    <a:pt x="32305" y="15199"/>
                    <a:pt x="32877" y="15034"/>
                    <a:pt x="33477" y="15034"/>
                  </a:cubicBezTo>
                  <a:cubicBezTo>
                    <a:pt x="33948" y="15034"/>
                    <a:pt x="34436" y="15135"/>
                    <a:pt x="34874" y="15290"/>
                  </a:cubicBezTo>
                  <a:cubicBezTo>
                    <a:pt x="35872" y="15643"/>
                    <a:pt x="36820" y="16214"/>
                    <a:pt x="37877" y="16265"/>
                  </a:cubicBezTo>
                  <a:cubicBezTo>
                    <a:pt x="37921" y="16267"/>
                    <a:pt x="37964" y="16268"/>
                    <a:pt x="38008" y="16268"/>
                  </a:cubicBezTo>
                  <a:cubicBezTo>
                    <a:pt x="39377" y="16268"/>
                    <a:pt x="40696" y="15273"/>
                    <a:pt x="41051" y="13948"/>
                  </a:cubicBezTo>
                  <a:cubicBezTo>
                    <a:pt x="41480" y="12350"/>
                    <a:pt x="40664" y="10423"/>
                    <a:pt x="41666" y="9105"/>
                  </a:cubicBezTo>
                  <a:cubicBezTo>
                    <a:pt x="42239" y="8353"/>
                    <a:pt x="43155" y="8122"/>
                    <a:pt x="44129" y="8122"/>
                  </a:cubicBezTo>
                  <a:cubicBezTo>
                    <a:pt x="44774" y="8122"/>
                    <a:pt x="45443" y="8223"/>
                    <a:pt x="46057" y="8341"/>
                  </a:cubicBezTo>
                  <a:cubicBezTo>
                    <a:pt x="46640" y="8454"/>
                    <a:pt x="47276" y="8545"/>
                    <a:pt x="47891" y="8545"/>
                  </a:cubicBezTo>
                  <a:cubicBezTo>
                    <a:pt x="48902" y="8545"/>
                    <a:pt x="49855" y="8299"/>
                    <a:pt x="50418" y="7501"/>
                  </a:cubicBezTo>
                  <a:cubicBezTo>
                    <a:pt x="51474" y="6004"/>
                    <a:pt x="50220" y="3984"/>
                    <a:pt x="50307" y="2144"/>
                  </a:cubicBezTo>
                  <a:cubicBezTo>
                    <a:pt x="49849" y="2046"/>
                    <a:pt x="49365" y="2035"/>
                    <a:pt x="48896" y="1978"/>
                  </a:cubicBezTo>
                  <a:cubicBezTo>
                    <a:pt x="47493" y="1810"/>
                    <a:pt x="46103" y="1143"/>
                    <a:pt x="4528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" name="Google Shape;77;p3"/>
          <p:cNvSpPr/>
          <p:nvPr/>
        </p:nvSpPr>
        <p:spPr>
          <a:xfrm>
            <a:off x="278888" y="2182200"/>
            <a:ext cx="146400" cy="146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2972313">
            <a:off x="5293439" y="96877"/>
            <a:ext cx="5109338" cy="2583230"/>
          </a:xfrm>
          <a:custGeom>
            <a:avLst/>
            <a:gdLst/>
            <a:ahLst/>
            <a:cxnLst/>
            <a:rect l="l" t="t" r="r" b="b"/>
            <a:pathLst>
              <a:path w="204385" h="103335" extrusionOk="0">
                <a:moveTo>
                  <a:pt x="1063" y="1"/>
                </a:moveTo>
                <a:cubicBezTo>
                  <a:pt x="739" y="1"/>
                  <a:pt x="424" y="171"/>
                  <a:pt x="253" y="474"/>
                </a:cubicBezTo>
                <a:cubicBezTo>
                  <a:pt x="0" y="920"/>
                  <a:pt x="157" y="1486"/>
                  <a:pt x="603" y="1739"/>
                </a:cubicBezTo>
                <a:cubicBezTo>
                  <a:pt x="8388" y="6138"/>
                  <a:pt x="18502" y="7843"/>
                  <a:pt x="28970" y="7843"/>
                </a:cubicBezTo>
                <a:cubicBezTo>
                  <a:pt x="39727" y="7843"/>
                  <a:pt x="50858" y="6042"/>
                  <a:pt x="60220" y="3513"/>
                </a:cubicBezTo>
                <a:cubicBezTo>
                  <a:pt x="63031" y="2754"/>
                  <a:pt x="66032" y="2388"/>
                  <a:pt x="69126" y="2388"/>
                </a:cubicBezTo>
                <a:cubicBezTo>
                  <a:pt x="80626" y="2388"/>
                  <a:pt x="93427" y="7439"/>
                  <a:pt x="102677" y="16103"/>
                </a:cubicBezTo>
                <a:cubicBezTo>
                  <a:pt x="112588" y="25389"/>
                  <a:pt x="116763" y="36886"/>
                  <a:pt x="114430" y="48474"/>
                </a:cubicBezTo>
                <a:cubicBezTo>
                  <a:pt x="111099" y="65031"/>
                  <a:pt x="110569" y="76024"/>
                  <a:pt x="112714" y="84123"/>
                </a:cubicBezTo>
                <a:cubicBezTo>
                  <a:pt x="115219" y="93579"/>
                  <a:pt x="121389" y="99425"/>
                  <a:pt x="132130" y="102517"/>
                </a:cubicBezTo>
                <a:cubicBezTo>
                  <a:pt x="134090" y="103082"/>
                  <a:pt x="136221" y="103334"/>
                  <a:pt x="138497" y="103334"/>
                </a:cubicBezTo>
                <a:cubicBezTo>
                  <a:pt x="147750" y="103334"/>
                  <a:pt x="159388" y="99160"/>
                  <a:pt x="171567" y="94791"/>
                </a:cubicBezTo>
                <a:cubicBezTo>
                  <a:pt x="182257" y="90956"/>
                  <a:pt x="193311" y="86992"/>
                  <a:pt x="203588" y="85496"/>
                </a:cubicBezTo>
                <a:cubicBezTo>
                  <a:pt x="204045" y="85429"/>
                  <a:pt x="204383" y="85038"/>
                  <a:pt x="204384" y="84577"/>
                </a:cubicBezTo>
                <a:cubicBezTo>
                  <a:pt x="204384" y="84532"/>
                  <a:pt x="204381" y="84486"/>
                  <a:pt x="204374" y="84442"/>
                </a:cubicBezTo>
                <a:cubicBezTo>
                  <a:pt x="204307" y="83979"/>
                  <a:pt x="203910" y="83646"/>
                  <a:pt x="203455" y="83646"/>
                </a:cubicBezTo>
                <a:cubicBezTo>
                  <a:pt x="203410" y="83646"/>
                  <a:pt x="203365" y="83649"/>
                  <a:pt x="203320" y="83655"/>
                </a:cubicBezTo>
                <a:cubicBezTo>
                  <a:pt x="192860" y="85178"/>
                  <a:pt x="181717" y="89175"/>
                  <a:pt x="170940" y="93040"/>
                </a:cubicBezTo>
                <a:cubicBezTo>
                  <a:pt x="158909" y="97356"/>
                  <a:pt x="147417" y="101478"/>
                  <a:pt x="138515" y="101478"/>
                </a:cubicBezTo>
                <a:cubicBezTo>
                  <a:pt x="136404" y="101478"/>
                  <a:pt x="134439" y="101246"/>
                  <a:pt x="132646" y="100730"/>
                </a:cubicBezTo>
                <a:cubicBezTo>
                  <a:pt x="111431" y="94623"/>
                  <a:pt x="110569" y="77080"/>
                  <a:pt x="116251" y="48841"/>
                </a:cubicBezTo>
                <a:cubicBezTo>
                  <a:pt x="118715" y="36597"/>
                  <a:pt x="114346" y="24487"/>
                  <a:pt x="103946" y="14746"/>
                </a:cubicBezTo>
                <a:cubicBezTo>
                  <a:pt x="98111" y="9281"/>
                  <a:pt x="90609" y="4970"/>
                  <a:pt x="82818" y="2605"/>
                </a:cubicBezTo>
                <a:cubicBezTo>
                  <a:pt x="78201" y="1203"/>
                  <a:pt x="73628" y="499"/>
                  <a:pt x="69259" y="499"/>
                </a:cubicBezTo>
                <a:cubicBezTo>
                  <a:pt x="65943" y="499"/>
                  <a:pt x="62745" y="904"/>
                  <a:pt x="59734" y="1719"/>
                </a:cubicBezTo>
                <a:cubicBezTo>
                  <a:pt x="50493" y="4215"/>
                  <a:pt x="39511" y="5998"/>
                  <a:pt x="28938" y="5998"/>
                </a:cubicBezTo>
                <a:cubicBezTo>
                  <a:pt x="18785" y="5998"/>
                  <a:pt x="9010" y="4354"/>
                  <a:pt x="1517" y="120"/>
                </a:cubicBezTo>
                <a:cubicBezTo>
                  <a:pt x="1373" y="39"/>
                  <a:pt x="1217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 rot="-556251" flipH="1">
            <a:off x="6031771" y="1537224"/>
            <a:ext cx="6187882" cy="5628632"/>
            <a:chOff x="-2695110" y="1929543"/>
            <a:chExt cx="6726572" cy="6118636"/>
          </a:xfrm>
        </p:grpSpPr>
        <p:sp>
          <p:nvSpPr>
            <p:cNvPr id="80" name="Google Shape;80;p3"/>
            <p:cNvSpPr/>
            <p:nvPr/>
          </p:nvSpPr>
          <p:spPr>
            <a:xfrm rot="1694377" flipH="1">
              <a:off x="-699652" y="2894310"/>
              <a:ext cx="4554225" cy="1893351"/>
            </a:xfrm>
            <a:custGeom>
              <a:avLst/>
              <a:gdLst/>
              <a:ahLst/>
              <a:cxnLst/>
              <a:rect l="l" t="t" r="r" b="b"/>
              <a:pathLst>
                <a:path w="44919" h="18674" extrusionOk="0">
                  <a:moveTo>
                    <a:pt x="36974" y="0"/>
                  </a:moveTo>
                  <a:cubicBezTo>
                    <a:pt x="36617" y="0"/>
                    <a:pt x="36256" y="22"/>
                    <a:pt x="35893" y="67"/>
                  </a:cubicBezTo>
                  <a:cubicBezTo>
                    <a:pt x="32625" y="474"/>
                    <a:pt x="30053" y="2804"/>
                    <a:pt x="29556" y="6736"/>
                  </a:cubicBezTo>
                  <a:cubicBezTo>
                    <a:pt x="29448" y="7600"/>
                    <a:pt x="29392" y="8829"/>
                    <a:pt x="29107" y="9651"/>
                  </a:cubicBezTo>
                  <a:cubicBezTo>
                    <a:pt x="28859" y="10366"/>
                    <a:pt x="28190" y="11015"/>
                    <a:pt x="27468" y="11015"/>
                  </a:cubicBezTo>
                  <a:cubicBezTo>
                    <a:pt x="27361" y="11015"/>
                    <a:pt x="27253" y="11001"/>
                    <a:pt x="27144" y="10970"/>
                  </a:cubicBezTo>
                  <a:cubicBezTo>
                    <a:pt x="26330" y="10739"/>
                    <a:pt x="25994" y="9776"/>
                    <a:pt x="25347" y="9228"/>
                  </a:cubicBezTo>
                  <a:cubicBezTo>
                    <a:pt x="24986" y="8920"/>
                    <a:pt x="24516" y="8771"/>
                    <a:pt x="24043" y="8771"/>
                  </a:cubicBezTo>
                  <a:cubicBezTo>
                    <a:pt x="23449" y="8771"/>
                    <a:pt x="22851" y="9008"/>
                    <a:pt x="22466" y="9463"/>
                  </a:cubicBezTo>
                  <a:cubicBezTo>
                    <a:pt x="21239" y="10911"/>
                    <a:pt x="22264" y="13620"/>
                    <a:pt x="20709" y="14706"/>
                  </a:cubicBezTo>
                  <a:cubicBezTo>
                    <a:pt x="20379" y="14936"/>
                    <a:pt x="20001" y="15033"/>
                    <a:pt x="19610" y="15033"/>
                  </a:cubicBezTo>
                  <a:cubicBezTo>
                    <a:pt x="18907" y="15033"/>
                    <a:pt x="18161" y="14721"/>
                    <a:pt x="17568" y="14309"/>
                  </a:cubicBezTo>
                  <a:cubicBezTo>
                    <a:pt x="15813" y="13089"/>
                    <a:pt x="14690" y="11139"/>
                    <a:pt x="13011" y="9815"/>
                  </a:cubicBezTo>
                  <a:cubicBezTo>
                    <a:pt x="11979" y="9004"/>
                    <a:pt x="10727" y="8441"/>
                    <a:pt x="9417" y="8362"/>
                  </a:cubicBezTo>
                  <a:cubicBezTo>
                    <a:pt x="9318" y="8356"/>
                    <a:pt x="9219" y="8353"/>
                    <a:pt x="9119" y="8353"/>
                  </a:cubicBezTo>
                  <a:cubicBezTo>
                    <a:pt x="7904" y="8353"/>
                    <a:pt x="6675" y="8793"/>
                    <a:pt x="5827" y="9659"/>
                  </a:cubicBezTo>
                  <a:cubicBezTo>
                    <a:pt x="4743" y="10768"/>
                    <a:pt x="4393" y="12379"/>
                    <a:pt x="3676" y="13753"/>
                  </a:cubicBezTo>
                  <a:cubicBezTo>
                    <a:pt x="2957" y="15127"/>
                    <a:pt x="1551" y="16145"/>
                    <a:pt x="1" y="16145"/>
                  </a:cubicBezTo>
                  <a:lnTo>
                    <a:pt x="1" y="18674"/>
                  </a:lnTo>
                  <a:cubicBezTo>
                    <a:pt x="2245" y="18674"/>
                    <a:pt x="4538" y="17399"/>
                    <a:pt x="5423" y="15337"/>
                  </a:cubicBezTo>
                  <a:cubicBezTo>
                    <a:pt x="5928" y="14157"/>
                    <a:pt x="6131" y="12655"/>
                    <a:pt x="7275" y="12073"/>
                  </a:cubicBezTo>
                  <a:cubicBezTo>
                    <a:pt x="7617" y="11899"/>
                    <a:pt x="8004" y="11839"/>
                    <a:pt x="8391" y="11839"/>
                  </a:cubicBezTo>
                  <a:cubicBezTo>
                    <a:pt x="8494" y="11839"/>
                    <a:pt x="8596" y="11843"/>
                    <a:pt x="8698" y="11851"/>
                  </a:cubicBezTo>
                  <a:cubicBezTo>
                    <a:pt x="10602" y="11995"/>
                    <a:pt x="12242" y="13205"/>
                    <a:pt x="13701" y="14436"/>
                  </a:cubicBezTo>
                  <a:cubicBezTo>
                    <a:pt x="15162" y="15669"/>
                    <a:pt x="16634" y="17010"/>
                    <a:pt x="18476" y="17513"/>
                  </a:cubicBezTo>
                  <a:cubicBezTo>
                    <a:pt x="18871" y="17621"/>
                    <a:pt x="19289" y="17675"/>
                    <a:pt x="19708" y="17675"/>
                  </a:cubicBezTo>
                  <a:cubicBezTo>
                    <a:pt x="21243" y="17675"/>
                    <a:pt x="22792" y="16954"/>
                    <a:pt x="23297" y="15542"/>
                  </a:cubicBezTo>
                  <a:cubicBezTo>
                    <a:pt x="23778" y="14198"/>
                    <a:pt x="23214" y="12619"/>
                    <a:pt x="23821" y="11328"/>
                  </a:cubicBezTo>
                  <a:cubicBezTo>
                    <a:pt x="23889" y="11184"/>
                    <a:pt x="23992" y="11029"/>
                    <a:pt x="24150" y="11003"/>
                  </a:cubicBezTo>
                  <a:cubicBezTo>
                    <a:pt x="24166" y="11001"/>
                    <a:pt x="24182" y="11000"/>
                    <a:pt x="24197" y="11000"/>
                  </a:cubicBezTo>
                  <a:cubicBezTo>
                    <a:pt x="24371" y="11000"/>
                    <a:pt x="24515" y="11160"/>
                    <a:pt x="24612" y="11314"/>
                  </a:cubicBezTo>
                  <a:cubicBezTo>
                    <a:pt x="25317" y="12429"/>
                    <a:pt x="25402" y="14104"/>
                    <a:pt x="26626" y="14599"/>
                  </a:cubicBezTo>
                  <a:cubicBezTo>
                    <a:pt x="26825" y="14680"/>
                    <a:pt x="27034" y="14715"/>
                    <a:pt x="27244" y="14715"/>
                  </a:cubicBezTo>
                  <a:cubicBezTo>
                    <a:pt x="27774" y="14715"/>
                    <a:pt x="28316" y="14489"/>
                    <a:pt x="28755" y="14175"/>
                  </a:cubicBezTo>
                  <a:cubicBezTo>
                    <a:pt x="30121" y="13196"/>
                    <a:pt x="30763" y="11498"/>
                    <a:pt x="31146" y="9861"/>
                  </a:cubicBezTo>
                  <a:cubicBezTo>
                    <a:pt x="31527" y="8226"/>
                    <a:pt x="31736" y="6511"/>
                    <a:pt x="32537" y="5033"/>
                  </a:cubicBezTo>
                  <a:cubicBezTo>
                    <a:pt x="33398" y="3447"/>
                    <a:pt x="34949" y="2234"/>
                    <a:pt x="36713" y="1854"/>
                  </a:cubicBezTo>
                  <a:cubicBezTo>
                    <a:pt x="37107" y="1770"/>
                    <a:pt x="37510" y="1728"/>
                    <a:pt x="37913" y="1728"/>
                  </a:cubicBezTo>
                  <a:cubicBezTo>
                    <a:pt x="39316" y="1728"/>
                    <a:pt x="40720" y="2233"/>
                    <a:pt x="41755" y="3178"/>
                  </a:cubicBezTo>
                  <a:cubicBezTo>
                    <a:pt x="42243" y="3624"/>
                    <a:pt x="42671" y="4174"/>
                    <a:pt x="43284" y="4421"/>
                  </a:cubicBezTo>
                  <a:cubicBezTo>
                    <a:pt x="43506" y="4510"/>
                    <a:pt x="43768" y="4563"/>
                    <a:pt x="44017" y="4563"/>
                  </a:cubicBezTo>
                  <a:cubicBezTo>
                    <a:pt x="44456" y="4563"/>
                    <a:pt x="44855" y="4398"/>
                    <a:pt x="44918" y="3981"/>
                  </a:cubicBezTo>
                  <a:cubicBezTo>
                    <a:pt x="43033" y="1701"/>
                    <a:pt x="40130" y="0"/>
                    <a:pt x="36974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1694377" flipH="1">
              <a:off x="-889429" y="2951814"/>
              <a:ext cx="4476460" cy="2794199"/>
            </a:xfrm>
            <a:custGeom>
              <a:avLst/>
              <a:gdLst/>
              <a:ahLst/>
              <a:cxnLst/>
              <a:rect l="l" t="t" r="r" b="b"/>
              <a:pathLst>
                <a:path w="44152" h="27559" extrusionOk="0">
                  <a:moveTo>
                    <a:pt x="37467" y="1"/>
                  </a:moveTo>
                  <a:cubicBezTo>
                    <a:pt x="37257" y="1"/>
                    <a:pt x="37048" y="10"/>
                    <a:pt x="36839" y="30"/>
                  </a:cubicBezTo>
                  <a:cubicBezTo>
                    <a:pt x="35000" y="200"/>
                    <a:pt x="33221" y="1169"/>
                    <a:pt x="32197" y="2705"/>
                  </a:cubicBezTo>
                  <a:cubicBezTo>
                    <a:pt x="30383" y="5424"/>
                    <a:pt x="31154" y="9241"/>
                    <a:pt x="29473" y="12042"/>
                  </a:cubicBezTo>
                  <a:cubicBezTo>
                    <a:pt x="29053" y="12741"/>
                    <a:pt x="28338" y="13399"/>
                    <a:pt x="27563" y="13399"/>
                  </a:cubicBezTo>
                  <a:cubicBezTo>
                    <a:pt x="27451" y="13399"/>
                    <a:pt x="27338" y="13385"/>
                    <a:pt x="27224" y="13356"/>
                  </a:cubicBezTo>
                  <a:cubicBezTo>
                    <a:pt x="25422" y="12888"/>
                    <a:pt x="25997" y="9447"/>
                    <a:pt x="24182" y="9033"/>
                  </a:cubicBezTo>
                  <a:cubicBezTo>
                    <a:pt x="24143" y="9024"/>
                    <a:pt x="24100" y="9020"/>
                    <a:pt x="24054" y="9020"/>
                  </a:cubicBezTo>
                  <a:cubicBezTo>
                    <a:pt x="23894" y="9020"/>
                    <a:pt x="23705" y="9069"/>
                    <a:pt x="23582" y="9134"/>
                  </a:cubicBezTo>
                  <a:cubicBezTo>
                    <a:pt x="23403" y="9228"/>
                    <a:pt x="23263" y="9381"/>
                    <a:pt x="23182" y="9567"/>
                  </a:cubicBezTo>
                  <a:cubicBezTo>
                    <a:pt x="22342" y="11454"/>
                    <a:pt x="23231" y="14040"/>
                    <a:pt x="21718" y="15446"/>
                  </a:cubicBezTo>
                  <a:cubicBezTo>
                    <a:pt x="21209" y="15918"/>
                    <a:pt x="20534" y="16123"/>
                    <a:pt x="19837" y="16123"/>
                  </a:cubicBezTo>
                  <a:cubicBezTo>
                    <a:pt x="19223" y="16123"/>
                    <a:pt x="18593" y="15964"/>
                    <a:pt x="18046" y="15690"/>
                  </a:cubicBezTo>
                  <a:cubicBezTo>
                    <a:pt x="16877" y="15106"/>
                    <a:pt x="15985" y="14104"/>
                    <a:pt x="15064" y="13178"/>
                  </a:cubicBezTo>
                  <a:cubicBezTo>
                    <a:pt x="13897" y="12006"/>
                    <a:pt x="12603" y="10898"/>
                    <a:pt x="11042" y="10348"/>
                  </a:cubicBezTo>
                  <a:cubicBezTo>
                    <a:pt x="10441" y="10136"/>
                    <a:pt x="9793" y="10021"/>
                    <a:pt x="9151" y="10021"/>
                  </a:cubicBezTo>
                  <a:cubicBezTo>
                    <a:pt x="8128" y="10021"/>
                    <a:pt x="7121" y="10313"/>
                    <a:pt x="6346" y="10971"/>
                  </a:cubicBezTo>
                  <a:cubicBezTo>
                    <a:pt x="5111" y="12022"/>
                    <a:pt x="4692" y="13746"/>
                    <a:pt x="3673" y="15009"/>
                  </a:cubicBezTo>
                  <a:cubicBezTo>
                    <a:pt x="2781" y="16115"/>
                    <a:pt x="1417" y="16823"/>
                    <a:pt x="1" y="16921"/>
                  </a:cubicBezTo>
                  <a:lnTo>
                    <a:pt x="1" y="27559"/>
                  </a:lnTo>
                  <a:cubicBezTo>
                    <a:pt x="2448" y="26834"/>
                    <a:pt x="4660" y="25327"/>
                    <a:pt x="6215" y="23303"/>
                  </a:cubicBezTo>
                  <a:cubicBezTo>
                    <a:pt x="7687" y="21386"/>
                    <a:pt x="8909" y="18805"/>
                    <a:pt x="11296" y="18424"/>
                  </a:cubicBezTo>
                  <a:cubicBezTo>
                    <a:pt x="11491" y="18393"/>
                    <a:pt x="11683" y="18379"/>
                    <a:pt x="11874" y="18379"/>
                  </a:cubicBezTo>
                  <a:cubicBezTo>
                    <a:pt x="13634" y="18379"/>
                    <a:pt x="15253" y="19601"/>
                    <a:pt x="16920" y="20324"/>
                  </a:cubicBezTo>
                  <a:cubicBezTo>
                    <a:pt x="17806" y="20708"/>
                    <a:pt x="18813" y="20915"/>
                    <a:pt x="19801" y="20915"/>
                  </a:cubicBezTo>
                  <a:cubicBezTo>
                    <a:pt x="21591" y="20915"/>
                    <a:pt x="23320" y="20235"/>
                    <a:pt x="24159" y="18698"/>
                  </a:cubicBezTo>
                  <a:cubicBezTo>
                    <a:pt x="24494" y="18086"/>
                    <a:pt x="24660" y="17388"/>
                    <a:pt x="25030" y="16796"/>
                  </a:cubicBezTo>
                  <a:cubicBezTo>
                    <a:pt x="25349" y="16285"/>
                    <a:pt x="25901" y="15849"/>
                    <a:pt x="26482" y="15849"/>
                  </a:cubicBezTo>
                  <a:cubicBezTo>
                    <a:pt x="26574" y="15849"/>
                    <a:pt x="26666" y="15860"/>
                    <a:pt x="26759" y="15884"/>
                  </a:cubicBezTo>
                  <a:cubicBezTo>
                    <a:pt x="27556" y="16086"/>
                    <a:pt x="27898" y="17051"/>
                    <a:pt x="28607" y="17466"/>
                  </a:cubicBezTo>
                  <a:cubicBezTo>
                    <a:pt x="28845" y="17605"/>
                    <a:pt x="29103" y="17668"/>
                    <a:pt x="29365" y="17668"/>
                  </a:cubicBezTo>
                  <a:cubicBezTo>
                    <a:pt x="30186" y="17668"/>
                    <a:pt x="31039" y="17051"/>
                    <a:pt x="31424" y="16273"/>
                  </a:cubicBezTo>
                  <a:cubicBezTo>
                    <a:pt x="31934" y="15247"/>
                    <a:pt x="31896" y="14050"/>
                    <a:pt x="31992" y="12909"/>
                  </a:cubicBezTo>
                  <a:cubicBezTo>
                    <a:pt x="32338" y="8779"/>
                    <a:pt x="35089" y="4595"/>
                    <a:pt x="39163" y="3826"/>
                  </a:cubicBezTo>
                  <a:cubicBezTo>
                    <a:pt x="39678" y="3728"/>
                    <a:pt x="40196" y="3686"/>
                    <a:pt x="40716" y="3686"/>
                  </a:cubicBezTo>
                  <a:cubicBezTo>
                    <a:pt x="41854" y="3686"/>
                    <a:pt x="42998" y="3888"/>
                    <a:pt x="44126" y="4147"/>
                  </a:cubicBezTo>
                  <a:cubicBezTo>
                    <a:pt x="44124" y="3845"/>
                    <a:pt x="44133" y="3545"/>
                    <a:pt x="44152" y="3244"/>
                  </a:cubicBezTo>
                  <a:cubicBezTo>
                    <a:pt x="43594" y="2725"/>
                    <a:pt x="42339" y="1747"/>
                    <a:pt x="42047" y="1535"/>
                  </a:cubicBezTo>
                  <a:cubicBezTo>
                    <a:pt x="40720" y="577"/>
                    <a:pt x="39099" y="1"/>
                    <a:pt x="3746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1694377" flipH="1">
              <a:off x="-1400793" y="3196899"/>
              <a:ext cx="4591231" cy="3752027"/>
            </a:xfrm>
            <a:custGeom>
              <a:avLst/>
              <a:gdLst/>
              <a:ahLst/>
              <a:cxnLst/>
              <a:rect l="l" t="t" r="r" b="b"/>
              <a:pathLst>
                <a:path w="45284" h="37006" extrusionOk="0">
                  <a:moveTo>
                    <a:pt x="40716" y="0"/>
                  </a:moveTo>
                  <a:cubicBezTo>
                    <a:pt x="40197" y="0"/>
                    <a:pt x="39678" y="42"/>
                    <a:pt x="39163" y="140"/>
                  </a:cubicBezTo>
                  <a:cubicBezTo>
                    <a:pt x="35089" y="909"/>
                    <a:pt x="32338" y="5093"/>
                    <a:pt x="31992" y="9223"/>
                  </a:cubicBezTo>
                  <a:cubicBezTo>
                    <a:pt x="31896" y="10364"/>
                    <a:pt x="31934" y="11561"/>
                    <a:pt x="31426" y="12587"/>
                  </a:cubicBezTo>
                  <a:cubicBezTo>
                    <a:pt x="31039" y="13365"/>
                    <a:pt x="30185" y="13981"/>
                    <a:pt x="29364" y="13981"/>
                  </a:cubicBezTo>
                  <a:cubicBezTo>
                    <a:pt x="29103" y="13981"/>
                    <a:pt x="28845" y="13919"/>
                    <a:pt x="28607" y="13780"/>
                  </a:cubicBezTo>
                  <a:cubicBezTo>
                    <a:pt x="27898" y="13364"/>
                    <a:pt x="27556" y="12400"/>
                    <a:pt x="26759" y="12198"/>
                  </a:cubicBezTo>
                  <a:cubicBezTo>
                    <a:pt x="26666" y="12174"/>
                    <a:pt x="26574" y="12163"/>
                    <a:pt x="26482" y="12163"/>
                  </a:cubicBezTo>
                  <a:cubicBezTo>
                    <a:pt x="25901" y="12163"/>
                    <a:pt x="25349" y="12599"/>
                    <a:pt x="25030" y="13110"/>
                  </a:cubicBezTo>
                  <a:cubicBezTo>
                    <a:pt x="24660" y="13702"/>
                    <a:pt x="24494" y="14399"/>
                    <a:pt x="24161" y="15012"/>
                  </a:cubicBezTo>
                  <a:cubicBezTo>
                    <a:pt x="23321" y="16549"/>
                    <a:pt x="21592" y="17229"/>
                    <a:pt x="19801" y="17229"/>
                  </a:cubicBezTo>
                  <a:cubicBezTo>
                    <a:pt x="18813" y="17229"/>
                    <a:pt x="17806" y="17022"/>
                    <a:pt x="16920" y="16638"/>
                  </a:cubicBezTo>
                  <a:cubicBezTo>
                    <a:pt x="15254" y="15915"/>
                    <a:pt x="13635" y="14693"/>
                    <a:pt x="11874" y="14693"/>
                  </a:cubicBezTo>
                  <a:cubicBezTo>
                    <a:pt x="11683" y="14693"/>
                    <a:pt x="11491" y="14707"/>
                    <a:pt x="11296" y="14738"/>
                  </a:cubicBezTo>
                  <a:cubicBezTo>
                    <a:pt x="8909" y="15119"/>
                    <a:pt x="7687" y="17699"/>
                    <a:pt x="6215" y="19617"/>
                  </a:cubicBezTo>
                  <a:cubicBezTo>
                    <a:pt x="4660" y="21641"/>
                    <a:pt x="2448" y="23148"/>
                    <a:pt x="1" y="23873"/>
                  </a:cubicBezTo>
                  <a:lnTo>
                    <a:pt x="1" y="37005"/>
                  </a:lnTo>
                  <a:cubicBezTo>
                    <a:pt x="3826" y="35471"/>
                    <a:pt x="7269" y="32987"/>
                    <a:pt x="9925" y="29834"/>
                  </a:cubicBezTo>
                  <a:cubicBezTo>
                    <a:pt x="12620" y="26634"/>
                    <a:pt x="14685" y="22625"/>
                    <a:pt x="18437" y="20775"/>
                  </a:cubicBezTo>
                  <a:cubicBezTo>
                    <a:pt x="19748" y="20131"/>
                    <a:pt x="21186" y="19799"/>
                    <a:pt x="22640" y="19799"/>
                  </a:cubicBezTo>
                  <a:cubicBezTo>
                    <a:pt x="22894" y="19799"/>
                    <a:pt x="23148" y="19809"/>
                    <a:pt x="23403" y="19829"/>
                  </a:cubicBezTo>
                  <a:cubicBezTo>
                    <a:pt x="24242" y="19897"/>
                    <a:pt x="25075" y="20078"/>
                    <a:pt x="25915" y="20078"/>
                  </a:cubicBezTo>
                  <a:cubicBezTo>
                    <a:pt x="25990" y="20078"/>
                    <a:pt x="26065" y="20076"/>
                    <a:pt x="26140" y="20073"/>
                  </a:cubicBezTo>
                  <a:cubicBezTo>
                    <a:pt x="27055" y="20034"/>
                    <a:pt x="28023" y="19698"/>
                    <a:pt x="28527" y="18931"/>
                  </a:cubicBezTo>
                  <a:cubicBezTo>
                    <a:pt x="28858" y="18428"/>
                    <a:pt x="28957" y="17788"/>
                    <a:pt x="29341" y="17323"/>
                  </a:cubicBezTo>
                  <a:cubicBezTo>
                    <a:pt x="29717" y="16869"/>
                    <a:pt x="30246" y="16691"/>
                    <a:pt x="30822" y="16691"/>
                  </a:cubicBezTo>
                  <a:cubicBezTo>
                    <a:pt x="31595" y="16691"/>
                    <a:pt x="32451" y="17012"/>
                    <a:pt x="33132" y="17414"/>
                  </a:cubicBezTo>
                  <a:cubicBezTo>
                    <a:pt x="34100" y="17986"/>
                    <a:pt x="35164" y="18693"/>
                    <a:pt x="36231" y="18693"/>
                  </a:cubicBezTo>
                  <a:cubicBezTo>
                    <a:pt x="36474" y="18693"/>
                    <a:pt x="36717" y="18656"/>
                    <a:pt x="36959" y="18573"/>
                  </a:cubicBezTo>
                  <a:cubicBezTo>
                    <a:pt x="37224" y="18483"/>
                    <a:pt x="37480" y="18185"/>
                    <a:pt x="37571" y="17918"/>
                  </a:cubicBezTo>
                  <a:cubicBezTo>
                    <a:pt x="37660" y="17651"/>
                    <a:pt x="37675" y="17365"/>
                    <a:pt x="37669" y="17084"/>
                  </a:cubicBezTo>
                  <a:cubicBezTo>
                    <a:pt x="37662" y="16570"/>
                    <a:pt x="37594" y="16057"/>
                    <a:pt x="37471" y="15558"/>
                  </a:cubicBezTo>
                  <a:cubicBezTo>
                    <a:pt x="37370" y="15150"/>
                    <a:pt x="37252" y="14696"/>
                    <a:pt x="37113" y="14299"/>
                  </a:cubicBezTo>
                  <a:cubicBezTo>
                    <a:pt x="36963" y="13871"/>
                    <a:pt x="36858" y="13544"/>
                    <a:pt x="36720" y="13088"/>
                  </a:cubicBezTo>
                  <a:cubicBezTo>
                    <a:pt x="36433" y="12131"/>
                    <a:pt x="36105" y="11167"/>
                    <a:pt x="36235" y="10177"/>
                  </a:cubicBezTo>
                  <a:cubicBezTo>
                    <a:pt x="36367" y="9185"/>
                    <a:pt x="37113" y="8190"/>
                    <a:pt x="38112" y="8160"/>
                  </a:cubicBezTo>
                  <a:cubicBezTo>
                    <a:pt x="38129" y="8160"/>
                    <a:pt x="38146" y="8159"/>
                    <a:pt x="38163" y="8159"/>
                  </a:cubicBezTo>
                  <a:cubicBezTo>
                    <a:pt x="39404" y="8159"/>
                    <a:pt x="40233" y="9538"/>
                    <a:pt x="41435" y="9892"/>
                  </a:cubicBezTo>
                  <a:cubicBezTo>
                    <a:pt x="41615" y="9945"/>
                    <a:pt x="41800" y="9970"/>
                    <a:pt x="41986" y="9970"/>
                  </a:cubicBezTo>
                  <a:cubicBezTo>
                    <a:pt x="42820" y="9970"/>
                    <a:pt x="43659" y="9463"/>
                    <a:pt x="43990" y="8688"/>
                  </a:cubicBezTo>
                  <a:cubicBezTo>
                    <a:pt x="44242" y="8098"/>
                    <a:pt x="44216" y="7430"/>
                    <a:pt x="44378" y="6810"/>
                  </a:cubicBezTo>
                  <a:cubicBezTo>
                    <a:pt x="44507" y="6321"/>
                    <a:pt x="44836" y="5822"/>
                    <a:pt x="45283" y="5650"/>
                  </a:cubicBezTo>
                  <a:cubicBezTo>
                    <a:pt x="45238" y="5588"/>
                    <a:pt x="45195" y="5526"/>
                    <a:pt x="45153" y="5461"/>
                  </a:cubicBezTo>
                  <a:cubicBezTo>
                    <a:pt x="44648" y="4665"/>
                    <a:pt x="44437" y="3720"/>
                    <a:pt x="44303" y="2787"/>
                  </a:cubicBezTo>
                  <a:cubicBezTo>
                    <a:pt x="44191" y="2017"/>
                    <a:pt x="44131" y="1239"/>
                    <a:pt x="44127" y="459"/>
                  </a:cubicBezTo>
                  <a:cubicBezTo>
                    <a:pt x="42998" y="202"/>
                    <a:pt x="41854" y="0"/>
                    <a:pt x="407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1694377" flipH="1">
              <a:off x="-2190092" y="3571093"/>
              <a:ext cx="5218921" cy="3447554"/>
            </a:xfrm>
            <a:custGeom>
              <a:avLst/>
              <a:gdLst/>
              <a:ahLst/>
              <a:cxnLst/>
              <a:rect l="l" t="t" r="r" b="b"/>
              <a:pathLst>
                <a:path w="51475" h="34003" extrusionOk="0">
                  <a:moveTo>
                    <a:pt x="45282" y="1"/>
                  </a:moveTo>
                  <a:cubicBezTo>
                    <a:pt x="44834" y="173"/>
                    <a:pt x="44507" y="672"/>
                    <a:pt x="44378" y="1161"/>
                  </a:cubicBezTo>
                  <a:cubicBezTo>
                    <a:pt x="44215" y="1782"/>
                    <a:pt x="44242" y="2451"/>
                    <a:pt x="43990" y="3039"/>
                  </a:cubicBezTo>
                  <a:cubicBezTo>
                    <a:pt x="43658" y="3815"/>
                    <a:pt x="42820" y="4322"/>
                    <a:pt x="41986" y="4322"/>
                  </a:cubicBezTo>
                  <a:cubicBezTo>
                    <a:pt x="41800" y="4322"/>
                    <a:pt x="41614" y="4297"/>
                    <a:pt x="41433" y="4243"/>
                  </a:cubicBezTo>
                  <a:cubicBezTo>
                    <a:pt x="40231" y="3890"/>
                    <a:pt x="39403" y="2510"/>
                    <a:pt x="38162" y="2510"/>
                  </a:cubicBezTo>
                  <a:cubicBezTo>
                    <a:pt x="38145" y="2510"/>
                    <a:pt x="38129" y="2511"/>
                    <a:pt x="38112" y="2511"/>
                  </a:cubicBezTo>
                  <a:cubicBezTo>
                    <a:pt x="37113" y="2541"/>
                    <a:pt x="36365" y="3537"/>
                    <a:pt x="36235" y="4528"/>
                  </a:cubicBezTo>
                  <a:cubicBezTo>
                    <a:pt x="36104" y="5519"/>
                    <a:pt x="36432" y="6482"/>
                    <a:pt x="36720" y="7441"/>
                  </a:cubicBezTo>
                  <a:cubicBezTo>
                    <a:pt x="36858" y="7895"/>
                    <a:pt x="36963" y="8223"/>
                    <a:pt x="37112" y="8652"/>
                  </a:cubicBezTo>
                  <a:cubicBezTo>
                    <a:pt x="37250" y="9049"/>
                    <a:pt x="37369" y="9502"/>
                    <a:pt x="37470" y="9910"/>
                  </a:cubicBezTo>
                  <a:cubicBezTo>
                    <a:pt x="37594" y="10410"/>
                    <a:pt x="37660" y="10921"/>
                    <a:pt x="37669" y="11436"/>
                  </a:cubicBezTo>
                  <a:cubicBezTo>
                    <a:pt x="37673" y="11718"/>
                    <a:pt x="37660" y="12004"/>
                    <a:pt x="37569" y="12271"/>
                  </a:cubicBezTo>
                  <a:cubicBezTo>
                    <a:pt x="37480" y="12536"/>
                    <a:pt x="37224" y="12835"/>
                    <a:pt x="36957" y="12926"/>
                  </a:cubicBezTo>
                  <a:cubicBezTo>
                    <a:pt x="36715" y="13009"/>
                    <a:pt x="36473" y="13045"/>
                    <a:pt x="36230" y="13045"/>
                  </a:cubicBezTo>
                  <a:cubicBezTo>
                    <a:pt x="35162" y="13045"/>
                    <a:pt x="34099" y="12338"/>
                    <a:pt x="33130" y="11765"/>
                  </a:cubicBezTo>
                  <a:cubicBezTo>
                    <a:pt x="32450" y="11363"/>
                    <a:pt x="31595" y="11043"/>
                    <a:pt x="30823" y="11043"/>
                  </a:cubicBezTo>
                  <a:cubicBezTo>
                    <a:pt x="30246" y="11043"/>
                    <a:pt x="29716" y="11221"/>
                    <a:pt x="29340" y="11676"/>
                  </a:cubicBezTo>
                  <a:cubicBezTo>
                    <a:pt x="28956" y="12141"/>
                    <a:pt x="28858" y="12780"/>
                    <a:pt x="28526" y="13284"/>
                  </a:cubicBezTo>
                  <a:cubicBezTo>
                    <a:pt x="28023" y="14050"/>
                    <a:pt x="27053" y="14387"/>
                    <a:pt x="26138" y="14424"/>
                  </a:cubicBezTo>
                  <a:cubicBezTo>
                    <a:pt x="26061" y="14428"/>
                    <a:pt x="25984" y="14429"/>
                    <a:pt x="25907" y="14429"/>
                  </a:cubicBezTo>
                  <a:cubicBezTo>
                    <a:pt x="25070" y="14429"/>
                    <a:pt x="24239" y="14249"/>
                    <a:pt x="23403" y="14180"/>
                  </a:cubicBezTo>
                  <a:cubicBezTo>
                    <a:pt x="23150" y="14160"/>
                    <a:pt x="22898" y="14150"/>
                    <a:pt x="22645" y="14150"/>
                  </a:cubicBezTo>
                  <a:cubicBezTo>
                    <a:pt x="21189" y="14150"/>
                    <a:pt x="19749" y="14483"/>
                    <a:pt x="18436" y="15127"/>
                  </a:cubicBezTo>
                  <a:cubicBezTo>
                    <a:pt x="14685" y="16976"/>
                    <a:pt x="12620" y="20985"/>
                    <a:pt x="9925" y="24184"/>
                  </a:cubicBezTo>
                  <a:cubicBezTo>
                    <a:pt x="7269" y="27338"/>
                    <a:pt x="3826" y="29822"/>
                    <a:pt x="1" y="31356"/>
                  </a:cubicBezTo>
                  <a:lnTo>
                    <a:pt x="1" y="34002"/>
                  </a:lnTo>
                  <a:lnTo>
                    <a:pt x="9638" y="34002"/>
                  </a:lnTo>
                  <a:cubicBezTo>
                    <a:pt x="13903" y="32145"/>
                    <a:pt x="17307" y="28386"/>
                    <a:pt x="18714" y="23948"/>
                  </a:cubicBezTo>
                  <a:cubicBezTo>
                    <a:pt x="19206" y="22394"/>
                    <a:pt x="19491" y="20718"/>
                    <a:pt x="20465" y="19410"/>
                  </a:cubicBezTo>
                  <a:cubicBezTo>
                    <a:pt x="21416" y="18132"/>
                    <a:pt x="23009" y="17379"/>
                    <a:pt x="24595" y="17379"/>
                  </a:cubicBezTo>
                  <a:cubicBezTo>
                    <a:pt x="24993" y="17379"/>
                    <a:pt x="25391" y="17426"/>
                    <a:pt x="25779" y="17525"/>
                  </a:cubicBezTo>
                  <a:cubicBezTo>
                    <a:pt x="26612" y="17737"/>
                    <a:pt x="27381" y="18159"/>
                    <a:pt x="28215" y="18365"/>
                  </a:cubicBezTo>
                  <a:cubicBezTo>
                    <a:pt x="28492" y="18433"/>
                    <a:pt x="28785" y="18472"/>
                    <a:pt x="29074" y="18472"/>
                  </a:cubicBezTo>
                  <a:cubicBezTo>
                    <a:pt x="29659" y="18472"/>
                    <a:pt x="30232" y="18312"/>
                    <a:pt x="30635" y="17902"/>
                  </a:cubicBezTo>
                  <a:cubicBezTo>
                    <a:pt x="31244" y="17278"/>
                    <a:pt x="31296" y="16262"/>
                    <a:pt x="31898" y="15628"/>
                  </a:cubicBezTo>
                  <a:cubicBezTo>
                    <a:pt x="32305" y="15199"/>
                    <a:pt x="32877" y="15034"/>
                    <a:pt x="33477" y="15034"/>
                  </a:cubicBezTo>
                  <a:cubicBezTo>
                    <a:pt x="33948" y="15034"/>
                    <a:pt x="34436" y="15135"/>
                    <a:pt x="34874" y="15290"/>
                  </a:cubicBezTo>
                  <a:cubicBezTo>
                    <a:pt x="35872" y="15643"/>
                    <a:pt x="36820" y="16214"/>
                    <a:pt x="37877" y="16265"/>
                  </a:cubicBezTo>
                  <a:cubicBezTo>
                    <a:pt x="37921" y="16267"/>
                    <a:pt x="37964" y="16268"/>
                    <a:pt x="38008" y="16268"/>
                  </a:cubicBezTo>
                  <a:cubicBezTo>
                    <a:pt x="39377" y="16268"/>
                    <a:pt x="40696" y="15273"/>
                    <a:pt x="41051" y="13948"/>
                  </a:cubicBezTo>
                  <a:cubicBezTo>
                    <a:pt x="41480" y="12350"/>
                    <a:pt x="40664" y="10423"/>
                    <a:pt x="41666" y="9105"/>
                  </a:cubicBezTo>
                  <a:cubicBezTo>
                    <a:pt x="42239" y="8353"/>
                    <a:pt x="43155" y="8122"/>
                    <a:pt x="44129" y="8122"/>
                  </a:cubicBezTo>
                  <a:cubicBezTo>
                    <a:pt x="44774" y="8122"/>
                    <a:pt x="45443" y="8223"/>
                    <a:pt x="46057" y="8341"/>
                  </a:cubicBezTo>
                  <a:cubicBezTo>
                    <a:pt x="46640" y="8454"/>
                    <a:pt x="47276" y="8545"/>
                    <a:pt x="47891" y="8545"/>
                  </a:cubicBezTo>
                  <a:cubicBezTo>
                    <a:pt x="48902" y="8545"/>
                    <a:pt x="49855" y="8299"/>
                    <a:pt x="50418" y="7501"/>
                  </a:cubicBezTo>
                  <a:cubicBezTo>
                    <a:pt x="51474" y="6004"/>
                    <a:pt x="50220" y="3984"/>
                    <a:pt x="50307" y="2144"/>
                  </a:cubicBezTo>
                  <a:cubicBezTo>
                    <a:pt x="49849" y="2046"/>
                    <a:pt x="49365" y="2035"/>
                    <a:pt x="48896" y="1978"/>
                  </a:cubicBezTo>
                  <a:cubicBezTo>
                    <a:pt x="47493" y="1810"/>
                    <a:pt x="46103" y="1143"/>
                    <a:pt x="4528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1992900" y="2596510"/>
            <a:ext cx="51582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2" hasCustomPrompt="1"/>
          </p:nvPr>
        </p:nvSpPr>
        <p:spPr>
          <a:xfrm>
            <a:off x="3687263" y="1149000"/>
            <a:ext cx="1769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1993350" y="3350335"/>
            <a:ext cx="5157300" cy="4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068563" y="4830050"/>
            <a:ext cx="146400" cy="146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117713" y="138750"/>
            <a:ext cx="146400" cy="14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rot="-1274568">
            <a:off x="1370622" y="4278354"/>
            <a:ext cx="5109332" cy="2583227"/>
          </a:xfrm>
          <a:custGeom>
            <a:avLst/>
            <a:gdLst/>
            <a:ahLst/>
            <a:cxnLst/>
            <a:rect l="l" t="t" r="r" b="b"/>
            <a:pathLst>
              <a:path w="204385" h="103335" extrusionOk="0">
                <a:moveTo>
                  <a:pt x="1063" y="1"/>
                </a:moveTo>
                <a:cubicBezTo>
                  <a:pt x="739" y="1"/>
                  <a:pt x="424" y="171"/>
                  <a:pt x="253" y="474"/>
                </a:cubicBezTo>
                <a:cubicBezTo>
                  <a:pt x="0" y="920"/>
                  <a:pt x="157" y="1486"/>
                  <a:pt x="603" y="1739"/>
                </a:cubicBezTo>
                <a:cubicBezTo>
                  <a:pt x="8388" y="6138"/>
                  <a:pt x="18502" y="7843"/>
                  <a:pt x="28970" y="7843"/>
                </a:cubicBezTo>
                <a:cubicBezTo>
                  <a:pt x="39727" y="7843"/>
                  <a:pt x="50858" y="6042"/>
                  <a:pt x="60220" y="3513"/>
                </a:cubicBezTo>
                <a:cubicBezTo>
                  <a:pt x="63031" y="2754"/>
                  <a:pt x="66032" y="2388"/>
                  <a:pt x="69126" y="2388"/>
                </a:cubicBezTo>
                <a:cubicBezTo>
                  <a:pt x="80626" y="2388"/>
                  <a:pt x="93427" y="7439"/>
                  <a:pt x="102677" y="16103"/>
                </a:cubicBezTo>
                <a:cubicBezTo>
                  <a:pt x="112588" y="25389"/>
                  <a:pt x="116763" y="36886"/>
                  <a:pt x="114430" y="48474"/>
                </a:cubicBezTo>
                <a:cubicBezTo>
                  <a:pt x="111099" y="65031"/>
                  <a:pt x="110569" y="76024"/>
                  <a:pt x="112714" y="84123"/>
                </a:cubicBezTo>
                <a:cubicBezTo>
                  <a:pt x="115219" y="93579"/>
                  <a:pt x="121389" y="99425"/>
                  <a:pt x="132130" y="102517"/>
                </a:cubicBezTo>
                <a:cubicBezTo>
                  <a:pt x="134090" y="103082"/>
                  <a:pt x="136221" y="103334"/>
                  <a:pt x="138497" y="103334"/>
                </a:cubicBezTo>
                <a:cubicBezTo>
                  <a:pt x="147750" y="103334"/>
                  <a:pt x="159388" y="99160"/>
                  <a:pt x="171567" y="94791"/>
                </a:cubicBezTo>
                <a:cubicBezTo>
                  <a:pt x="182257" y="90956"/>
                  <a:pt x="193311" y="86992"/>
                  <a:pt x="203588" y="85496"/>
                </a:cubicBezTo>
                <a:cubicBezTo>
                  <a:pt x="204045" y="85429"/>
                  <a:pt x="204383" y="85038"/>
                  <a:pt x="204384" y="84577"/>
                </a:cubicBezTo>
                <a:cubicBezTo>
                  <a:pt x="204384" y="84532"/>
                  <a:pt x="204381" y="84486"/>
                  <a:pt x="204374" y="84442"/>
                </a:cubicBezTo>
                <a:cubicBezTo>
                  <a:pt x="204307" y="83979"/>
                  <a:pt x="203910" y="83646"/>
                  <a:pt x="203455" y="83646"/>
                </a:cubicBezTo>
                <a:cubicBezTo>
                  <a:pt x="203410" y="83646"/>
                  <a:pt x="203365" y="83649"/>
                  <a:pt x="203320" y="83655"/>
                </a:cubicBezTo>
                <a:cubicBezTo>
                  <a:pt x="192860" y="85178"/>
                  <a:pt x="181717" y="89175"/>
                  <a:pt x="170940" y="93040"/>
                </a:cubicBezTo>
                <a:cubicBezTo>
                  <a:pt x="158909" y="97356"/>
                  <a:pt x="147417" y="101478"/>
                  <a:pt x="138515" y="101478"/>
                </a:cubicBezTo>
                <a:cubicBezTo>
                  <a:pt x="136404" y="101478"/>
                  <a:pt x="134439" y="101246"/>
                  <a:pt x="132646" y="100730"/>
                </a:cubicBezTo>
                <a:cubicBezTo>
                  <a:pt x="111431" y="94623"/>
                  <a:pt x="110569" y="77080"/>
                  <a:pt x="116251" y="48841"/>
                </a:cubicBezTo>
                <a:cubicBezTo>
                  <a:pt x="118715" y="36597"/>
                  <a:pt x="114346" y="24487"/>
                  <a:pt x="103946" y="14746"/>
                </a:cubicBezTo>
                <a:cubicBezTo>
                  <a:pt x="98111" y="9281"/>
                  <a:pt x="90609" y="4970"/>
                  <a:pt x="82818" y="2605"/>
                </a:cubicBezTo>
                <a:cubicBezTo>
                  <a:pt x="78201" y="1203"/>
                  <a:pt x="73628" y="499"/>
                  <a:pt x="69259" y="499"/>
                </a:cubicBezTo>
                <a:cubicBezTo>
                  <a:pt x="65943" y="499"/>
                  <a:pt x="62745" y="904"/>
                  <a:pt x="59734" y="1719"/>
                </a:cubicBezTo>
                <a:cubicBezTo>
                  <a:pt x="50493" y="4215"/>
                  <a:pt x="39511" y="5998"/>
                  <a:pt x="28938" y="5998"/>
                </a:cubicBezTo>
                <a:cubicBezTo>
                  <a:pt x="18785" y="5998"/>
                  <a:pt x="9010" y="4354"/>
                  <a:pt x="1517" y="120"/>
                </a:cubicBezTo>
                <a:cubicBezTo>
                  <a:pt x="1373" y="39"/>
                  <a:pt x="1217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rot="1406542" flipH="1">
            <a:off x="3837334" y="-1641872"/>
            <a:ext cx="5109287" cy="2583204"/>
          </a:xfrm>
          <a:custGeom>
            <a:avLst/>
            <a:gdLst/>
            <a:ahLst/>
            <a:cxnLst/>
            <a:rect l="l" t="t" r="r" b="b"/>
            <a:pathLst>
              <a:path w="204385" h="103335" extrusionOk="0">
                <a:moveTo>
                  <a:pt x="1063" y="1"/>
                </a:moveTo>
                <a:cubicBezTo>
                  <a:pt x="739" y="1"/>
                  <a:pt x="424" y="171"/>
                  <a:pt x="253" y="474"/>
                </a:cubicBezTo>
                <a:cubicBezTo>
                  <a:pt x="0" y="920"/>
                  <a:pt x="157" y="1486"/>
                  <a:pt x="603" y="1739"/>
                </a:cubicBezTo>
                <a:cubicBezTo>
                  <a:pt x="8388" y="6138"/>
                  <a:pt x="18502" y="7843"/>
                  <a:pt x="28970" y="7843"/>
                </a:cubicBezTo>
                <a:cubicBezTo>
                  <a:pt x="39727" y="7843"/>
                  <a:pt x="50858" y="6042"/>
                  <a:pt x="60220" y="3513"/>
                </a:cubicBezTo>
                <a:cubicBezTo>
                  <a:pt x="63031" y="2754"/>
                  <a:pt x="66032" y="2388"/>
                  <a:pt x="69126" y="2388"/>
                </a:cubicBezTo>
                <a:cubicBezTo>
                  <a:pt x="80626" y="2388"/>
                  <a:pt x="93427" y="7439"/>
                  <a:pt x="102677" y="16103"/>
                </a:cubicBezTo>
                <a:cubicBezTo>
                  <a:pt x="112588" y="25389"/>
                  <a:pt x="116763" y="36886"/>
                  <a:pt x="114430" y="48474"/>
                </a:cubicBezTo>
                <a:cubicBezTo>
                  <a:pt x="111099" y="65031"/>
                  <a:pt x="110569" y="76024"/>
                  <a:pt x="112714" y="84123"/>
                </a:cubicBezTo>
                <a:cubicBezTo>
                  <a:pt x="115219" y="93579"/>
                  <a:pt x="121389" y="99425"/>
                  <a:pt x="132130" y="102517"/>
                </a:cubicBezTo>
                <a:cubicBezTo>
                  <a:pt x="134090" y="103082"/>
                  <a:pt x="136221" y="103334"/>
                  <a:pt x="138497" y="103334"/>
                </a:cubicBezTo>
                <a:cubicBezTo>
                  <a:pt x="147750" y="103334"/>
                  <a:pt x="159388" y="99160"/>
                  <a:pt x="171567" y="94791"/>
                </a:cubicBezTo>
                <a:cubicBezTo>
                  <a:pt x="182257" y="90956"/>
                  <a:pt x="193311" y="86992"/>
                  <a:pt x="203588" y="85496"/>
                </a:cubicBezTo>
                <a:cubicBezTo>
                  <a:pt x="204045" y="85429"/>
                  <a:pt x="204383" y="85038"/>
                  <a:pt x="204384" y="84577"/>
                </a:cubicBezTo>
                <a:cubicBezTo>
                  <a:pt x="204384" y="84532"/>
                  <a:pt x="204381" y="84486"/>
                  <a:pt x="204374" y="84442"/>
                </a:cubicBezTo>
                <a:cubicBezTo>
                  <a:pt x="204307" y="83979"/>
                  <a:pt x="203910" y="83646"/>
                  <a:pt x="203455" y="83646"/>
                </a:cubicBezTo>
                <a:cubicBezTo>
                  <a:pt x="203410" y="83646"/>
                  <a:pt x="203365" y="83649"/>
                  <a:pt x="203320" y="83655"/>
                </a:cubicBezTo>
                <a:cubicBezTo>
                  <a:pt x="192860" y="85178"/>
                  <a:pt x="181717" y="89175"/>
                  <a:pt x="170940" y="93040"/>
                </a:cubicBezTo>
                <a:cubicBezTo>
                  <a:pt x="158909" y="97356"/>
                  <a:pt x="147417" y="101478"/>
                  <a:pt x="138515" y="101478"/>
                </a:cubicBezTo>
                <a:cubicBezTo>
                  <a:pt x="136404" y="101478"/>
                  <a:pt x="134439" y="101246"/>
                  <a:pt x="132646" y="100730"/>
                </a:cubicBezTo>
                <a:cubicBezTo>
                  <a:pt x="111431" y="94623"/>
                  <a:pt x="110569" y="77080"/>
                  <a:pt x="116251" y="48841"/>
                </a:cubicBezTo>
                <a:cubicBezTo>
                  <a:pt x="118715" y="36597"/>
                  <a:pt x="114346" y="24487"/>
                  <a:pt x="103946" y="14746"/>
                </a:cubicBezTo>
                <a:cubicBezTo>
                  <a:pt x="98111" y="9281"/>
                  <a:pt x="90609" y="4970"/>
                  <a:pt x="82818" y="2605"/>
                </a:cubicBezTo>
                <a:cubicBezTo>
                  <a:pt x="78201" y="1203"/>
                  <a:pt x="73628" y="499"/>
                  <a:pt x="69259" y="499"/>
                </a:cubicBezTo>
                <a:cubicBezTo>
                  <a:pt x="65943" y="499"/>
                  <a:pt x="62745" y="904"/>
                  <a:pt x="59734" y="1719"/>
                </a:cubicBezTo>
                <a:cubicBezTo>
                  <a:pt x="50493" y="4215"/>
                  <a:pt x="39511" y="5998"/>
                  <a:pt x="28938" y="5998"/>
                </a:cubicBezTo>
                <a:cubicBezTo>
                  <a:pt x="18785" y="5998"/>
                  <a:pt x="9010" y="4354"/>
                  <a:pt x="1517" y="120"/>
                </a:cubicBezTo>
                <a:cubicBezTo>
                  <a:pt x="1373" y="39"/>
                  <a:pt x="1217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2717546" flipH="1">
            <a:off x="7431020" y="3972466"/>
            <a:ext cx="3120283" cy="2606569"/>
          </a:xfrm>
          <a:custGeom>
            <a:avLst/>
            <a:gdLst/>
            <a:ahLst/>
            <a:cxnLst/>
            <a:rect l="l" t="t" r="r" b="b"/>
            <a:pathLst>
              <a:path w="58881" h="49187" extrusionOk="0">
                <a:moveTo>
                  <a:pt x="52942" y="1"/>
                </a:moveTo>
                <a:cubicBezTo>
                  <a:pt x="52266" y="1"/>
                  <a:pt x="51592" y="56"/>
                  <a:pt x="50921" y="186"/>
                </a:cubicBezTo>
                <a:cubicBezTo>
                  <a:pt x="45627" y="1209"/>
                  <a:pt x="42050" y="6770"/>
                  <a:pt x="41598" y="12259"/>
                </a:cubicBezTo>
                <a:cubicBezTo>
                  <a:pt x="41474" y="13776"/>
                  <a:pt x="41524" y="15367"/>
                  <a:pt x="40862" y="16730"/>
                </a:cubicBezTo>
                <a:cubicBezTo>
                  <a:pt x="40359" y="17763"/>
                  <a:pt x="39249" y="18584"/>
                  <a:pt x="38182" y="18584"/>
                </a:cubicBezTo>
                <a:cubicBezTo>
                  <a:pt x="37842" y="18584"/>
                  <a:pt x="37507" y="18500"/>
                  <a:pt x="37197" y="18315"/>
                </a:cubicBezTo>
                <a:cubicBezTo>
                  <a:pt x="36274" y="17763"/>
                  <a:pt x="35830" y="16481"/>
                  <a:pt x="34793" y="16213"/>
                </a:cubicBezTo>
                <a:cubicBezTo>
                  <a:pt x="34673" y="16182"/>
                  <a:pt x="34552" y="16167"/>
                  <a:pt x="34433" y="16167"/>
                </a:cubicBezTo>
                <a:cubicBezTo>
                  <a:pt x="33678" y="16167"/>
                  <a:pt x="32959" y="16746"/>
                  <a:pt x="32544" y="17425"/>
                </a:cubicBezTo>
                <a:cubicBezTo>
                  <a:pt x="32064" y="18212"/>
                  <a:pt x="31848" y="19139"/>
                  <a:pt x="31414" y="19953"/>
                </a:cubicBezTo>
                <a:cubicBezTo>
                  <a:pt x="30323" y="21996"/>
                  <a:pt x="28074" y="22900"/>
                  <a:pt x="25746" y="22900"/>
                </a:cubicBezTo>
                <a:cubicBezTo>
                  <a:pt x="24462" y="22900"/>
                  <a:pt x="23153" y="22625"/>
                  <a:pt x="22001" y="22114"/>
                </a:cubicBezTo>
                <a:cubicBezTo>
                  <a:pt x="19832" y="21154"/>
                  <a:pt x="17727" y="19529"/>
                  <a:pt x="15438" y="19529"/>
                </a:cubicBezTo>
                <a:cubicBezTo>
                  <a:pt x="15190" y="19529"/>
                  <a:pt x="14939" y="19548"/>
                  <a:pt x="14687" y="19589"/>
                </a:cubicBezTo>
                <a:cubicBezTo>
                  <a:pt x="11583" y="20094"/>
                  <a:pt x="9994" y="23526"/>
                  <a:pt x="8080" y="26073"/>
                </a:cubicBezTo>
                <a:cubicBezTo>
                  <a:pt x="6059" y="28766"/>
                  <a:pt x="3181" y="30768"/>
                  <a:pt x="1" y="31730"/>
                </a:cubicBezTo>
                <a:lnTo>
                  <a:pt x="1" y="49187"/>
                </a:lnTo>
                <a:cubicBezTo>
                  <a:pt x="4975" y="47147"/>
                  <a:pt x="9451" y="43844"/>
                  <a:pt x="12905" y="39651"/>
                </a:cubicBezTo>
                <a:cubicBezTo>
                  <a:pt x="16409" y="35400"/>
                  <a:pt x="19095" y="30072"/>
                  <a:pt x="23973" y="27614"/>
                </a:cubicBezTo>
                <a:cubicBezTo>
                  <a:pt x="25666" y="26761"/>
                  <a:pt x="27553" y="26315"/>
                  <a:pt x="29440" y="26315"/>
                </a:cubicBezTo>
                <a:cubicBezTo>
                  <a:pt x="29770" y="26315"/>
                  <a:pt x="30100" y="26329"/>
                  <a:pt x="30430" y="26356"/>
                </a:cubicBezTo>
                <a:cubicBezTo>
                  <a:pt x="31521" y="26448"/>
                  <a:pt x="32606" y="26687"/>
                  <a:pt x="33699" y="26687"/>
                </a:cubicBezTo>
                <a:cubicBezTo>
                  <a:pt x="33795" y="26687"/>
                  <a:pt x="33891" y="26685"/>
                  <a:pt x="33988" y="26681"/>
                </a:cubicBezTo>
                <a:cubicBezTo>
                  <a:pt x="35179" y="26631"/>
                  <a:pt x="36439" y="26183"/>
                  <a:pt x="37093" y="25165"/>
                </a:cubicBezTo>
                <a:cubicBezTo>
                  <a:pt x="37523" y="24496"/>
                  <a:pt x="37651" y="23644"/>
                  <a:pt x="38152" y="23028"/>
                </a:cubicBezTo>
                <a:cubicBezTo>
                  <a:pt x="38641" y="22423"/>
                  <a:pt x="39329" y="22187"/>
                  <a:pt x="40078" y="22187"/>
                </a:cubicBezTo>
                <a:cubicBezTo>
                  <a:pt x="41082" y="22187"/>
                  <a:pt x="42195" y="22612"/>
                  <a:pt x="43080" y="23147"/>
                </a:cubicBezTo>
                <a:cubicBezTo>
                  <a:pt x="44339" y="23908"/>
                  <a:pt x="45723" y="24848"/>
                  <a:pt x="47111" y="24848"/>
                </a:cubicBezTo>
                <a:cubicBezTo>
                  <a:pt x="47426" y="24848"/>
                  <a:pt x="47742" y="24799"/>
                  <a:pt x="48056" y="24689"/>
                </a:cubicBezTo>
                <a:cubicBezTo>
                  <a:pt x="48402" y="24568"/>
                  <a:pt x="48734" y="24171"/>
                  <a:pt x="48853" y="23817"/>
                </a:cubicBezTo>
                <a:cubicBezTo>
                  <a:pt x="48970" y="23462"/>
                  <a:pt x="48987" y="23082"/>
                  <a:pt x="48981" y="22709"/>
                </a:cubicBezTo>
                <a:cubicBezTo>
                  <a:pt x="48970" y="22024"/>
                  <a:pt x="48883" y="21345"/>
                  <a:pt x="48723" y="20681"/>
                </a:cubicBezTo>
                <a:cubicBezTo>
                  <a:pt x="48592" y="20136"/>
                  <a:pt x="48437" y="19536"/>
                  <a:pt x="48257" y="19008"/>
                </a:cubicBezTo>
                <a:cubicBezTo>
                  <a:pt x="48063" y="18437"/>
                  <a:pt x="47926" y="18003"/>
                  <a:pt x="47747" y="17397"/>
                </a:cubicBezTo>
                <a:cubicBezTo>
                  <a:pt x="47373" y="16125"/>
                  <a:pt x="46946" y="14844"/>
                  <a:pt x="47116" y="13527"/>
                </a:cubicBezTo>
                <a:cubicBezTo>
                  <a:pt x="47287" y="12210"/>
                  <a:pt x="48258" y="10886"/>
                  <a:pt x="49557" y="10846"/>
                </a:cubicBezTo>
                <a:cubicBezTo>
                  <a:pt x="49579" y="10845"/>
                  <a:pt x="49601" y="10845"/>
                  <a:pt x="49623" y="10845"/>
                </a:cubicBezTo>
                <a:cubicBezTo>
                  <a:pt x="51236" y="10845"/>
                  <a:pt x="52314" y="12678"/>
                  <a:pt x="53878" y="13148"/>
                </a:cubicBezTo>
                <a:cubicBezTo>
                  <a:pt x="54112" y="13219"/>
                  <a:pt x="54353" y="13252"/>
                  <a:pt x="54595" y="13252"/>
                </a:cubicBezTo>
                <a:cubicBezTo>
                  <a:pt x="55680" y="13252"/>
                  <a:pt x="56770" y="12578"/>
                  <a:pt x="57201" y="11549"/>
                </a:cubicBezTo>
                <a:cubicBezTo>
                  <a:pt x="57528" y="10765"/>
                  <a:pt x="57494" y="9876"/>
                  <a:pt x="57706" y="9052"/>
                </a:cubicBezTo>
                <a:cubicBezTo>
                  <a:pt x="57872" y="8401"/>
                  <a:pt x="58299" y="7740"/>
                  <a:pt x="58881" y="7512"/>
                </a:cubicBezTo>
                <a:cubicBezTo>
                  <a:pt x="58823" y="7428"/>
                  <a:pt x="58767" y="7346"/>
                  <a:pt x="58713" y="7259"/>
                </a:cubicBezTo>
                <a:cubicBezTo>
                  <a:pt x="58055" y="6201"/>
                  <a:pt x="57781" y="4944"/>
                  <a:pt x="57606" y="3704"/>
                </a:cubicBezTo>
                <a:cubicBezTo>
                  <a:pt x="57460" y="2679"/>
                  <a:pt x="57384" y="1645"/>
                  <a:pt x="57377" y="610"/>
                </a:cubicBezTo>
                <a:cubicBezTo>
                  <a:pt x="55909" y="267"/>
                  <a:pt x="54422" y="1"/>
                  <a:pt x="52942" y="1"/>
                </a:cubicBez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-2717546" flipH="1">
            <a:off x="6757167" y="3920916"/>
            <a:ext cx="3095112" cy="1315340"/>
          </a:xfrm>
          <a:custGeom>
            <a:avLst/>
            <a:gdLst/>
            <a:ahLst/>
            <a:cxnLst/>
            <a:rect l="l" t="t" r="r" b="b"/>
            <a:pathLst>
              <a:path w="58406" h="24821" extrusionOk="0">
                <a:moveTo>
                  <a:pt x="48077" y="0"/>
                </a:moveTo>
                <a:cubicBezTo>
                  <a:pt x="47612" y="0"/>
                  <a:pt x="47143" y="29"/>
                  <a:pt x="46670" y="89"/>
                </a:cubicBezTo>
                <a:cubicBezTo>
                  <a:pt x="42422" y="631"/>
                  <a:pt x="39076" y="3727"/>
                  <a:pt x="38432" y="8954"/>
                </a:cubicBezTo>
                <a:cubicBezTo>
                  <a:pt x="38291" y="10100"/>
                  <a:pt x="38216" y="11735"/>
                  <a:pt x="37846" y="12827"/>
                </a:cubicBezTo>
                <a:cubicBezTo>
                  <a:pt x="37525" y="13778"/>
                  <a:pt x="36654" y="14640"/>
                  <a:pt x="35717" y="14640"/>
                </a:cubicBezTo>
                <a:cubicBezTo>
                  <a:pt x="35577" y="14640"/>
                  <a:pt x="35436" y="14621"/>
                  <a:pt x="35296" y="14581"/>
                </a:cubicBezTo>
                <a:cubicBezTo>
                  <a:pt x="34235" y="14273"/>
                  <a:pt x="33797" y="12993"/>
                  <a:pt x="32959" y="12264"/>
                </a:cubicBezTo>
                <a:cubicBezTo>
                  <a:pt x="32489" y="11856"/>
                  <a:pt x="31877" y="11657"/>
                  <a:pt x="31263" y="11657"/>
                </a:cubicBezTo>
                <a:cubicBezTo>
                  <a:pt x="30489" y="11657"/>
                  <a:pt x="29712" y="11972"/>
                  <a:pt x="29210" y="12577"/>
                </a:cubicBezTo>
                <a:cubicBezTo>
                  <a:pt x="27616" y="14500"/>
                  <a:pt x="28949" y="18103"/>
                  <a:pt x="26926" y="19545"/>
                </a:cubicBezTo>
                <a:cubicBezTo>
                  <a:pt x="26497" y="19852"/>
                  <a:pt x="26005" y="19981"/>
                  <a:pt x="25495" y="19981"/>
                </a:cubicBezTo>
                <a:cubicBezTo>
                  <a:pt x="24583" y="19981"/>
                  <a:pt x="23613" y="19566"/>
                  <a:pt x="22841" y="19018"/>
                </a:cubicBezTo>
                <a:cubicBezTo>
                  <a:pt x="20559" y="17395"/>
                  <a:pt x="19100" y="14804"/>
                  <a:pt x="16916" y="13046"/>
                </a:cubicBezTo>
                <a:cubicBezTo>
                  <a:pt x="15576" y="11968"/>
                  <a:pt x="13946" y="11219"/>
                  <a:pt x="12243" y="11113"/>
                </a:cubicBezTo>
                <a:cubicBezTo>
                  <a:pt x="12114" y="11105"/>
                  <a:pt x="11985" y="11102"/>
                  <a:pt x="11855" y="11102"/>
                </a:cubicBezTo>
                <a:cubicBezTo>
                  <a:pt x="10276" y="11102"/>
                  <a:pt x="8679" y="11687"/>
                  <a:pt x="7576" y="12838"/>
                </a:cubicBezTo>
                <a:cubicBezTo>
                  <a:pt x="6166" y="14311"/>
                  <a:pt x="5713" y="16454"/>
                  <a:pt x="4779" y="18280"/>
                </a:cubicBezTo>
                <a:cubicBezTo>
                  <a:pt x="3845" y="20106"/>
                  <a:pt x="2016" y="21460"/>
                  <a:pt x="1" y="21460"/>
                </a:cubicBezTo>
                <a:lnTo>
                  <a:pt x="1" y="24821"/>
                </a:lnTo>
                <a:cubicBezTo>
                  <a:pt x="2919" y="24821"/>
                  <a:pt x="5899" y="23126"/>
                  <a:pt x="7051" y="20385"/>
                </a:cubicBezTo>
                <a:cubicBezTo>
                  <a:pt x="7709" y="18817"/>
                  <a:pt x="7972" y="16819"/>
                  <a:pt x="9458" y="16047"/>
                </a:cubicBezTo>
                <a:cubicBezTo>
                  <a:pt x="9903" y="15816"/>
                  <a:pt x="10405" y="15735"/>
                  <a:pt x="10906" y="15735"/>
                </a:cubicBezTo>
                <a:cubicBezTo>
                  <a:pt x="11041" y="15735"/>
                  <a:pt x="11175" y="15741"/>
                  <a:pt x="11309" y="15751"/>
                </a:cubicBezTo>
                <a:cubicBezTo>
                  <a:pt x="13786" y="15942"/>
                  <a:pt x="15918" y="17551"/>
                  <a:pt x="17816" y="19188"/>
                </a:cubicBezTo>
                <a:cubicBezTo>
                  <a:pt x="19714" y="20825"/>
                  <a:pt x="21630" y="22609"/>
                  <a:pt x="24025" y="23278"/>
                </a:cubicBezTo>
                <a:cubicBezTo>
                  <a:pt x="24539" y="23421"/>
                  <a:pt x="25082" y="23493"/>
                  <a:pt x="25626" y="23493"/>
                </a:cubicBezTo>
                <a:cubicBezTo>
                  <a:pt x="27622" y="23493"/>
                  <a:pt x="29636" y="22534"/>
                  <a:pt x="30292" y="20656"/>
                </a:cubicBezTo>
                <a:cubicBezTo>
                  <a:pt x="30917" y="18872"/>
                  <a:pt x="30184" y="16770"/>
                  <a:pt x="30975" y="15055"/>
                </a:cubicBezTo>
                <a:cubicBezTo>
                  <a:pt x="31063" y="14863"/>
                  <a:pt x="31197" y="14659"/>
                  <a:pt x="31402" y="14625"/>
                </a:cubicBezTo>
                <a:cubicBezTo>
                  <a:pt x="31423" y="14622"/>
                  <a:pt x="31443" y="14620"/>
                  <a:pt x="31462" y="14620"/>
                </a:cubicBezTo>
                <a:cubicBezTo>
                  <a:pt x="31689" y="14620"/>
                  <a:pt x="31878" y="14832"/>
                  <a:pt x="32003" y="15037"/>
                </a:cubicBezTo>
                <a:cubicBezTo>
                  <a:pt x="32918" y="16519"/>
                  <a:pt x="33031" y="18746"/>
                  <a:pt x="34620" y="19403"/>
                </a:cubicBezTo>
                <a:cubicBezTo>
                  <a:pt x="34879" y="19510"/>
                  <a:pt x="35151" y="19558"/>
                  <a:pt x="35425" y="19558"/>
                </a:cubicBezTo>
                <a:cubicBezTo>
                  <a:pt x="36113" y="19558"/>
                  <a:pt x="36818" y="19257"/>
                  <a:pt x="37389" y="18839"/>
                </a:cubicBezTo>
                <a:cubicBezTo>
                  <a:pt x="39166" y="17537"/>
                  <a:pt x="40001" y="15282"/>
                  <a:pt x="40498" y="13105"/>
                </a:cubicBezTo>
                <a:cubicBezTo>
                  <a:pt x="40994" y="10930"/>
                  <a:pt x="41266" y="8654"/>
                  <a:pt x="42307" y="6689"/>
                </a:cubicBezTo>
                <a:cubicBezTo>
                  <a:pt x="43425" y="4580"/>
                  <a:pt x="45443" y="2968"/>
                  <a:pt x="47738" y="2464"/>
                </a:cubicBezTo>
                <a:cubicBezTo>
                  <a:pt x="48251" y="2351"/>
                  <a:pt x="48776" y="2296"/>
                  <a:pt x="49300" y="2296"/>
                </a:cubicBezTo>
                <a:cubicBezTo>
                  <a:pt x="51123" y="2296"/>
                  <a:pt x="52948" y="2965"/>
                  <a:pt x="54293" y="4222"/>
                </a:cubicBezTo>
                <a:cubicBezTo>
                  <a:pt x="54929" y="4815"/>
                  <a:pt x="55484" y="5546"/>
                  <a:pt x="56283" y="5873"/>
                </a:cubicBezTo>
                <a:cubicBezTo>
                  <a:pt x="56571" y="5993"/>
                  <a:pt x="56913" y="6063"/>
                  <a:pt x="57237" y="6063"/>
                </a:cubicBezTo>
                <a:cubicBezTo>
                  <a:pt x="57808" y="6063"/>
                  <a:pt x="58325" y="5844"/>
                  <a:pt x="58406" y="5289"/>
                </a:cubicBezTo>
                <a:cubicBezTo>
                  <a:pt x="55955" y="2260"/>
                  <a:pt x="52181" y="0"/>
                  <a:pt x="48077" y="0"/>
                </a:cubicBezTo>
                <a:close/>
              </a:path>
            </a:pathLst>
          </a:custGeom>
          <a:solidFill>
            <a:schemeClr val="accent3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076500">
            <a:off x="4507366" y="-1215186"/>
            <a:ext cx="5543424" cy="2725226"/>
          </a:xfrm>
          <a:custGeom>
            <a:avLst/>
            <a:gdLst/>
            <a:ahLst/>
            <a:cxnLst/>
            <a:rect l="l" t="t" r="r" b="b"/>
            <a:pathLst>
              <a:path w="221745" h="109013" extrusionOk="0">
                <a:moveTo>
                  <a:pt x="45797" y="1"/>
                </a:moveTo>
                <a:cubicBezTo>
                  <a:pt x="30249" y="1"/>
                  <a:pt x="14419" y="3150"/>
                  <a:pt x="1" y="9240"/>
                </a:cubicBezTo>
                <a:lnTo>
                  <a:pt x="1" y="11318"/>
                </a:lnTo>
                <a:cubicBezTo>
                  <a:pt x="14459" y="5210"/>
                  <a:pt x="29115" y="1741"/>
                  <a:pt x="44639" y="1741"/>
                </a:cubicBezTo>
                <a:cubicBezTo>
                  <a:pt x="45060" y="1741"/>
                  <a:pt x="45482" y="1743"/>
                  <a:pt x="45905" y="1749"/>
                </a:cubicBezTo>
                <a:cubicBezTo>
                  <a:pt x="49105" y="1787"/>
                  <a:pt x="52327" y="2164"/>
                  <a:pt x="55300" y="3413"/>
                </a:cubicBezTo>
                <a:cubicBezTo>
                  <a:pt x="57773" y="4451"/>
                  <a:pt x="59807" y="6024"/>
                  <a:pt x="59842" y="9401"/>
                </a:cubicBezTo>
                <a:cubicBezTo>
                  <a:pt x="59891" y="14173"/>
                  <a:pt x="55352" y="17970"/>
                  <a:pt x="55250" y="22582"/>
                </a:cubicBezTo>
                <a:cubicBezTo>
                  <a:pt x="55152" y="27053"/>
                  <a:pt x="57655" y="30494"/>
                  <a:pt x="60295" y="32302"/>
                </a:cubicBezTo>
                <a:cubicBezTo>
                  <a:pt x="62936" y="34109"/>
                  <a:pt x="67309" y="35207"/>
                  <a:pt x="70410" y="35776"/>
                </a:cubicBezTo>
                <a:cubicBezTo>
                  <a:pt x="86073" y="38650"/>
                  <a:pt x="102520" y="38013"/>
                  <a:pt x="114884" y="48559"/>
                </a:cubicBezTo>
                <a:cubicBezTo>
                  <a:pt x="121257" y="53993"/>
                  <a:pt x="125419" y="62015"/>
                  <a:pt x="130267" y="68985"/>
                </a:cubicBezTo>
                <a:cubicBezTo>
                  <a:pt x="141576" y="85240"/>
                  <a:pt x="156651" y="98934"/>
                  <a:pt x="174156" y="107034"/>
                </a:cubicBezTo>
                <a:cubicBezTo>
                  <a:pt x="176806" y="108260"/>
                  <a:pt x="180545" y="109013"/>
                  <a:pt x="183682" y="109013"/>
                </a:cubicBezTo>
                <a:cubicBezTo>
                  <a:pt x="184215" y="109013"/>
                  <a:pt x="184732" y="108991"/>
                  <a:pt x="185222" y="108946"/>
                </a:cubicBezTo>
                <a:cubicBezTo>
                  <a:pt x="190645" y="108449"/>
                  <a:pt x="195769" y="104054"/>
                  <a:pt x="201148" y="103187"/>
                </a:cubicBezTo>
                <a:cubicBezTo>
                  <a:pt x="201882" y="103069"/>
                  <a:pt x="202617" y="103021"/>
                  <a:pt x="203353" y="103021"/>
                </a:cubicBezTo>
                <a:cubicBezTo>
                  <a:pt x="206346" y="103021"/>
                  <a:pt x="209360" y="103804"/>
                  <a:pt x="212375" y="103804"/>
                </a:cubicBezTo>
                <a:cubicBezTo>
                  <a:pt x="212403" y="103804"/>
                  <a:pt x="212431" y="103804"/>
                  <a:pt x="212460" y="103803"/>
                </a:cubicBezTo>
                <a:cubicBezTo>
                  <a:pt x="212460" y="103803"/>
                  <a:pt x="221059" y="103789"/>
                  <a:pt x="221395" y="97154"/>
                </a:cubicBezTo>
                <a:cubicBezTo>
                  <a:pt x="221744" y="90278"/>
                  <a:pt x="216148" y="87830"/>
                  <a:pt x="211304" y="87121"/>
                </a:cubicBezTo>
                <a:lnTo>
                  <a:pt x="209820" y="88283"/>
                </a:lnTo>
                <a:cubicBezTo>
                  <a:pt x="212195" y="88869"/>
                  <a:pt x="214881" y="89532"/>
                  <a:pt x="216828" y="91082"/>
                </a:cubicBezTo>
                <a:cubicBezTo>
                  <a:pt x="218774" y="92631"/>
                  <a:pt x="220087" y="95377"/>
                  <a:pt x="219303" y="97814"/>
                </a:cubicBezTo>
                <a:cubicBezTo>
                  <a:pt x="218367" y="100728"/>
                  <a:pt x="215016" y="101906"/>
                  <a:pt x="212099" y="101919"/>
                </a:cubicBezTo>
                <a:cubicBezTo>
                  <a:pt x="212073" y="101919"/>
                  <a:pt x="212047" y="101919"/>
                  <a:pt x="212020" y="101919"/>
                </a:cubicBezTo>
                <a:cubicBezTo>
                  <a:pt x="209003" y="101919"/>
                  <a:pt x="205986" y="101135"/>
                  <a:pt x="202992" y="101135"/>
                </a:cubicBezTo>
                <a:cubicBezTo>
                  <a:pt x="202255" y="101135"/>
                  <a:pt x="201521" y="101182"/>
                  <a:pt x="200788" y="101301"/>
                </a:cubicBezTo>
                <a:cubicBezTo>
                  <a:pt x="195408" y="102167"/>
                  <a:pt x="190965" y="106700"/>
                  <a:pt x="185544" y="107198"/>
                </a:cubicBezTo>
                <a:cubicBezTo>
                  <a:pt x="185108" y="107238"/>
                  <a:pt x="184660" y="107257"/>
                  <a:pt x="184202" y="107257"/>
                </a:cubicBezTo>
                <a:cubicBezTo>
                  <a:pt x="181116" y="107257"/>
                  <a:pt x="177616" y="106386"/>
                  <a:pt x="174915" y="105136"/>
                </a:cubicBezTo>
                <a:cubicBezTo>
                  <a:pt x="157410" y="97036"/>
                  <a:pt x="142835" y="83629"/>
                  <a:pt x="131527" y="67372"/>
                </a:cubicBezTo>
                <a:cubicBezTo>
                  <a:pt x="126679" y="60402"/>
                  <a:pt x="122466" y="52734"/>
                  <a:pt x="116093" y="47299"/>
                </a:cubicBezTo>
                <a:cubicBezTo>
                  <a:pt x="103729" y="36754"/>
                  <a:pt x="86395" y="36902"/>
                  <a:pt x="70732" y="34028"/>
                </a:cubicBezTo>
                <a:cubicBezTo>
                  <a:pt x="67631" y="33459"/>
                  <a:pt x="64473" y="32720"/>
                  <a:pt x="61833" y="30913"/>
                </a:cubicBezTo>
                <a:cubicBezTo>
                  <a:pt x="59192" y="29106"/>
                  <a:pt x="57139" y="26012"/>
                  <a:pt x="57290" y="22695"/>
                </a:cubicBezTo>
                <a:cubicBezTo>
                  <a:pt x="57509" y="17929"/>
                  <a:pt x="62008" y="14200"/>
                  <a:pt x="61960" y="9429"/>
                </a:cubicBezTo>
                <a:cubicBezTo>
                  <a:pt x="61924" y="6051"/>
                  <a:pt x="59629" y="3469"/>
                  <a:pt x="56731" y="2038"/>
                </a:cubicBezTo>
                <a:cubicBezTo>
                  <a:pt x="53831" y="606"/>
                  <a:pt x="50392" y="46"/>
                  <a:pt x="47190" y="9"/>
                </a:cubicBezTo>
                <a:cubicBezTo>
                  <a:pt x="46726" y="3"/>
                  <a:pt x="46262" y="1"/>
                  <a:pt x="45797" y="1"/>
                </a:cubicBezTo>
                <a:close/>
              </a:path>
            </a:pathLst>
          </a:custGeom>
          <a:solidFill>
            <a:schemeClr val="lt1"/>
          </a:solidFill>
          <a:ln w="7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7493782" flipH="1">
            <a:off x="-923771" y="59650"/>
            <a:ext cx="3095164" cy="1315362"/>
          </a:xfrm>
          <a:custGeom>
            <a:avLst/>
            <a:gdLst/>
            <a:ahLst/>
            <a:cxnLst/>
            <a:rect l="l" t="t" r="r" b="b"/>
            <a:pathLst>
              <a:path w="58406" h="24821" extrusionOk="0">
                <a:moveTo>
                  <a:pt x="48077" y="0"/>
                </a:moveTo>
                <a:cubicBezTo>
                  <a:pt x="47612" y="0"/>
                  <a:pt x="47143" y="29"/>
                  <a:pt x="46670" y="89"/>
                </a:cubicBezTo>
                <a:cubicBezTo>
                  <a:pt x="42422" y="631"/>
                  <a:pt x="39076" y="3727"/>
                  <a:pt x="38432" y="8954"/>
                </a:cubicBezTo>
                <a:cubicBezTo>
                  <a:pt x="38291" y="10100"/>
                  <a:pt x="38216" y="11735"/>
                  <a:pt x="37846" y="12827"/>
                </a:cubicBezTo>
                <a:cubicBezTo>
                  <a:pt x="37525" y="13778"/>
                  <a:pt x="36654" y="14640"/>
                  <a:pt x="35717" y="14640"/>
                </a:cubicBezTo>
                <a:cubicBezTo>
                  <a:pt x="35577" y="14640"/>
                  <a:pt x="35436" y="14621"/>
                  <a:pt x="35296" y="14581"/>
                </a:cubicBezTo>
                <a:cubicBezTo>
                  <a:pt x="34235" y="14273"/>
                  <a:pt x="33797" y="12993"/>
                  <a:pt x="32959" y="12264"/>
                </a:cubicBezTo>
                <a:cubicBezTo>
                  <a:pt x="32489" y="11856"/>
                  <a:pt x="31877" y="11657"/>
                  <a:pt x="31263" y="11657"/>
                </a:cubicBezTo>
                <a:cubicBezTo>
                  <a:pt x="30489" y="11657"/>
                  <a:pt x="29712" y="11972"/>
                  <a:pt x="29210" y="12577"/>
                </a:cubicBezTo>
                <a:cubicBezTo>
                  <a:pt x="27616" y="14500"/>
                  <a:pt x="28949" y="18103"/>
                  <a:pt x="26926" y="19545"/>
                </a:cubicBezTo>
                <a:cubicBezTo>
                  <a:pt x="26497" y="19852"/>
                  <a:pt x="26005" y="19981"/>
                  <a:pt x="25495" y="19981"/>
                </a:cubicBezTo>
                <a:cubicBezTo>
                  <a:pt x="24583" y="19981"/>
                  <a:pt x="23613" y="19566"/>
                  <a:pt x="22841" y="19018"/>
                </a:cubicBezTo>
                <a:cubicBezTo>
                  <a:pt x="20559" y="17395"/>
                  <a:pt x="19100" y="14804"/>
                  <a:pt x="16916" y="13046"/>
                </a:cubicBezTo>
                <a:cubicBezTo>
                  <a:pt x="15576" y="11968"/>
                  <a:pt x="13946" y="11219"/>
                  <a:pt x="12243" y="11113"/>
                </a:cubicBezTo>
                <a:cubicBezTo>
                  <a:pt x="12114" y="11105"/>
                  <a:pt x="11985" y="11102"/>
                  <a:pt x="11855" y="11102"/>
                </a:cubicBezTo>
                <a:cubicBezTo>
                  <a:pt x="10276" y="11102"/>
                  <a:pt x="8679" y="11687"/>
                  <a:pt x="7576" y="12838"/>
                </a:cubicBezTo>
                <a:cubicBezTo>
                  <a:pt x="6166" y="14311"/>
                  <a:pt x="5713" y="16454"/>
                  <a:pt x="4779" y="18280"/>
                </a:cubicBezTo>
                <a:cubicBezTo>
                  <a:pt x="3845" y="20106"/>
                  <a:pt x="2016" y="21460"/>
                  <a:pt x="1" y="21460"/>
                </a:cubicBezTo>
                <a:lnTo>
                  <a:pt x="1" y="24821"/>
                </a:lnTo>
                <a:cubicBezTo>
                  <a:pt x="2919" y="24821"/>
                  <a:pt x="5899" y="23126"/>
                  <a:pt x="7051" y="20385"/>
                </a:cubicBezTo>
                <a:cubicBezTo>
                  <a:pt x="7709" y="18817"/>
                  <a:pt x="7972" y="16819"/>
                  <a:pt x="9458" y="16047"/>
                </a:cubicBezTo>
                <a:cubicBezTo>
                  <a:pt x="9903" y="15816"/>
                  <a:pt x="10405" y="15735"/>
                  <a:pt x="10906" y="15735"/>
                </a:cubicBezTo>
                <a:cubicBezTo>
                  <a:pt x="11041" y="15735"/>
                  <a:pt x="11175" y="15741"/>
                  <a:pt x="11309" y="15751"/>
                </a:cubicBezTo>
                <a:cubicBezTo>
                  <a:pt x="13786" y="15942"/>
                  <a:pt x="15918" y="17551"/>
                  <a:pt x="17816" y="19188"/>
                </a:cubicBezTo>
                <a:cubicBezTo>
                  <a:pt x="19714" y="20825"/>
                  <a:pt x="21630" y="22609"/>
                  <a:pt x="24025" y="23278"/>
                </a:cubicBezTo>
                <a:cubicBezTo>
                  <a:pt x="24539" y="23421"/>
                  <a:pt x="25082" y="23493"/>
                  <a:pt x="25626" y="23493"/>
                </a:cubicBezTo>
                <a:cubicBezTo>
                  <a:pt x="27622" y="23493"/>
                  <a:pt x="29636" y="22534"/>
                  <a:pt x="30292" y="20656"/>
                </a:cubicBezTo>
                <a:cubicBezTo>
                  <a:pt x="30917" y="18872"/>
                  <a:pt x="30184" y="16770"/>
                  <a:pt x="30975" y="15055"/>
                </a:cubicBezTo>
                <a:cubicBezTo>
                  <a:pt x="31063" y="14863"/>
                  <a:pt x="31197" y="14659"/>
                  <a:pt x="31402" y="14625"/>
                </a:cubicBezTo>
                <a:cubicBezTo>
                  <a:pt x="31423" y="14622"/>
                  <a:pt x="31443" y="14620"/>
                  <a:pt x="31462" y="14620"/>
                </a:cubicBezTo>
                <a:cubicBezTo>
                  <a:pt x="31689" y="14620"/>
                  <a:pt x="31878" y="14832"/>
                  <a:pt x="32003" y="15037"/>
                </a:cubicBezTo>
                <a:cubicBezTo>
                  <a:pt x="32918" y="16519"/>
                  <a:pt x="33031" y="18746"/>
                  <a:pt x="34620" y="19403"/>
                </a:cubicBezTo>
                <a:cubicBezTo>
                  <a:pt x="34879" y="19510"/>
                  <a:pt x="35151" y="19558"/>
                  <a:pt x="35425" y="19558"/>
                </a:cubicBezTo>
                <a:cubicBezTo>
                  <a:pt x="36113" y="19558"/>
                  <a:pt x="36818" y="19257"/>
                  <a:pt x="37389" y="18839"/>
                </a:cubicBezTo>
                <a:cubicBezTo>
                  <a:pt x="39166" y="17537"/>
                  <a:pt x="40001" y="15282"/>
                  <a:pt x="40498" y="13105"/>
                </a:cubicBezTo>
                <a:cubicBezTo>
                  <a:pt x="40994" y="10930"/>
                  <a:pt x="41266" y="8654"/>
                  <a:pt x="42307" y="6689"/>
                </a:cubicBezTo>
                <a:cubicBezTo>
                  <a:pt x="43425" y="4580"/>
                  <a:pt x="45443" y="2968"/>
                  <a:pt x="47738" y="2464"/>
                </a:cubicBezTo>
                <a:cubicBezTo>
                  <a:pt x="48251" y="2351"/>
                  <a:pt x="48776" y="2296"/>
                  <a:pt x="49300" y="2296"/>
                </a:cubicBezTo>
                <a:cubicBezTo>
                  <a:pt x="51123" y="2296"/>
                  <a:pt x="52948" y="2965"/>
                  <a:pt x="54293" y="4222"/>
                </a:cubicBezTo>
                <a:cubicBezTo>
                  <a:pt x="54929" y="4815"/>
                  <a:pt x="55484" y="5546"/>
                  <a:pt x="56283" y="5873"/>
                </a:cubicBezTo>
                <a:cubicBezTo>
                  <a:pt x="56571" y="5993"/>
                  <a:pt x="56913" y="6063"/>
                  <a:pt x="57237" y="6063"/>
                </a:cubicBezTo>
                <a:cubicBezTo>
                  <a:pt x="57808" y="6063"/>
                  <a:pt x="58325" y="5844"/>
                  <a:pt x="58406" y="5289"/>
                </a:cubicBezTo>
                <a:cubicBezTo>
                  <a:pt x="55955" y="2260"/>
                  <a:pt x="52181" y="0"/>
                  <a:pt x="48077" y="0"/>
                </a:cubicBez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7493782" flipH="1">
            <a:off x="-1229054" y="-452424"/>
            <a:ext cx="3042382" cy="1941168"/>
          </a:xfrm>
          <a:custGeom>
            <a:avLst/>
            <a:gdLst/>
            <a:ahLst/>
            <a:cxnLst/>
            <a:rect l="l" t="t" r="r" b="b"/>
            <a:pathLst>
              <a:path w="57410" h="36630" extrusionOk="0">
                <a:moveTo>
                  <a:pt x="48715" y="0"/>
                </a:moveTo>
                <a:cubicBezTo>
                  <a:pt x="48444" y="0"/>
                  <a:pt x="48172" y="13"/>
                  <a:pt x="47902" y="38"/>
                </a:cubicBezTo>
                <a:cubicBezTo>
                  <a:pt x="45510" y="265"/>
                  <a:pt x="43197" y="1553"/>
                  <a:pt x="41865" y="3595"/>
                </a:cubicBezTo>
                <a:cubicBezTo>
                  <a:pt x="39508" y="7210"/>
                  <a:pt x="40509" y="12282"/>
                  <a:pt x="38321" y="16006"/>
                </a:cubicBezTo>
                <a:cubicBezTo>
                  <a:pt x="37777" y="16934"/>
                  <a:pt x="36849" y="17809"/>
                  <a:pt x="35841" y="17809"/>
                </a:cubicBezTo>
                <a:cubicBezTo>
                  <a:pt x="35695" y="17809"/>
                  <a:pt x="35547" y="17791"/>
                  <a:pt x="35398" y="17751"/>
                </a:cubicBezTo>
                <a:cubicBezTo>
                  <a:pt x="33057" y="17131"/>
                  <a:pt x="33803" y="12555"/>
                  <a:pt x="31444" y="12006"/>
                </a:cubicBezTo>
                <a:cubicBezTo>
                  <a:pt x="31393" y="11994"/>
                  <a:pt x="31335" y="11989"/>
                  <a:pt x="31274" y="11989"/>
                </a:cubicBezTo>
                <a:cubicBezTo>
                  <a:pt x="31067" y="11989"/>
                  <a:pt x="30823" y="12053"/>
                  <a:pt x="30663" y="12139"/>
                </a:cubicBezTo>
                <a:cubicBezTo>
                  <a:pt x="30427" y="12266"/>
                  <a:pt x="30251" y="12465"/>
                  <a:pt x="30142" y="12715"/>
                </a:cubicBezTo>
                <a:cubicBezTo>
                  <a:pt x="29050" y="15222"/>
                  <a:pt x="30206" y="18661"/>
                  <a:pt x="28238" y="20530"/>
                </a:cubicBezTo>
                <a:cubicBezTo>
                  <a:pt x="27577" y="21158"/>
                  <a:pt x="26699" y="21429"/>
                  <a:pt x="25793" y="21429"/>
                </a:cubicBezTo>
                <a:cubicBezTo>
                  <a:pt x="24995" y="21429"/>
                  <a:pt x="24175" y="21218"/>
                  <a:pt x="23463" y="20855"/>
                </a:cubicBezTo>
                <a:cubicBezTo>
                  <a:pt x="21945" y="20078"/>
                  <a:pt x="20784" y="18747"/>
                  <a:pt x="19586" y="17516"/>
                </a:cubicBezTo>
                <a:cubicBezTo>
                  <a:pt x="18070" y="15959"/>
                  <a:pt x="16386" y="14485"/>
                  <a:pt x="14358" y="13754"/>
                </a:cubicBezTo>
                <a:cubicBezTo>
                  <a:pt x="13576" y="13472"/>
                  <a:pt x="12733" y="13319"/>
                  <a:pt x="11899" y="13319"/>
                </a:cubicBezTo>
                <a:cubicBezTo>
                  <a:pt x="10568" y="13319"/>
                  <a:pt x="9259" y="13708"/>
                  <a:pt x="8252" y="14583"/>
                </a:cubicBezTo>
                <a:cubicBezTo>
                  <a:pt x="6644" y="15979"/>
                  <a:pt x="6101" y="18271"/>
                  <a:pt x="4776" y="19948"/>
                </a:cubicBezTo>
                <a:cubicBezTo>
                  <a:pt x="3615" y="21418"/>
                  <a:pt x="1841" y="22361"/>
                  <a:pt x="1" y="22492"/>
                </a:cubicBezTo>
                <a:lnTo>
                  <a:pt x="1" y="36629"/>
                </a:lnTo>
                <a:cubicBezTo>
                  <a:pt x="3181" y="35667"/>
                  <a:pt x="6059" y="33665"/>
                  <a:pt x="8080" y="30972"/>
                </a:cubicBezTo>
                <a:cubicBezTo>
                  <a:pt x="9995" y="28425"/>
                  <a:pt x="11583" y="24995"/>
                  <a:pt x="14687" y="24490"/>
                </a:cubicBezTo>
                <a:cubicBezTo>
                  <a:pt x="14940" y="24448"/>
                  <a:pt x="15191" y="24429"/>
                  <a:pt x="15440" y="24429"/>
                </a:cubicBezTo>
                <a:cubicBezTo>
                  <a:pt x="17730" y="24429"/>
                  <a:pt x="19833" y="26053"/>
                  <a:pt x="22001" y="27013"/>
                </a:cubicBezTo>
                <a:cubicBezTo>
                  <a:pt x="23153" y="27524"/>
                  <a:pt x="24462" y="27799"/>
                  <a:pt x="25746" y="27799"/>
                </a:cubicBezTo>
                <a:cubicBezTo>
                  <a:pt x="28074" y="27799"/>
                  <a:pt x="30323" y="26895"/>
                  <a:pt x="31414" y="24852"/>
                </a:cubicBezTo>
                <a:cubicBezTo>
                  <a:pt x="31848" y="24039"/>
                  <a:pt x="32064" y="23111"/>
                  <a:pt x="32544" y="22324"/>
                </a:cubicBezTo>
                <a:cubicBezTo>
                  <a:pt x="32959" y="21645"/>
                  <a:pt x="33678" y="21066"/>
                  <a:pt x="34433" y="21066"/>
                </a:cubicBezTo>
                <a:cubicBezTo>
                  <a:pt x="34552" y="21066"/>
                  <a:pt x="34673" y="21081"/>
                  <a:pt x="34793" y="21112"/>
                </a:cubicBezTo>
                <a:cubicBezTo>
                  <a:pt x="35830" y="21380"/>
                  <a:pt x="36274" y="22662"/>
                  <a:pt x="37197" y="23215"/>
                </a:cubicBezTo>
                <a:cubicBezTo>
                  <a:pt x="37506" y="23400"/>
                  <a:pt x="37841" y="23483"/>
                  <a:pt x="38181" y="23483"/>
                </a:cubicBezTo>
                <a:cubicBezTo>
                  <a:pt x="39248" y="23483"/>
                  <a:pt x="40359" y="22663"/>
                  <a:pt x="40862" y="21629"/>
                </a:cubicBezTo>
                <a:cubicBezTo>
                  <a:pt x="41523" y="20266"/>
                  <a:pt x="41474" y="18675"/>
                  <a:pt x="41598" y="17158"/>
                </a:cubicBezTo>
                <a:cubicBezTo>
                  <a:pt x="42048" y="11669"/>
                  <a:pt x="45627" y="6108"/>
                  <a:pt x="50921" y="5085"/>
                </a:cubicBezTo>
                <a:cubicBezTo>
                  <a:pt x="51592" y="4955"/>
                  <a:pt x="52267" y="4900"/>
                  <a:pt x="52943" y="4900"/>
                </a:cubicBezTo>
                <a:cubicBezTo>
                  <a:pt x="54423" y="4900"/>
                  <a:pt x="55909" y="5166"/>
                  <a:pt x="57377" y="5509"/>
                </a:cubicBezTo>
                <a:cubicBezTo>
                  <a:pt x="57377" y="5109"/>
                  <a:pt x="57387" y="4711"/>
                  <a:pt x="57410" y="4311"/>
                </a:cubicBezTo>
                <a:cubicBezTo>
                  <a:pt x="56685" y="3621"/>
                  <a:pt x="55053" y="2322"/>
                  <a:pt x="54673" y="2040"/>
                </a:cubicBezTo>
                <a:cubicBezTo>
                  <a:pt x="52948" y="766"/>
                  <a:pt x="50837" y="0"/>
                  <a:pt x="48715" y="0"/>
                </a:cubicBezTo>
                <a:close/>
              </a:path>
            </a:pathLst>
          </a:custGeom>
          <a:solidFill>
            <a:schemeClr val="accent6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7493782" flipH="1">
            <a:off x="-1731558" y="-1155986"/>
            <a:ext cx="3120336" cy="2606613"/>
          </a:xfrm>
          <a:custGeom>
            <a:avLst/>
            <a:gdLst/>
            <a:ahLst/>
            <a:cxnLst/>
            <a:rect l="l" t="t" r="r" b="b"/>
            <a:pathLst>
              <a:path w="58881" h="49187" extrusionOk="0">
                <a:moveTo>
                  <a:pt x="52942" y="1"/>
                </a:moveTo>
                <a:cubicBezTo>
                  <a:pt x="52266" y="1"/>
                  <a:pt x="51592" y="56"/>
                  <a:pt x="50921" y="186"/>
                </a:cubicBezTo>
                <a:cubicBezTo>
                  <a:pt x="45627" y="1209"/>
                  <a:pt x="42050" y="6770"/>
                  <a:pt x="41598" y="12259"/>
                </a:cubicBezTo>
                <a:cubicBezTo>
                  <a:pt x="41474" y="13776"/>
                  <a:pt x="41524" y="15367"/>
                  <a:pt x="40862" y="16730"/>
                </a:cubicBezTo>
                <a:cubicBezTo>
                  <a:pt x="40359" y="17763"/>
                  <a:pt x="39249" y="18584"/>
                  <a:pt x="38182" y="18584"/>
                </a:cubicBezTo>
                <a:cubicBezTo>
                  <a:pt x="37842" y="18584"/>
                  <a:pt x="37507" y="18500"/>
                  <a:pt x="37197" y="18315"/>
                </a:cubicBezTo>
                <a:cubicBezTo>
                  <a:pt x="36274" y="17763"/>
                  <a:pt x="35830" y="16481"/>
                  <a:pt x="34793" y="16213"/>
                </a:cubicBezTo>
                <a:cubicBezTo>
                  <a:pt x="34673" y="16182"/>
                  <a:pt x="34552" y="16167"/>
                  <a:pt x="34433" y="16167"/>
                </a:cubicBezTo>
                <a:cubicBezTo>
                  <a:pt x="33678" y="16167"/>
                  <a:pt x="32959" y="16746"/>
                  <a:pt x="32544" y="17425"/>
                </a:cubicBezTo>
                <a:cubicBezTo>
                  <a:pt x="32064" y="18212"/>
                  <a:pt x="31848" y="19139"/>
                  <a:pt x="31414" y="19953"/>
                </a:cubicBezTo>
                <a:cubicBezTo>
                  <a:pt x="30323" y="21996"/>
                  <a:pt x="28074" y="22900"/>
                  <a:pt x="25746" y="22900"/>
                </a:cubicBezTo>
                <a:cubicBezTo>
                  <a:pt x="24462" y="22900"/>
                  <a:pt x="23153" y="22625"/>
                  <a:pt x="22001" y="22114"/>
                </a:cubicBezTo>
                <a:cubicBezTo>
                  <a:pt x="19832" y="21154"/>
                  <a:pt x="17727" y="19529"/>
                  <a:pt x="15438" y="19529"/>
                </a:cubicBezTo>
                <a:cubicBezTo>
                  <a:pt x="15190" y="19529"/>
                  <a:pt x="14939" y="19548"/>
                  <a:pt x="14687" y="19589"/>
                </a:cubicBezTo>
                <a:cubicBezTo>
                  <a:pt x="11583" y="20094"/>
                  <a:pt x="9994" y="23526"/>
                  <a:pt x="8080" y="26073"/>
                </a:cubicBezTo>
                <a:cubicBezTo>
                  <a:pt x="6059" y="28766"/>
                  <a:pt x="3181" y="30768"/>
                  <a:pt x="1" y="31730"/>
                </a:cubicBezTo>
                <a:lnTo>
                  <a:pt x="1" y="49187"/>
                </a:lnTo>
                <a:cubicBezTo>
                  <a:pt x="4975" y="47147"/>
                  <a:pt x="9451" y="43844"/>
                  <a:pt x="12905" y="39651"/>
                </a:cubicBezTo>
                <a:cubicBezTo>
                  <a:pt x="16409" y="35400"/>
                  <a:pt x="19095" y="30072"/>
                  <a:pt x="23973" y="27614"/>
                </a:cubicBezTo>
                <a:cubicBezTo>
                  <a:pt x="25666" y="26761"/>
                  <a:pt x="27553" y="26315"/>
                  <a:pt x="29440" y="26315"/>
                </a:cubicBezTo>
                <a:cubicBezTo>
                  <a:pt x="29770" y="26315"/>
                  <a:pt x="30100" y="26329"/>
                  <a:pt x="30430" y="26356"/>
                </a:cubicBezTo>
                <a:cubicBezTo>
                  <a:pt x="31521" y="26448"/>
                  <a:pt x="32606" y="26687"/>
                  <a:pt x="33699" y="26687"/>
                </a:cubicBezTo>
                <a:cubicBezTo>
                  <a:pt x="33795" y="26687"/>
                  <a:pt x="33891" y="26685"/>
                  <a:pt x="33988" y="26681"/>
                </a:cubicBezTo>
                <a:cubicBezTo>
                  <a:pt x="35179" y="26631"/>
                  <a:pt x="36439" y="26183"/>
                  <a:pt x="37093" y="25165"/>
                </a:cubicBezTo>
                <a:cubicBezTo>
                  <a:pt x="37523" y="24496"/>
                  <a:pt x="37651" y="23644"/>
                  <a:pt x="38152" y="23028"/>
                </a:cubicBezTo>
                <a:cubicBezTo>
                  <a:pt x="38641" y="22423"/>
                  <a:pt x="39329" y="22187"/>
                  <a:pt x="40078" y="22187"/>
                </a:cubicBezTo>
                <a:cubicBezTo>
                  <a:pt x="41082" y="22187"/>
                  <a:pt x="42195" y="22612"/>
                  <a:pt x="43080" y="23147"/>
                </a:cubicBezTo>
                <a:cubicBezTo>
                  <a:pt x="44339" y="23908"/>
                  <a:pt x="45723" y="24848"/>
                  <a:pt x="47111" y="24848"/>
                </a:cubicBezTo>
                <a:cubicBezTo>
                  <a:pt x="47426" y="24848"/>
                  <a:pt x="47742" y="24799"/>
                  <a:pt x="48056" y="24689"/>
                </a:cubicBezTo>
                <a:cubicBezTo>
                  <a:pt x="48402" y="24568"/>
                  <a:pt x="48734" y="24171"/>
                  <a:pt x="48853" y="23817"/>
                </a:cubicBezTo>
                <a:cubicBezTo>
                  <a:pt x="48970" y="23462"/>
                  <a:pt x="48987" y="23082"/>
                  <a:pt x="48981" y="22709"/>
                </a:cubicBezTo>
                <a:cubicBezTo>
                  <a:pt x="48970" y="22024"/>
                  <a:pt x="48883" y="21345"/>
                  <a:pt x="48723" y="20681"/>
                </a:cubicBezTo>
                <a:cubicBezTo>
                  <a:pt x="48592" y="20136"/>
                  <a:pt x="48437" y="19536"/>
                  <a:pt x="48257" y="19008"/>
                </a:cubicBezTo>
                <a:cubicBezTo>
                  <a:pt x="48063" y="18437"/>
                  <a:pt x="47926" y="18003"/>
                  <a:pt x="47747" y="17397"/>
                </a:cubicBezTo>
                <a:cubicBezTo>
                  <a:pt x="47373" y="16125"/>
                  <a:pt x="46946" y="14844"/>
                  <a:pt x="47116" y="13527"/>
                </a:cubicBezTo>
                <a:cubicBezTo>
                  <a:pt x="47287" y="12210"/>
                  <a:pt x="48258" y="10886"/>
                  <a:pt x="49557" y="10846"/>
                </a:cubicBezTo>
                <a:cubicBezTo>
                  <a:pt x="49579" y="10845"/>
                  <a:pt x="49601" y="10845"/>
                  <a:pt x="49623" y="10845"/>
                </a:cubicBezTo>
                <a:cubicBezTo>
                  <a:pt x="51236" y="10845"/>
                  <a:pt x="52314" y="12678"/>
                  <a:pt x="53878" y="13148"/>
                </a:cubicBezTo>
                <a:cubicBezTo>
                  <a:pt x="54112" y="13219"/>
                  <a:pt x="54353" y="13252"/>
                  <a:pt x="54595" y="13252"/>
                </a:cubicBezTo>
                <a:cubicBezTo>
                  <a:pt x="55680" y="13252"/>
                  <a:pt x="56770" y="12578"/>
                  <a:pt x="57201" y="11549"/>
                </a:cubicBezTo>
                <a:cubicBezTo>
                  <a:pt x="57528" y="10765"/>
                  <a:pt x="57494" y="9876"/>
                  <a:pt x="57706" y="9052"/>
                </a:cubicBezTo>
                <a:cubicBezTo>
                  <a:pt x="57872" y="8401"/>
                  <a:pt x="58299" y="7740"/>
                  <a:pt x="58881" y="7512"/>
                </a:cubicBezTo>
                <a:cubicBezTo>
                  <a:pt x="58823" y="7428"/>
                  <a:pt x="58767" y="7346"/>
                  <a:pt x="58713" y="7259"/>
                </a:cubicBezTo>
                <a:cubicBezTo>
                  <a:pt x="58055" y="6201"/>
                  <a:pt x="57781" y="4944"/>
                  <a:pt x="57606" y="3704"/>
                </a:cubicBezTo>
                <a:cubicBezTo>
                  <a:pt x="57460" y="2679"/>
                  <a:pt x="57384" y="1645"/>
                  <a:pt x="57377" y="610"/>
                </a:cubicBezTo>
                <a:cubicBezTo>
                  <a:pt x="55909" y="267"/>
                  <a:pt x="54422" y="1"/>
                  <a:pt x="52942" y="1"/>
                </a:cubicBezTo>
                <a:close/>
              </a:path>
            </a:pathLst>
          </a:custGeom>
          <a:solidFill>
            <a:schemeClr val="accent3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rot="5400000">
            <a:off x="7519804" y="76020"/>
            <a:ext cx="142800" cy="1428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rot="5400000">
            <a:off x="370204" y="908707"/>
            <a:ext cx="91500" cy="91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rot="-2717546" flipH="1">
            <a:off x="7076439" y="3860790"/>
            <a:ext cx="3042330" cy="1941135"/>
          </a:xfrm>
          <a:custGeom>
            <a:avLst/>
            <a:gdLst/>
            <a:ahLst/>
            <a:cxnLst/>
            <a:rect l="l" t="t" r="r" b="b"/>
            <a:pathLst>
              <a:path w="57410" h="36630" extrusionOk="0">
                <a:moveTo>
                  <a:pt x="48715" y="0"/>
                </a:moveTo>
                <a:cubicBezTo>
                  <a:pt x="48444" y="0"/>
                  <a:pt x="48172" y="13"/>
                  <a:pt x="47902" y="38"/>
                </a:cubicBezTo>
                <a:cubicBezTo>
                  <a:pt x="45510" y="265"/>
                  <a:pt x="43197" y="1553"/>
                  <a:pt x="41865" y="3595"/>
                </a:cubicBezTo>
                <a:cubicBezTo>
                  <a:pt x="39508" y="7210"/>
                  <a:pt x="40509" y="12282"/>
                  <a:pt x="38321" y="16006"/>
                </a:cubicBezTo>
                <a:cubicBezTo>
                  <a:pt x="37777" y="16934"/>
                  <a:pt x="36849" y="17809"/>
                  <a:pt x="35841" y="17809"/>
                </a:cubicBezTo>
                <a:cubicBezTo>
                  <a:pt x="35695" y="17809"/>
                  <a:pt x="35547" y="17791"/>
                  <a:pt x="35398" y="17751"/>
                </a:cubicBezTo>
                <a:cubicBezTo>
                  <a:pt x="33057" y="17131"/>
                  <a:pt x="33803" y="12555"/>
                  <a:pt x="31444" y="12006"/>
                </a:cubicBezTo>
                <a:cubicBezTo>
                  <a:pt x="31393" y="11994"/>
                  <a:pt x="31335" y="11989"/>
                  <a:pt x="31274" y="11989"/>
                </a:cubicBezTo>
                <a:cubicBezTo>
                  <a:pt x="31067" y="11989"/>
                  <a:pt x="30823" y="12053"/>
                  <a:pt x="30663" y="12139"/>
                </a:cubicBezTo>
                <a:cubicBezTo>
                  <a:pt x="30427" y="12266"/>
                  <a:pt x="30251" y="12465"/>
                  <a:pt x="30142" y="12715"/>
                </a:cubicBezTo>
                <a:cubicBezTo>
                  <a:pt x="29050" y="15222"/>
                  <a:pt x="30206" y="18661"/>
                  <a:pt x="28238" y="20530"/>
                </a:cubicBezTo>
                <a:cubicBezTo>
                  <a:pt x="27577" y="21158"/>
                  <a:pt x="26699" y="21429"/>
                  <a:pt x="25793" y="21429"/>
                </a:cubicBezTo>
                <a:cubicBezTo>
                  <a:pt x="24995" y="21429"/>
                  <a:pt x="24175" y="21218"/>
                  <a:pt x="23463" y="20855"/>
                </a:cubicBezTo>
                <a:cubicBezTo>
                  <a:pt x="21945" y="20078"/>
                  <a:pt x="20784" y="18747"/>
                  <a:pt x="19586" y="17516"/>
                </a:cubicBezTo>
                <a:cubicBezTo>
                  <a:pt x="18070" y="15959"/>
                  <a:pt x="16386" y="14485"/>
                  <a:pt x="14358" y="13754"/>
                </a:cubicBezTo>
                <a:cubicBezTo>
                  <a:pt x="13576" y="13472"/>
                  <a:pt x="12733" y="13319"/>
                  <a:pt x="11899" y="13319"/>
                </a:cubicBezTo>
                <a:cubicBezTo>
                  <a:pt x="10568" y="13319"/>
                  <a:pt x="9259" y="13708"/>
                  <a:pt x="8252" y="14583"/>
                </a:cubicBezTo>
                <a:cubicBezTo>
                  <a:pt x="6644" y="15979"/>
                  <a:pt x="6101" y="18271"/>
                  <a:pt x="4776" y="19948"/>
                </a:cubicBezTo>
                <a:cubicBezTo>
                  <a:pt x="3615" y="21418"/>
                  <a:pt x="1841" y="22361"/>
                  <a:pt x="1" y="22492"/>
                </a:cubicBezTo>
                <a:lnTo>
                  <a:pt x="1" y="36629"/>
                </a:lnTo>
                <a:cubicBezTo>
                  <a:pt x="3181" y="35667"/>
                  <a:pt x="6059" y="33665"/>
                  <a:pt x="8080" y="30972"/>
                </a:cubicBezTo>
                <a:cubicBezTo>
                  <a:pt x="9995" y="28425"/>
                  <a:pt x="11583" y="24995"/>
                  <a:pt x="14687" y="24490"/>
                </a:cubicBezTo>
                <a:cubicBezTo>
                  <a:pt x="14940" y="24448"/>
                  <a:pt x="15191" y="24429"/>
                  <a:pt x="15440" y="24429"/>
                </a:cubicBezTo>
                <a:cubicBezTo>
                  <a:pt x="17730" y="24429"/>
                  <a:pt x="19833" y="26053"/>
                  <a:pt x="22001" y="27013"/>
                </a:cubicBezTo>
                <a:cubicBezTo>
                  <a:pt x="23153" y="27524"/>
                  <a:pt x="24462" y="27799"/>
                  <a:pt x="25746" y="27799"/>
                </a:cubicBezTo>
                <a:cubicBezTo>
                  <a:pt x="28074" y="27799"/>
                  <a:pt x="30323" y="26895"/>
                  <a:pt x="31414" y="24852"/>
                </a:cubicBezTo>
                <a:cubicBezTo>
                  <a:pt x="31848" y="24039"/>
                  <a:pt x="32064" y="23111"/>
                  <a:pt x="32544" y="22324"/>
                </a:cubicBezTo>
                <a:cubicBezTo>
                  <a:pt x="32959" y="21645"/>
                  <a:pt x="33678" y="21066"/>
                  <a:pt x="34433" y="21066"/>
                </a:cubicBezTo>
                <a:cubicBezTo>
                  <a:pt x="34552" y="21066"/>
                  <a:pt x="34673" y="21081"/>
                  <a:pt x="34793" y="21112"/>
                </a:cubicBezTo>
                <a:cubicBezTo>
                  <a:pt x="35830" y="21380"/>
                  <a:pt x="36274" y="22662"/>
                  <a:pt x="37197" y="23215"/>
                </a:cubicBezTo>
                <a:cubicBezTo>
                  <a:pt x="37506" y="23400"/>
                  <a:pt x="37841" y="23483"/>
                  <a:pt x="38181" y="23483"/>
                </a:cubicBezTo>
                <a:cubicBezTo>
                  <a:pt x="39248" y="23483"/>
                  <a:pt x="40359" y="22663"/>
                  <a:pt x="40862" y="21629"/>
                </a:cubicBezTo>
                <a:cubicBezTo>
                  <a:pt x="41523" y="20266"/>
                  <a:pt x="41474" y="18675"/>
                  <a:pt x="41598" y="17158"/>
                </a:cubicBezTo>
                <a:cubicBezTo>
                  <a:pt x="42048" y="11669"/>
                  <a:pt x="45627" y="6108"/>
                  <a:pt x="50921" y="5085"/>
                </a:cubicBezTo>
                <a:cubicBezTo>
                  <a:pt x="51592" y="4955"/>
                  <a:pt x="52267" y="4900"/>
                  <a:pt x="52943" y="4900"/>
                </a:cubicBezTo>
                <a:cubicBezTo>
                  <a:pt x="54423" y="4900"/>
                  <a:pt x="55909" y="5166"/>
                  <a:pt x="57377" y="5509"/>
                </a:cubicBezTo>
                <a:cubicBezTo>
                  <a:pt x="57377" y="5109"/>
                  <a:pt x="57387" y="4711"/>
                  <a:pt x="57410" y="4311"/>
                </a:cubicBezTo>
                <a:cubicBezTo>
                  <a:pt x="56685" y="3621"/>
                  <a:pt x="55053" y="2322"/>
                  <a:pt x="54673" y="2040"/>
                </a:cubicBezTo>
                <a:cubicBezTo>
                  <a:pt x="52948" y="766"/>
                  <a:pt x="50837" y="0"/>
                  <a:pt x="48715" y="0"/>
                </a:cubicBezTo>
                <a:close/>
              </a:path>
            </a:pathLst>
          </a:custGeom>
          <a:solidFill>
            <a:schemeClr val="accent6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 rot="-1176661" flipH="1">
            <a:off x="91571" y="2394227"/>
            <a:ext cx="546399" cy="640116"/>
            <a:chOff x="8544496" y="1927548"/>
            <a:chExt cx="412853" cy="484556"/>
          </a:xfrm>
        </p:grpSpPr>
        <p:sp>
          <p:nvSpPr>
            <p:cNvPr id="102" name="Google Shape;102;p4"/>
            <p:cNvSpPr/>
            <p:nvPr/>
          </p:nvSpPr>
          <p:spPr>
            <a:xfrm rot="-2382154" flipH="1">
              <a:off x="8587245" y="2146691"/>
              <a:ext cx="296314" cy="184285"/>
            </a:xfrm>
            <a:custGeom>
              <a:avLst/>
              <a:gdLst/>
              <a:ahLst/>
              <a:cxnLst/>
              <a:rect l="l" t="t" r="r" b="b"/>
              <a:pathLst>
                <a:path w="8158" h="5124" extrusionOk="0">
                  <a:moveTo>
                    <a:pt x="1" y="0"/>
                  </a:moveTo>
                  <a:cubicBezTo>
                    <a:pt x="1" y="1"/>
                    <a:pt x="1638" y="1842"/>
                    <a:pt x="3171" y="3114"/>
                  </a:cubicBezTo>
                  <a:cubicBezTo>
                    <a:pt x="4433" y="4163"/>
                    <a:pt x="5611" y="5124"/>
                    <a:pt x="6495" y="5124"/>
                  </a:cubicBezTo>
                  <a:cubicBezTo>
                    <a:pt x="6683" y="5124"/>
                    <a:pt x="6858" y="5080"/>
                    <a:pt x="7018" y="4985"/>
                  </a:cubicBezTo>
                  <a:cubicBezTo>
                    <a:pt x="7926" y="4442"/>
                    <a:pt x="8158" y="2913"/>
                    <a:pt x="5716" y="2312"/>
                  </a:cubicBezTo>
                  <a:cubicBezTo>
                    <a:pt x="3273" y="171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rot="-2382154" flipH="1">
              <a:off x="8539991" y="2123937"/>
              <a:ext cx="286725" cy="89409"/>
            </a:xfrm>
            <a:custGeom>
              <a:avLst/>
              <a:gdLst/>
              <a:ahLst/>
              <a:cxnLst/>
              <a:rect l="l" t="t" r="r" b="b"/>
              <a:pathLst>
                <a:path w="7894" h="2486" extrusionOk="0">
                  <a:moveTo>
                    <a:pt x="6146" y="1"/>
                  </a:moveTo>
                  <a:cubicBezTo>
                    <a:pt x="5884" y="1"/>
                    <a:pt x="5599" y="75"/>
                    <a:pt x="5310" y="253"/>
                  </a:cubicBezTo>
                  <a:cubicBezTo>
                    <a:pt x="4073" y="1013"/>
                    <a:pt x="2067" y="1135"/>
                    <a:pt x="907" y="1135"/>
                  </a:cubicBezTo>
                  <a:cubicBezTo>
                    <a:pt x="360" y="1135"/>
                    <a:pt x="1" y="1107"/>
                    <a:pt x="1" y="1107"/>
                  </a:cubicBezTo>
                  <a:lnTo>
                    <a:pt x="1" y="1107"/>
                  </a:lnTo>
                  <a:cubicBezTo>
                    <a:pt x="1302" y="1688"/>
                    <a:pt x="2813" y="2486"/>
                    <a:pt x="4450" y="2486"/>
                  </a:cubicBezTo>
                  <a:cubicBezTo>
                    <a:pt x="5267" y="2486"/>
                    <a:pt x="6116" y="2287"/>
                    <a:pt x="6986" y="1763"/>
                  </a:cubicBezTo>
                  <a:cubicBezTo>
                    <a:pt x="7894" y="1216"/>
                    <a:pt x="7205" y="1"/>
                    <a:pt x="614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2382154" flipH="1">
              <a:off x="8773750" y="2079356"/>
              <a:ext cx="111690" cy="256826"/>
            </a:xfrm>
            <a:custGeom>
              <a:avLst/>
              <a:gdLst/>
              <a:ahLst/>
              <a:cxnLst/>
              <a:rect l="l" t="t" r="r" b="b"/>
              <a:pathLst>
                <a:path w="3075" h="7141" extrusionOk="0">
                  <a:moveTo>
                    <a:pt x="1" y="0"/>
                  </a:moveTo>
                  <a:cubicBezTo>
                    <a:pt x="1030" y="3088"/>
                    <a:pt x="552" y="5121"/>
                    <a:pt x="962" y="6259"/>
                  </a:cubicBezTo>
                  <a:cubicBezTo>
                    <a:pt x="1148" y="6777"/>
                    <a:pt x="1625" y="7140"/>
                    <a:pt x="2066" y="7140"/>
                  </a:cubicBezTo>
                  <a:cubicBezTo>
                    <a:pt x="2596" y="7140"/>
                    <a:pt x="3074" y="6616"/>
                    <a:pt x="2934" y="5206"/>
                  </a:cubicBezTo>
                  <a:cubicBezTo>
                    <a:pt x="2766" y="351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2382154" flipH="1">
              <a:off x="8548948" y="2160518"/>
              <a:ext cx="312477" cy="109154"/>
            </a:xfrm>
            <a:custGeom>
              <a:avLst/>
              <a:gdLst/>
              <a:ahLst/>
              <a:cxnLst/>
              <a:rect l="l" t="t" r="r" b="b"/>
              <a:pathLst>
                <a:path w="8603" h="3035" extrusionOk="0">
                  <a:moveTo>
                    <a:pt x="1" y="0"/>
                  </a:moveTo>
                  <a:cubicBezTo>
                    <a:pt x="1" y="1"/>
                    <a:pt x="3656" y="3035"/>
                    <a:pt x="6315" y="3035"/>
                  </a:cubicBezTo>
                  <a:cubicBezTo>
                    <a:pt x="6721" y="3035"/>
                    <a:pt x="7103" y="2964"/>
                    <a:pt x="7446" y="2801"/>
                  </a:cubicBezTo>
                  <a:cubicBezTo>
                    <a:pt x="8602" y="2250"/>
                    <a:pt x="8250" y="622"/>
                    <a:pt x="6463" y="622"/>
                  </a:cubicBezTo>
                  <a:cubicBezTo>
                    <a:pt x="6297" y="622"/>
                    <a:pt x="6119" y="636"/>
                    <a:pt x="5929" y="666"/>
                  </a:cubicBezTo>
                  <a:cubicBezTo>
                    <a:pt x="5542" y="727"/>
                    <a:pt x="5130" y="753"/>
                    <a:pt x="4712" y="753"/>
                  </a:cubicBezTo>
                  <a:cubicBezTo>
                    <a:pt x="2458" y="7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2382154" flipH="1">
              <a:off x="8682970" y="2112131"/>
              <a:ext cx="215861" cy="261142"/>
            </a:xfrm>
            <a:custGeom>
              <a:avLst/>
              <a:gdLst/>
              <a:ahLst/>
              <a:cxnLst/>
              <a:rect l="l" t="t" r="r" b="b"/>
              <a:pathLst>
                <a:path w="5943" h="7261" extrusionOk="0">
                  <a:moveTo>
                    <a:pt x="1" y="0"/>
                  </a:moveTo>
                  <a:cubicBezTo>
                    <a:pt x="1" y="1"/>
                    <a:pt x="1297" y="1678"/>
                    <a:pt x="1762" y="2557"/>
                  </a:cubicBezTo>
                  <a:cubicBezTo>
                    <a:pt x="2736" y="4396"/>
                    <a:pt x="3233" y="5806"/>
                    <a:pt x="3503" y="6369"/>
                  </a:cubicBezTo>
                  <a:cubicBezTo>
                    <a:pt x="3785" y="6957"/>
                    <a:pt x="4281" y="7260"/>
                    <a:pt x="4714" y="7260"/>
                  </a:cubicBezTo>
                  <a:cubicBezTo>
                    <a:pt x="5410" y="7260"/>
                    <a:pt x="5943" y="6478"/>
                    <a:pt x="5163" y="4842"/>
                  </a:cubicBezTo>
                  <a:cubicBezTo>
                    <a:pt x="3898" y="2187"/>
                    <a:pt x="338" y="10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2382154" flipH="1">
              <a:off x="8668474" y="1980472"/>
              <a:ext cx="239688" cy="204928"/>
            </a:xfrm>
            <a:custGeom>
              <a:avLst/>
              <a:gdLst/>
              <a:ahLst/>
              <a:cxnLst/>
              <a:rect l="l" t="t" r="r" b="b"/>
              <a:pathLst>
                <a:path w="6599" h="5698" extrusionOk="0">
                  <a:moveTo>
                    <a:pt x="221" y="1"/>
                  </a:moveTo>
                  <a:cubicBezTo>
                    <a:pt x="155" y="1"/>
                    <a:pt x="67" y="50"/>
                    <a:pt x="0" y="268"/>
                  </a:cubicBezTo>
                  <a:cubicBezTo>
                    <a:pt x="0" y="268"/>
                    <a:pt x="1030" y="1401"/>
                    <a:pt x="2285" y="2173"/>
                  </a:cubicBezTo>
                  <a:cubicBezTo>
                    <a:pt x="2977" y="2600"/>
                    <a:pt x="3393" y="3361"/>
                    <a:pt x="3378" y="4174"/>
                  </a:cubicBezTo>
                  <a:cubicBezTo>
                    <a:pt x="3370" y="4751"/>
                    <a:pt x="3331" y="5223"/>
                    <a:pt x="3331" y="5223"/>
                  </a:cubicBezTo>
                  <a:cubicBezTo>
                    <a:pt x="3331" y="5223"/>
                    <a:pt x="3588" y="5697"/>
                    <a:pt x="3954" y="5697"/>
                  </a:cubicBezTo>
                  <a:cubicBezTo>
                    <a:pt x="4013" y="5697"/>
                    <a:pt x="4075" y="5685"/>
                    <a:pt x="4139" y="5656"/>
                  </a:cubicBezTo>
                  <a:cubicBezTo>
                    <a:pt x="4696" y="5405"/>
                    <a:pt x="4520" y="4731"/>
                    <a:pt x="4520" y="4731"/>
                  </a:cubicBezTo>
                  <a:lnTo>
                    <a:pt x="4520" y="4731"/>
                  </a:lnTo>
                  <a:cubicBezTo>
                    <a:pt x="4520" y="4731"/>
                    <a:pt x="4797" y="5272"/>
                    <a:pt x="5111" y="5272"/>
                  </a:cubicBezTo>
                  <a:cubicBezTo>
                    <a:pt x="5178" y="5272"/>
                    <a:pt x="5246" y="5248"/>
                    <a:pt x="5314" y="5188"/>
                  </a:cubicBezTo>
                  <a:cubicBezTo>
                    <a:pt x="5699" y="4851"/>
                    <a:pt x="5366" y="4237"/>
                    <a:pt x="5366" y="4237"/>
                  </a:cubicBezTo>
                  <a:lnTo>
                    <a:pt x="5366" y="4237"/>
                  </a:lnTo>
                  <a:cubicBezTo>
                    <a:pt x="5366" y="4237"/>
                    <a:pt x="5618" y="4490"/>
                    <a:pt x="5880" y="4490"/>
                  </a:cubicBezTo>
                  <a:cubicBezTo>
                    <a:pt x="6031" y="4490"/>
                    <a:pt x="6186" y="4405"/>
                    <a:pt x="6297" y="4136"/>
                  </a:cubicBezTo>
                  <a:cubicBezTo>
                    <a:pt x="6599" y="3404"/>
                    <a:pt x="5707" y="3189"/>
                    <a:pt x="5707" y="3189"/>
                  </a:cubicBezTo>
                  <a:cubicBezTo>
                    <a:pt x="5707" y="3189"/>
                    <a:pt x="6158" y="3016"/>
                    <a:pt x="6270" y="2623"/>
                  </a:cubicBezTo>
                  <a:cubicBezTo>
                    <a:pt x="6401" y="2163"/>
                    <a:pt x="5979" y="1793"/>
                    <a:pt x="5979" y="1793"/>
                  </a:cubicBezTo>
                  <a:cubicBezTo>
                    <a:pt x="5979" y="1793"/>
                    <a:pt x="5336" y="2079"/>
                    <a:pt x="4747" y="2297"/>
                  </a:cubicBezTo>
                  <a:lnTo>
                    <a:pt x="4729" y="2303"/>
                  </a:lnTo>
                  <a:cubicBezTo>
                    <a:pt x="4480" y="2393"/>
                    <a:pt x="4221" y="2437"/>
                    <a:pt x="3963" y="2437"/>
                  </a:cubicBezTo>
                  <a:cubicBezTo>
                    <a:pt x="3502" y="2437"/>
                    <a:pt x="3043" y="2296"/>
                    <a:pt x="2654" y="2029"/>
                  </a:cubicBezTo>
                  <a:cubicBezTo>
                    <a:pt x="1838" y="1469"/>
                    <a:pt x="868" y="679"/>
                    <a:pt x="317" y="35"/>
                  </a:cubicBezTo>
                  <a:cubicBezTo>
                    <a:pt x="317" y="35"/>
                    <a:pt x="276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2382154" flipH="1">
              <a:off x="8831628" y="2179467"/>
              <a:ext cx="9407" cy="45100"/>
            </a:xfrm>
            <a:custGeom>
              <a:avLst/>
              <a:gdLst/>
              <a:ahLst/>
              <a:cxnLst/>
              <a:rect l="l" t="t" r="r" b="b"/>
              <a:pathLst>
                <a:path w="259" h="1254" fill="none" extrusionOk="0">
                  <a:moveTo>
                    <a:pt x="0" y="1"/>
                  </a:moveTo>
                  <a:lnTo>
                    <a:pt x="259" y="125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2382154" flipH="1">
              <a:off x="8758823" y="2199696"/>
              <a:ext cx="42206" cy="55674"/>
            </a:xfrm>
            <a:custGeom>
              <a:avLst/>
              <a:gdLst/>
              <a:ahLst/>
              <a:cxnLst/>
              <a:rect l="l" t="t" r="r" b="b"/>
              <a:pathLst>
                <a:path w="1162" h="1548" fill="none" extrusionOk="0">
                  <a:moveTo>
                    <a:pt x="1" y="1"/>
                  </a:moveTo>
                  <a:lnTo>
                    <a:pt x="1161" y="1548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2382154" flipH="1">
              <a:off x="8687853" y="2202033"/>
              <a:ext cx="49870" cy="9998"/>
            </a:xfrm>
            <a:custGeom>
              <a:avLst/>
              <a:gdLst/>
              <a:ahLst/>
              <a:cxnLst/>
              <a:rect l="l" t="t" r="r" b="b"/>
              <a:pathLst>
                <a:path w="1373" h="278" fill="none" extrusionOk="0">
                  <a:moveTo>
                    <a:pt x="0" y="0"/>
                  </a:moveTo>
                  <a:cubicBezTo>
                    <a:pt x="432" y="188"/>
                    <a:pt x="901" y="278"/>
                    <a:pt x="1373" y="262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2382154" flipH="1">
              <a:off x="8717609" y="2231858"/>
              <a:ext cx="52776" cy="33483"/>
            </a:xfrm>
            <a:custGeom>
              <a:avLst/>
              <a:gdLst/>
              <a:ahLst/>
              <a:cxnLst/>
              <a:rect l="l" t="t" r="r" b="b"/>
              <a:pathLst>
                <a:path w="1453" h="931" fill="none" extrusionOk="0">
                  <a:moveTo>
                    <a:pt x="1453" y="930"/>
                  </a:moveTo>
                  <a:cubicBezTo>
                    <a:pt x="944" y="660"/>
                    <a:pt x="459" y="349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10800000">
            <a:off x="8503911" y="908707"/>
            <a:ext cx="640080" cy="512056"/>
            <a:chOff x="4589775" y="4310050"/>
            <a:chExt cx="640080" cy="512056"/>
          </a:xfrm>
        </p:grpSpPr>
        <p:sp>
          <p:nvSpPr>
            <p:cNvPr id="113" name="Google Shape;113;p4"/>
            <p:cNvSpPr/>
            <p:nvPr/>
          </p:nvSpPr>
          <p:spPr>
            <a:xfrm>
              <a:off x="4589775" y="4310050"/>
              <a:ext cx="640080" cy="512056"/>
            </a:xfrm>
            <a:custGeom>
              <a:avLst/>
              <a:gdLst/>
              <a:ahLst/>
              <a:cxnLst/>
              <a:rect l="l" t="t" r="r" b="b"/>
              <a:pathLst>
                <a:path w="9374" h="7782" extrusionOk="0">
                  <a:moveTo>
                    <a:pt x="5238" y="0"/>
                  </a:moveTo>
                  <a:cubicBezTo>
                    <a:pt x="4387" y="0"/>
                    <a:pt x="3684" y="896"/>
                    <a:pt x="3735" y="1697"/>
                  </a:cubicBezTo>
                  <a:cubicBezTo>
                    <a:pt x="3748" y="1918"/>
                    <a:pt x="3764" y="2113"/>
                    <a:pt x="3781" y="2281"/>
                  </a:cubicBezTo>
                  <a:cubicBezTo>
                    <a:pt x="3524" y="1994"/>
                    <a:pt x="3112" y="1667"/>
                    <a:pt x="2571" y="1667"/>
                  </a:cubicBezTo>
                  <a:cubicBezTo>
                    <a:pt x="2275" y="1667"/>
                    <a:pt x="1941" y="1764"/>
                    <a:pt x="1573" y="2019"/>
                  </a:cubicBezTo>
                  <a:cubicBezTo>
                    <a:pt x="1" y="3103"/>
                    <a:pt x="1187" y="4745"/>
                    <a:pt x="2349" y="4799"/>
                  </a:cubicBezTo>
                  <a:cubicBezTo>
                    <a:pt x="2627" y="4812"/>
                    <a:pt x="2861" y="4816"/>
                    <a:pt x="3059" y="4816"/>
                  </a:cubicBezTo>
                  <a:cubicBezTo>
                    <a:pt x="3086" y="4816"/>
                    <a:pt x="3112" y="4816"/>
                    <a:pt x="3138" y="4816"/>
                  </a:cubicBezTo>
                  <a:lnTo>
                    <a:pt x="3138" y="4816"/>
                  </a:lnTo>
                  <a:cubicBezTo>
                    <a:pt x="2697" y="5217"/>
                    <a:pt x="2144" y="6001"/>
                    <a:pt x="2895" y="7046"/>
                  </a:cubicBezTo>
                  <a:cubicBezTo>
                    <a:pt x="3272" y="7573"/>
                    <a:pt x="3708" y="7781"/>
                    <a:pt x="4120" y="7781"/>
                  </a:cubicBezTo>
                  <a:cubicBezTo>
                    <a:pt x="4923" y="7781"/>
                    <a:pt x="5638" y="6990"/>
                    <a:pt x="5659" y="6222"/>
                  </a:cubicBezTo>
                  <a:cubicBezTo>
                    <a:pt x="5667" y="5962"/>
                    <a:pt x="5668" y="5741"/>
                    <a:pt x="5667" y="5552"/>
                  </a:cubicBezTo>
                  <a:lnTo>
                    <a:pt x="5667" y="5552"/>
                  </a:lnTo>
                  <a:cubicBezTo>
                    <a:pt x="5926" y="5805"/>
                    <a:pt x="6338" y="6099"/>
                    <a:pt x="6848" y="6099"/>
                  </a:cubicBezTo>
                  <a:cubicBezTo>
                    <a:pt x="7173" y="6099"/>
                    <a:pt x="7539" y="5980"/>
                    <a:pt x="7930" y="5653"/>
                  </a:cubicBezTo>
                  <a:cubicBezTo>
                    <a:pt x="9373" y="4452"/>
                    <a:pt x="8112" y="2954"/>
                    <a:pt x="6966" y="2954"/>
                  </a:cubicBezTo>
                  <a:cubicBezTo>
                    <a:pt x="6946" y="2954"/>
                    <a:pt x="6926" y="2955"/>
                    <a:pt x="6907" y="2956"/>
                  </a:cubicBezTo>
                  <a:cubicBezTo>
                    <a:pt x="6653" y="2966"/>
                    <a:pt x="6436" y="2982"/>
                    <a:pt x="6250" y="2997"/>
                  </a:cubicBezTo>
                  <a:cubicBezTo>
                    <a:pt x="6660" y="2606"/>
                    <a:pt x="7347" y="1704"/>
                    <a:pt x="6414" y="626"/>
                  </a:cubicBezTo>
                  <a:cubicBezTo>
                    <a:pt x="6029" y="179"/>
                    <a:pt x="5618" y="0"/>
                    <a:pt x="52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834149" y="4493909"/>
              <a:ext cx="133151" cy="120217"/>
            </a:xfrm>
            <a:custGeom>
              <a:avLst/>
              <a:gdLst/>
              <a:ahLst/>
              <a:cxnLst/>
              <a:rect l="l" t="t" r="r" b="b"/>
              <a:pathLst>
                <a:path w="1950" h="1827" extrusionOk="0">
                  <a:moveTo>
                    <a:pt x="974" y="1"/>
                  </a:moveTo>
                  <a:cubicBezTo>
                    <a:pt x="654" y="1"/>
                    <a:pt x="354" y="169"/>
                    <a:pt x="188" y="450"/>
                  </a:cubicBezTo>
                  <a:cubicBezTo>
                    <a:pt x="0" y="768"/>
                    <a:pt x="22" y="1168"/>
                    <a:pt x="244" y="1462"/>
                  </a:cubicBezTo>
                  <a:cubicBezTo>
                    <a:pt x="420" y="1696"/>
                    <a:pt x="693" y="1827"/>
                    <a:pt x="976" y="1827"/>
                  </a:cubicBezTo>
                  <a:cubicBezTo>
                    <a:pt x="1051" y="1827"/>
                    <a:pt x="1127" y="1818"/>
                    <a:pt x="1203" y="1798"/>
                  </a:cubicBezTo>
                  <a:cubicBezTo>
                    <a:pt x="1559" y="1706"/>
                    <a:pt x="1826" y="1407"/>
                    <a:pt x="1878" y="1042"/>
                  </a:cubicBezTo>
                  <a:cubicBezTo>
                    <a:pt x="1949" y="543"/>
                    <a:pt x="1601" y="81"/>
                    <a:pt x="1103" y="10"/>
                  </a:cubicBezTo>
                  <a:cubicBezTo>
                    <a:pt x="1060" y="4"/>
                    <a:pt x="1017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/>
          <p:nvPr/>
        </p:nvSpPr>
        <p:spPr>
          <a:xfrm rot="-10334802">
            <a:off x="-2721950" y="2682564"/>
            <a:ext cx="5543300" cy="2725165"/>
          </a:xfrm>
          <a:custGeom>
            <a:avLst/>
            <a:gdLst/>
            <a:ahLst/>
            <a:cxnLst/>
            <a:rect l="l" t="t" r="r" b="b"/>
            <a:pathLst>
              <a:path w="221745" h="109013" extrusionOk="0">
                <a:moveTo>
                  <a:pt x="45797" y="1"/>
                </a:moveTo>
                <a:cubicBezTo>
                  <a:pt x="30249" y="1"/>
                  <a:pt x="14419" y="3150"/>
                  <a:pt x="1" y="9240"/>
                </a:cubicBezTo>
                <a:lnTo>
                  <a:pt x="1" y="11318"/>
                </a:lnTo>
                <a:cubicBezTo>
                  <a:pt x="14459" y="5210"/>
                  <a:pt x="29115" y="1741"/>
                  <a:pt x="44639" y="1741"/>
                </a:cubicBezTo>
                <a:cubicBezTo>
                  <a:pt x="45060" y="1741"/>
                  <a:pt x="45482" y="1743"/>
                  <a:pt x="45905" y="1749"/>
                </a:cubicBezTo>
                <a:cubicBezTo>
                  <a:pt x="49105" y="1787"/>
                  <a:pt x="52327" y="2164"/>
                  <a:pt x="55300" y="3413"/>
                </a:cubicBezTo>
                <a:cubicBezTo>
                  <a:pt x="57773" y="4451"/>
                  <a:pt x="59807" y="6024"/>
                  <a:pt x="59842" y="9401"/>
                </a:cubicBezTo>
                <a:cubicBezTo>
                  <a:pt x="59891" y="14173"/>
                  <a:pt x="55352" y="17970"/>
                  <a:pt x="55250" y="22582"/>
                </a:cubicBezTo>
                <a:cubicBezTo>
                  <a:pt x="55152" y="27053"/>
                  <a:pt x="57655" y="30494"/>
                  <a:pt x="60295" y="32302"/>
                </a:cubicBezTo>
                <a:cubicBezTo>
                  <a:pt x="62936" y="34109"/>
                  <a:pt x="67309" y="35207"/>
                  <a:pt x="70410" y="35776"/>
                </a:cubicBezTo>
                <a:cubicBezTo>
                  <a:pt x="86073" y="38650"/>
                  <a:pt x="102520" y="38013"/>
                  <a:pt x="114884" y="48559"/>
                </a:cubicBezTo>
                <a:cubicBezTo>
                  <a:pt x="121257" y="53993"/>
                  <a:pt x="125419" y="62015"/>
                  <a:pt x="130267" y="68985"/>
                </a:cubicBezTo>
                <a:cubicBezTo>
                  <a:pt x="141576" y="85240"/>
                  <a:pt x="156651" y="98934"/>
                  <a:pt x="174156" y="107034"/>
                </a:cubicBezTo>
                <a:cubicBezTo>
                  <a:pt x="176806" y="108260"/>
                  <a:pt x="180545" y="109013"/>
                  <a:pt x="183682" y="109013"/>
                </a:cubicBezTo>
                <a:cubicBezTo>
                  <a:pt x="184215" y="109013"/>
                  <a:pt x="184732" y="108991"/>
                  <a:pt x="185222" y="108946"/>
                </a:cubicBezTo>
                <a:cubicBezTo>
                  <a:pt x="190645" y="108449"/>
                  <a:pt x="195769" y="104054"/>
                  <a:pt x="201148" y="103187"/>
                </a:cubicBezTo>
                <a:cubicBezTo>
                  <a:pt x="201882" y="103069"/>
                  <a:pt x="202617" y="103021"/>
                  <a:pt x="203353" y="103021"/>
                </a:cubicBezTo>
                <a:cubicBezTo>
                  <a:pt x="206346" y="103021"/>
                  <a:pt x="209360" y="103804"/>
                  <a:pt x="212375" y="103804"/>
                </a:cubicBezTo>
                <a:cubicBezTo>
                  <a:pt x="212403" y="103804"/>
                  <a:pt x="212431" y="103804"/>
                  <a:pt x="212460" y="103803"/>
                </a:cubicBezTo>
                <a:cubicBezTo>
                  <a:pt x="212460" y="103803"/>
                  <a:pt x="221059" y="103789"/>
                  <a:pt x="221395" y="97154"/>
                </a:cubicBezTo>
                <a:cubicBezTo>
                  <a:pt x="221744" y="90278"/>
                  <a:pt x="216148" y="87830"/>
                  <a:pt x="211304" y="87121"/>
                </a:cubicBezTo>
                <a:lnTo>
                  <a:pt x="209820" y="88283"/>
                </a:lnTo>
                <a:cubicBezTo>
                  <a:pt x="212195" y="88869"/>
                  <a:pt x="214881" y="89532"/>
                  <a:pt x="216828" y="91082"/>
                </a:cubicBezTo>
                <a:cubicBezTo>
                  <a:pt x="218774" y="92631"/>
                  <a:pt x="220087" y="95377"/>
                  <a:pt x="219303" y="97814"/>
                </a:cubicBezTo>
                <a:cubicBezTo>
                  <a:pt x="218367" y="100728"/>
                  <a:pt x="215016" y="101906"/>
                  <a:pt x="212099" y="101919"/>
                </a:cubicBezTo>
                <a:cubicBezTo>
                  <a:pt x="212073" y="101919"/>
                  <a:pt x="212047" y="101919"/>
                  <a:pt x="212020" y="101919"/>
                </a:cubicBezTo>
                <a:cubicBezTo>
                  <a:pt x="209003" y="101919"/>
                  <a:pt x="205986" y="101135"/>
                  <a:pt x="202992" y="101135"/>
                </a:cubicBezTo>
                <a:cubicBezTo>
                  <a:pt x="202255" y="101135"/>
                  <a:pt x="201521" y="101182"/>
                  <a:pt x="200788" y="101301"/>
                </a:cubicBezTo>
                <a:cubicBezTo>
                  <a:pt x="195408" y="102167"/>
                  <a:pt x="190965" y="106700"/>
                  <a:pt x="185544" y="107198"/>
                </a:cubicBezTo>
                <a:cubicBezTo>
                  <a:pt x="185108" y="107238"/>
                  <a:pt x="184660" y="107257"/>
                  <a:pt x="184202" y="107257"/>
                </a:cubicBezTo>
                <a:cubicBezTo>
                  <a:pt x="181116" y="107257"/>
                  <a:pt x="177616" y="106386"/>
                  <a:pt x="174915" y="105136"/>
                </a:cubicBezTo>
                <a:cubicBezTo>
                  <a:pt x="157410" y="97036"/>
                  <a:pt x="142835" y="83629"/>
                  <a:pt x="131527" y="67372"/>
                </a:cubicBezTo>
                <a:cubicBezTo>
                  <a:pt x="126679" y="60402"/>
                  <a:pt x="122466" y="52734"/>
                  <a:pt x="116093" y="47299"/>
                </a:cubicBezTo>
                <a:cubicBezTo>
                  <a:pt x="103729" y="36754"/>
                  <a:pt x="86395" y="36902"/>
                  <a:pt x="70732" y="34028"/>
                </a:cubicBezTo>
                <a:cubicBezTo>
                  <a:pt x="67631" y="33459"/>
                  <a:pt x="64473" y="32720"/>
                  <a:pt x="61833" y="30913"/>
                </a:cubicBezTo>
                <a:cubicBezTo>
                  <a:pt x="59192" y="29106"/>
                  <a:pt x="57139" y="26012"/>
                  <a:pt x="57290" y="22695"/>
                </a:cubicBezTo>
                <a:cubicBezTo>
                  <a:pt x="57509" y="17929"/>
                  <a:pt x="62008" y="14200"/>
                  <a:pt x="61960" y="9429"/>
                </a:cubicBezTo>
                <a:cubicBezTo>
                  <a:pt x="61924" y="6051"/>
                  <a:pt x="59629" y="3469"/>
                  <a:pt x="56731" y="2038"/>
                </a:cubicBezTo>
                <a:cubicBezTo>
                  <a:pt x="53831" y="606"/>
                  <a:pt x="50392" y="46"/>
                  <a:pt x="47190" y="9"/>
                </a:cubicBezTo>
                <a:cubicBezTo>
                  <a:pt x="46726" y="3"/>
                  <a:pt x="46262" y="1"/>
                  <a:pt x="45797" y="1"/>
                </a:cubicBezTo>
                <a:close/>
              </a:path>
            </a:pathLst>
          </a:custGeom>
          <a:solidFill>
            <a:schemeClr val="lt1"/>
          </a:solidFill>
          <a:ln w="7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175413" y="4769825"/>
            <a:ext cx="233400" cy="23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5400000">
            <a:off x="8821079" y="2037257"/>
            <a:ext cx="91500" cy="91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 rot="5400000">
            <a:off x="8526216" y="4343220"/>
            <a:ext cx="142800" cy="14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720000" y="1322425"/>
            <a:ext cx="7704000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"/>
          <p:cNvSpPr/>
          <p:nvPr/>
        </p:nvSpPr>
        <p:spPr>
          <a:xfrm rot="2700000">
            <a:off x="-2084058" y="427269"/>
            <a:ext cx="3384243" cy="3618515"/>
          </a:xfrm>
          <a:custGeom>
            <a:avLst/>
            <a:gdLst/>
            <a:ahLst/>
            <a:cxnLst/>
            <a:rect l="l" t="t" r="r" b="b"/>
            <a:pathLst>
              <a:path w="135371" h="144742" extrusionOk="0">
                <a:moveTo>
                  <a:pt x="1057" y="1"/>
                </a:moveTo>
                <a:cubicBezTo>
                  <a:pt x="894" y="1"/>
                  <a:pt x="728" y="44"/>
                  <a:pt x="578" y="134"/>
                </a:cubicBezTo>
                <a:cubicBezTo>
                  <a:pt x="146" y="395"/>
                  <a:pt x="0" y="954"/>
                  <a:pt x="251" y="1392"/>
                </a:cubicBezTo>
                <a:cubicBezTo>
                  <a:pt x="5786" y="10569"/>
                  <a:pt x="12587" y="16393"/>
                  <a:pt x="21659" y="19720"/>
                </a:cubicBezTo>
                <a:cubicBezTo>
                  <a:pt x="30062" y="22801"/>
                  <a:pt x="39861" y="23685"/>
                  <a:pt x="52947" y="24110"/>
                </a:cubicBezTo>
                <a:cubicBezTo>
                  <a:pt x="72561" y="24749"/>
                  <a:pt x="90611" y="32713"/>
                  <a:pt x="102464" y="45963"/>
                </a:cubicBezTo>
                <a:cubicBezTo>
                  <a:pt x="112697" y="57398"/>
                  <a:pt x="117673" y="72076"/>
                  <a:pt x="116477" y="87294"/>
                </a:cubicBezTo>
                <a:cubicBezTo>
                  <a:pt x="114346" y="114419"/>
                  <a:pt x="119345" y="130990"/>
                  <a:pt x="133729" y="144490"/>
                </a:cubicBezTo>
                <a:cubicBezTo>
                  <a:pt x="133902" y="144651"/>
                  <a:pt x="134129" y="144741"/>
                  <a:pt x="134366" y="144741"/>
                </a:cubicBezTo>
                <a:cubicBezTo>
                  <a:pt x="134747" y="144741"/>
                  <a:pt x="135091" y="144508"/>
                  <a:pt x="135230" y="144153"/>
                </a:cubicBezTo>
                <a:cubicBezTo>
                  <a:pt x="135371" y="143798"/>
                  <a:pt x="135280" y="143394"/>
                  <a:pt x="135003" y="143132"/>
                </a:cubicBezTo>
                <a:cubicBezTo>
                  <a:pt x="121079" y="130067"/>
                  <a:pt x="116250" y="113932"/>
                  <a:pt x="118332" y="87439"/>
                </a:cubicBezTo>
                <a:cubicBezTo>
                  <a:pt x="119568" y="71711"/>
                  <a:pt x="114426" y="56539"/>
                  <a:pt x="103852" y="44723"/>
                </a:cubicBezTo>
                <a:cubicBezTo>
                  <a:pt x="91660" y="31097"/>
                  <a:pt x="73129" y="22907"/>
                  <a:pt x="53009" y="22253"/>
                </a:cubicBezTo>
                <a:cubicBezTo>
                  <a:pt x="29590" y="21491"/>
                  <a:pt x="13378" y="19560"/>
                  <a:pt x="1844" y="433"/>
                </a:cubicBezTo>
                <a:cubicBezTo>
                  <a:pt x="1667" y="154"/>
                  <a:pt x="1366" y="1"/>
                  <a:pt x="1057" y="1"/>
                </a:cubicBezTo>
                <a:close/>
              </a:path>
            </a:pathLst>
          </a:custGeom>
          <a:solidFill>
            <a:schemeClr val="lt1"/>
          </a:solidFill>
          <a:ln w="69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3"/>
          <p:cNvGrpSpPr/>
          <p:nvPr/>
        </p:nvGrpSpPr>
        <p:grpSpPr>
          <a:xfrm rot="-5400000" flipH="1">
            <a:off x="8221390" y="-1371693"/>
            <a:ext cx="2360930" cy="2518188"/>
            <a:chOff x="-745803" y="3860315"/>
            <a:chExt cx="2438978" cy="2601433"/>
          </a:xfrm>
        </p:grpSpPr>
        <p:sp>
          <p:nvSpPr>
            <p:cNvPr id="428" name="Google Shape;428;p13"/>
            <p:cNvSpPr/>
            <p:nvPr/>
          </p:nvSpPr>
          <p:spPr>
            <a:xfrm flipH="1">
              <a:off x="-745803" y="3860315"/>
              <a:ext cx="2438978" cy="2601433"/>
            </a:xfrm>
            <a:custGeom>
              <a:avLst/>
              <a:gdLst/>
              <a:ahLst/>
              <a:cxnLst/>
              <a:rect l="l" t="t" r="r" b="b"/>
              <a:pathLst>
                <a:path w="33044" h="35245" extrusionOk="0">
                  <a:moveTo>
                    <a:pt x="15295" y="0"/>
                  </a:moveTo>
                  <a:cubicBezTo>
                    <a:pt x="13891" y="0"/>
                    <a:pt x="12197" y="319"/>
                    <a:pt x="10141" y="1044"/>
                  </a:cubicBezTo>
                  <a:cubicBezTo>
                    <a:pt x="2517" y="3732"/>
                    <a:pt x="1" y="13228"/>
                    <a:pt x="2847" y="20512"/>
                  </a:cubicBezTo>
                  <a:cubicBezTo>
                    <a:pt x="4376" y="24427"/>
                    <a:pt x="7679" y="27577"/>
                    <a:pt x="8536" y="31777"/>
                  </a:cubicBezTo>
                  <a:cubicBezTo>
                    <a:pt x="8704" y="32594"/>
                    <a:pt x="8607" y="33914"/>
                    <a:pt x="8271" y="35244"/>
                  </a:cubicBezTo>
                  <a:lnTo>
                    <a:pt x="10810" y="34349"/>
                  </a:lnTo>
                  <a:cubicBezTo>
                    <a:pt x="11072" y="33232"/>
                    <a:pt x="11227" y="32254"/>
                    <a:pt x="11227" y="31898"/>
                  </a:cubicBezTo>
                  <a:cubicBezTo>
                    <a:pt x="11222" y="28082"/>
                    <a:pt x="8959" y="25515"/>
                    <a:pt x="7345" y="22280"/>
                  </a:cubicBezTo>
                  <a:cubicBezTo>
                    <a:pt x="4633" y="16847"/>
                    <a:pt x="4920" y="8947"/>
                    <a:pt x="10452" y="5721"/>
                  </a:cubicBezTo>
                  <a:cubicBezTo>
                    <a:pt x="11670" y="5009"/>
                    <a:pt x="13220" y="4566"/>
                    <a:pt x="14751" y="4566"/>
                  </a:cubicBezTo>
                  <a:cubicBezTo>
                    <a:pt x="16462" y="4566"/>
                    <a:pt x="18149" y="5119"/>
                    <a:pt x="19326" y="6468"/>
                  </a:cubicBezTo>
                  <a:cubicBezTo>
                    <a:pt x="21779" y="9279"/>
                    <a:pt x="20487" y="13653"/>
                    <a:pt x="22505" y="16749"/>
                  </a:cubicBezTo>
                  <a:cubicBezTo>
                    <a:pt x="24199" y="19347"/>
                    <a:pt x="27420" y="19946"/>
                    <a:pt x="29283" y="22400"/>
                  </a:cubicBezTo>
                  <a:cubicBezTo>
                    <a:pt x="30368" y="23828"/>
                    <a:pt x="30941" y="25537"/>
                    <a:pt x="30962" y="27243"/>
                  </a:cubicBezTo>
                  <a:lnTo>
                    <a:pt x="33044" y="26508"/>
                  </a:lnTo>
                  <a:cubicBezTo>
                    <a:pt x="32987" y="26000"/>
                    <a:pt x="32895" y="25498"/>
                    <a:pt x="32768" y="25003"/>
                  </a:cubicBezTo>
                  <a:cubicBezTo>
                    <a:pt x="31771" y="21065"/>
                    <a:pt x="29787" y="18154"/>
                    <a:pt x="26448" y="16554"/>
                  </a:cubicBezTo>
                  <a:cubicBezTo>
                    <a:pt x="21192" y="14038"/>
                    <a:pt x="24613" y="0"/>
                    <a:pt x="15295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flipH="1">
              <a:off x="-592196" y="4197326"/>
              <a:ext cx="1943565" cy="2198357"/>
            </a:xfrm>
            <a:custGeom>
              <a:avLst/>
              <a:gdLst/>
              <a:ahLst/>
              <a:cxnLst/>
              <a:rect l="l" t="t" r="r" b="b"/>
              <a:pathLst>
                <a:path w="26332" h="29784" extrusionOk="0">
                  <a:moveTo>
                    <a:pt x="10120" y="0"/>
                  </a:moveTo>
                  <a:cubicBezTo>
                    <a:pt x="8588" y="0"/>
                    <a:pt x="7039" y="443"/>
                    <a:pt x="5819" y="1155"/>
                  </a:cubicBezTo>
                  <a:cubicBezTo>
                    <a:pt x="289" y="4381"/>
                    <a:pt x="0" y="12281"/>
                    <a:pt x="2713" y="17714"/>
                  </a:cubicBezTo>
                  <a:cubicBezTo>
                    <a:pt x="4328" y="20949"/>
                    <a:pt x="6591" y="23516"/>
                    <a:pt x="6596" y="27332"/>
                  </a:cubicBezTo>
                  <a:cubicBezTo>
                    <a:pt x="6596" y="27688"/>
                    <a:pt x="6441" y="28668"/>
                    <a:pt x="6177" y="29783"/>
                  </a:cubicBezTo>
                  <a:lnTo>
                    <a:pt x="7872" y="29186"/>
                  </a:lnTo>
                  <a:cubicBezTo>
                    <a:pt x="9090" y="26758"/>
                    <a:pt x="9262" y="23654"/>
                    <a:pt x="7590" y="20531"/>
                  </a:cubicBezTo>
                  <a:cubicBezTo>
                    <a:pt x="5197" y="16057"/>
                    <a:pt x="1619" y="6764"/>
                    <a:pt x="7973" y="5461"/>
                  </a:cubicBezTo>
                  <a:cubicBezTo>
                    <a:pt x="8619" y="5328"/>
                    <a:pt x="9204" y="5267"/>
                    <a:pt x="9736" y="5267"/>
                  </a:cubicBezTo>
                  <a:cubicBezTo>
                    <a:pt x="16597" y="5267"/>
                    <a:pt x="14530" y="15545"/>
                    <a:pt x="18718" y="16665"/>
                  </a:cubicBezTo>
                  <a:cubicBezTo>
                    <a:pt x="21690" y="17459"/>
                    <a:pt x="23411" y="20248"/>
                    <a:pt x="22727" y="23947"/>
                  </a:cubicBezTo>
                  <a:lnTo>
                    <a:pt x="26331" y="22677"/>
                  </a:lnTo>
                  <a:cubicBezTo>
                    <a:pt x="26310" y="20971"/>
                    <a:pt x="25738" y="19262"/>
                    <a:pt x="24652" y="17834"/>
                  </a:cubicBezTo>
                  <a:cubicBezTo>
                    <a:pt x="22789" y="15380"/>
                    <a:pt x="19568" y="14781"/>
                    <a:pt x="17874" y="12183"/>
                  </a:cubicBezTo>
                  <a:cubicBezTo>
                    <a:pt x="15856" y="9087"/>
                    <a:pt x="17148" y="4713"/>
                    <a:pt x="14695" y="1902"/>
                  </a:cubicBezTo>
                  <a:cubicBezTo>
                    <a:pt x="13517" y="553"/>
                    <a:pt x="11830" y="0"/>
                    <a:pt x="1012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flipH="1">
              <a:off x="-376742" y="4585930"/>
              <a:ext cx="1608689" cy="1765609"/>
            </a:xfrm>
            <a:custGeom>
              <a:avLst/>
              <a:gdLst/>
              <a:ahLst/>
              <a:cxnLst/>
              <a:rect l="l" t="t" r="r" b="b"/>
              <a:pathLst>
                <a:path w="21795" h="23921" extrusionOk="0">
                  <a:moveTo>
                    <a:pt x="8116" y="0"/>
                  </a:moveTo>
                  <a:cubicBezTo>
                    <a:pt x="7585" y="0"/>
                    <a:pt x="7000" y="62"/>
                    <a:pt x="6355" y="194"/>
                  </a:cubicBezTo>
                  <a:cubicBezTo>
                    <a:pt x="1" y="1499"/>
                    <a:pt x="3579" y="10792"/>
                    <a:pt x="5972" y="15267"/>
                  </a:cubicBezTo>
                  <a:cubicBezTo>
                    <a:pt x="7644" y="18389"/>
                    <a:pt x="7472" y="21493"/>
                    <a:pt x="6254" y="23921"/>
                  </a:cubicBezTo>
                  <a:lnTo>
                    <a:pt x="8932" y="22977"/>
                  </a:lnTo>
                  <a:cubicBezTo>
                    <a:pt x="11563" y="15677"/>
                    <a:pt x="3618" y="8636"/>
                    <a:pt x="6148" y="5373"/>
                  </a:cubicBezTo>
                  <a:cubicBezTo>
                    <a:pt x="6762" y="4582"/>
                    <a:pt x="7480" y="4228"/>
                    <a:pt x="8210" y="4228"/>
                  </a:cubicBezTo>
                  <a:cubicBezTo>
                    <a:pt x="10162" y="4228"/>
                    <a:pt x="12203" y="6758"/>
                    <a:pt x="12588" y="10195"/>
                  </a:cubicBezTo>
                  <a:cubicBezTo>
                    <a:pt x="13298" y="16530"/>
                    <a:pt x="19651" y="14153"/>
                    <a:pt x="18877" y="19471"/>
                  </a:cubicBezTo>
                  <a:lnTo>
                    <a:pt x="21109" y="18682"/>
                  </a:lnTo>
                  <a:cubicBezTo>
                    <a:pt x="21795" y="14983"/>
                    <a:pt x="20072" y="12194"/>
                    <a:pt x="17100" y="11400"/>
                  </a:cubicBezTo>
                  <a:cubicBezTo>
                    <a:pt x="12912" y="10280"/>
                    <a:pt x="14979" y="0"/>
                    <a:pt x="811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13"/>
          <p:cNvGrpSpPr/>
          <p:nvPr/>
        </p:nvGrpSpPr>
        <p:grpSpPr>
          <a:xfrm rot="5400000">
            <a:off x="-1436497" y="-1375680"/>
            <a:ext cx="2360930" cy="2518188"/>
            <a:chOff x="-745803" y="3860315"/>
            <a:chExt cx="2438978" cy="2601433"/>
          </a:xfrm>
        </p:grpSpPr>
        <p:sp>
          <p:nvSpPr>
            <p:cNvPr id="432" name="Google Shape;432;p13"/>
            <p:cNvSpPr/>
            <p:nvPr/>
          </p:nvSpPr>
          <p:spPr>
            <a:xfrm flipH="1">
              <a:off x="-745803" y="3860315"/>
              <a:ext cx="2438978" cy="2601433"/>
            </a:xfrm>
            <a:custGeom>
              <a:avLst/>
              <a:gdLst/>
              <a:ahLst/>
              <a:cxnLst/>
              <a:rect l="l" t="t" r="r" b="b"/>
              <a:pathLst>
                <a:path w="33044" h="35245" extrusionOk="0">
                  <a:moveTo>
                    <a:pt x="15295" y="0"/>
                  </a:moveTo>
                  <a:cubicBezTo>
                    <a:pt x="13891" y="0"/>
                    <a:pt x="12197" y="319"/>
                    <a:pt x="10141" y="1044"/>
                  </a:cubicBezTo>
                  <a:cubicBezTo>
                    <a:pt x="2517" y="3732"/>
                    <a:pt x="1" y="13228"/>
                    <a:pt x="2847" y="20512"/>
                  </a:cubicBezTo>
                  <a:cubicBezTo>
                    <a:pt x="4376" y="24427"/>
                    <a:pt x="7679" y="27577"/>
                    <a:pt x="8536" y="31777"/>
                  </a:cubicBezTo>
                  <a:cubicBezTo>
                    <a:pt x="8704" y="32594"/>
                    <a:pt x="8607" y="33914"/>
                    <a:pt x="8271" y="35244"/>
                  </a:cubicBezTo>
                  <a:lnTo>
                    <a:pt x="10810" y="34349"/>
                  </a:lnTo>
                  <a:cubicBezTo>
                    <a:pt x="11072" y="33232"/>
                    <a:pt x="11227" y="32254"/>
                    <a:pt x="11227" y="31898"/>
                  </a:cubicBezTo>
                  <a:cubicBezTo>
                    <a:pt x="11222" y="28082"/>
                    <a:pt x="8959" y="25515"/>
                    <a:pt x="7345" y="22280"/>
                  </a:cubicBezTo>
                  <a:cubicBezTo>
                    <a:pt x="4633" y="16847"/>
                    <a:pt x="4920" y="8947"/>
                    <a:pt x="10452" y="5721"/>
                  </a:cubicBezTo>
                  <a:cubicBezTo>
                    <a:pt x="11670" y="5009"/>
                    <a:pt x="13220" y="4566"/>
                    <a:pt x="14751" y="4566"/>
                  </a:cubicBezTo>
                  <a:cubicBezTo>
                    <a:pt x="16462" y="4566"/>
                    <a:pt x="18149" y="5119"/>
                    <a:pt x="19326" y="6468"/>
                  </a:cubicBezTo>
                  <a:cubicBezTo>
                    <a:pt x="21779" y="9279"/>
                    <a:pt x="20487" y="13653"/>
                    <a:pt x="22505" y="16749"/>
                  </a:cubicBezTo>
                  <a:cubicBezTo>
                    <a:pt x="24199" y="19347"/>
                    <a:pt x="27420" y="19946"/>
                    <a:pt x="29283" y="22400"/>
                  </a:cubicBezTo>
                  <a:cubicBezTo>
                    <a:pt x="30368" y="23828"/>
                    <a:pt x="30941" y="25537"/>
                    <a:pt x="30962" y="27243"/>
                  </a:cubicBezTo>
                  <a:lnTo>
                    <a:pt x="33044" y="26508"/>
                  </a:lnTo>
                  <a:cubicBezTo>
                    <a:pt x="32987" y="26000"/>
                    <a:pt x="32895" y="25498"/>
                    <a:pt x="32768" y="25003"/>
                  </a:cubicBezTo>
                  <a:cubicBezTo>
                    <a:pt x="31771" y="21065"/>
                    <a:pt x="29787" y="18154"/>
                    <a:pt x="26448" y="16554"/>
                  </a:cubicBezTo>
                  <a:cubicBezTo>
                    <a:pt x="21192" y="14038"/>
                    <a:pt x="24613" y="0"/>
                    <a:pt x="15295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 flipH="1">
              <a:off x="-592196" y="4197326"/>
              <a:ext cx="1943565" cy="2198357"/>
            </a:xfrm>
            <a:custGeom>
              <a:avLst/>
              <a:gdLst/>
              <a:ahLst/>
              <a:cxnLst/>
              <a:rect l="l" t="t" r="r" b="b"/>
              <a:pathLst>
                <a:path w="26332" h="29784" extrusionOk="0">
                  <a:moveTo>
                    <a:pt x="10120" y="0"/>
                  </a:moveTo>
                  <a:cubicBezTo>
                    <a:pt x="8588" y="0"/>
                    <a:pt x="7039" y="443"/>
                    <a:pt x="5819" y="1155"/>
                  </a:cubicBezTo>
                  <a:cubicBezTo>
                    <a:pt x="289" y="4381"/>
                    <a:pt x="0" y="12281"/>
                    <a:pt x="2713" y="17714"/>
                  </a:cubicBezTo>
                  <a:cubicBezTo>
                    <a:pt x="4328" y="20949"/>
                    <a:pt x="6591" y="23516"/>
                    <a:pt x="6596" y="27332"/>
                  </a:cubicBezTo>
                  <a:cubicBezTo>
                    <a:pt x="6596" y="27688"/>
                    <a:pt x="6441" y="28668"/>
                    <a:pt x="6177" y="29783"/>
                  </a:cubicBezTo>
                  <a:lnTo>
                    <a:pt x="7872" y="29186"/>
                  </a:lnTo>
                  <a:cubicBezTo>
                    <a:pt x="9090" y="26758"/>
                    <a:pt x="9262" y="23654"/>
                    <a:pt x="7590" y="20531"/>
                  </a:cubicBezTo>
                  <a:cubicBezTo>
                    <a:pt x="5197" y="16057"/>
                    <a:pt x="1619" y="6764"/>
                    <a:pt x="7973" y="5461"/>
                  </a:cubicBezTo>
                  <a:cubicBezTo>
                    <a:pt x="8619" y="5328"/>
                    <a:pt x="9204" y="5267"/>
                    <a:pt x="9736" y="5267"/>
                  </a:cubicBezTo>
                  <a:cubicBezTo>
                    <a:pt x="16597" y="5267"/>
                    <a:pt x="14530" y="15545"/>
                    <a:pt x="18718" y="16665"/>
                  </a:cubicBezTo>
                  <a:cubicBezTo>
                    <a:pt x="21690" y="17459"/>
                    <a:pt x="23411" y="20248"/>
                    <a:pt x="22727" y="23947"/>
                  </a:cubicBezTo>
                  <a:lnTo>
                    <a:pt x="26331" y="22677"/>
                  </a:lnTo>
                  <a:cubicBezTo>
                    <a:pt x="26310" y="20971"/>
                    <a:pt x="25738" y="19262"/>
                    <a:pt x="24652" y="17834"/>
                  </a:cubicBezTo>
                  <a:cubicBezTo>
                    <a:pt x="22789" y="15380"/>
                    <a:pt x="19568" y="14781"/>
                    <a:pt x="17874" y="12183"/>
                  </a:cubicBezTo>
                  <a:cubicBezTo>
                    <a:pt x="15856" y="9087"/>
                    <a:pt x="17148" y="4713"/>
                    <a:pt x="14695" y="1902"/>
                  </a:cubicBezTo>
                  <a:cubicBezTo>
                    <a:pt x="13517" y="553"/>
                    <a:pt x="11830" y="0"/>
                    <a:pt x="1012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 flipH="1">
              <a:off x="-376742" y="4585930"/>
              <a:ext cx="1608689" cy="1765609"/>
            </a:xfrm>
            <a:custGeom>
              <a:avLst/>
              <a:gdLst/>
              <a:ahLst/>
              <a:cxnLst/>
              <a:rect l="l" t="t" r="r" b="b"/>
              <a:pathLst>
                <a:path w="21795" h="23921" extrusionOk="0">
                  <a:moveTo>
                    <a:pt x="8116" y="0"/>
                  </a:moveTo>
                  <a:cubicBezTo>
                    <a:pt x="7585" y="0"/>
                    <a:pt x="7000" y="62"/>
                    <a:pt x="6355" y="194"/>
                  </a:cubicBezTo>
                  <a:cubicBezTo>
                    <a:pt x="1" y="1499"/>
                    <a:pt x="3579" y="10792"/>
                    <a:pt x="5972" y="15267"/>
                  </a:cubicBezTo>
                  <a:cubicBezTo>
                    <a:pt x="7644" y="18389"/>
                    <a:pt x="7472" y="21493"/>
                    <a:pt x="6254" y="23921"/>
                  </a:cubicBezTo>
                  <a:lnTo>
                    <a:pt x="8932" y="22977"/>
                  </a:lnTo>
                  <a:cubicBezTo>
                    <a:pt x="11563" y="15677"/>
                    <a:pt x="3618" y="8636"/>
                    <a:pt x="6148" y="5373"/>
                  </a:cubicBezTo>
                  <a:cubicBezTo>
                    <a:pt x="6762" y="4582"/>
                    <a:pt x="7480" y="4228"/>
                    <a:pt x="8210" y="4228"/>
                  </a:cubicBezTo>
                  <a:cubicBezTo>
                    <a:pt x="10162" y="4228"/>
                    <a:pt x="12203" y="6758"/>
                    <a:pt x="12588" y="10195"/>
                  </a:cubicBezTo>
                  <a:cubicBezTo>
                    <a:pt x="13298" y="16530"/>
                    <a:pt x="19651" y="14153"/>
                    <a:pt x="18877" y="19471"/>
                  </a:cubicBezTo>
                  <a:lnTo>
                    <a:pt x="21109" y="18682"/>
                  </a:lnTo>
                  <a:cubicBezTo>
                    <a:pt x="21795" y="14983"/>
                    <a:pt x="20072" y="12194"/>
                    <a:pt x="17100" y="11400"/>
                  </a:cubicBezTo>
                  <a:cubicBezTo>
                    <a:pt x="12912" y="10280"/>
                    <a:pt x="14979" y="0"/>
                    <a:pt x="811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3"/>
          <p:cNvGrpSpPr/>
          <p:nvPr/>
        </p:nvGrpSpPr>
        <p:grpSpPr>
          <a:xfrm rot="10800000" flipH="1">
            <a:off x="-49626" y="4191893"/>
            <a:ext cx="1379412" cy="979820"/>
            <a:chOff x="478375" y="2867175"/>
            <a:chExt cx="1014050" cy="720350"/>
          </a:xfrm>
        </p:grpSpPr>
        <p:sp>
          <p:nvSpPr>
            <p:cNvPr id="436" name="Google Shape;436;p13"/>
            <p:cNvSpPr/>
            <p:nvPr/>
          </p:nvSpPr>
          <p:spPr>
            <a:xfrm>
              <a:off x="478375" y="2867175"/>
              <a:ext cx="1014050" cy="720350"/>
            </a:xfrm>
            <a:custGeom>
              <a:avLst/>
              <a:gdLst/>
              <a:ahLst/>
              <a:cxnLst/>
              <a:rect l="l" t="t" r="r" b="b"/>
              <a:pathLst>
                <a:path w="40562" h="28814" extrusionOk="0">
                  <a:moveTo>
                    <a:pt x="32455" y="1"/>
                  </a:moveTo>
                  <a:cubicBezTo>
                    <a:pt x="32172" y="1997"/>
                    <a:pt x="31482" y="3907"/>
                    <a:pt x="30317" y="5460"/>
                  </a:cubicBezTo>
                  <a:cubicBezTo>
                    <a:pt x="27791" y="8831"/>
                    <a:pt x="23667" y="9225"/>
                    <a:pt x="19850" y="10055"/>
                  </a:cubicBezTo>
                  <a:cubicBezTo>
                    <a:pt x="18101" y="10434"/>
                    <a:pt x="16005" y="10691"/>
                    <a:pt x="14587" y="11885"/>
                  </a:cubicBezTo>
                  <a:cubicBezTo>
                    <a:pt x="13752" y="12591"/>
                    <a:pt x="13331" y="13659"/>
                    <a:pt x="12952" y="14657"/>
                  </a:cubicBezTo>
                  <a:cubicBezTo>
                    <a:pt x="12517" y="15801"/>
                    <a:pt x="12148" y="16970"/>
                    <a:pt x="11676" y="18101"/>
                  </a:cubicBezTo>
                  <a:cubicBezTo>
                    <a:pt x="10808" y="20181"/>
                    <a:pt x="9512" y="22085"/>
                    <a:pt x="7488" y="23192"/>
                  </a:cubicBezTo>
                  <a:cubicBezTo>
                    <a:pt x="6244" y="23873"/>
                    <a:pt x="4869" y="24199"/>
                    <a:pt x="3479" y="24199"/>
                  </a:cubicBezTo>
                  <a:cubicBezTo>
                    <a:pt x="2834" y="24199"/>
                    <a:pt x="2187" y="24129"/>
                    <a:pt x="1548" y="23992"/>
                  </a:cubicBezTo>
                  <a:cubicBezTo>
                    <a:pt x="1024" y="23878"/>
                    <a:pt x="507" y="23729"/>
                    <a:pt x="1" y="23548"/>
                  </a:cubicBezTo>
                  <a:lnTo>
                    <a:pt x="1" y="27561"/>
                  </a:lnTo>
                  <a:cubicBezTo>
                    <a:pt x="567" y="27821"/>
                    <a:pt x="1150" y="28038"/>
                    <a:pt x="1746" y="28212"/>
                  </a:cubicBezTo>
                  <a:cubicBezTo>
                    <a:pt x="3079" y="28601"/>
                    <a:pt x="4476" y="28813"/>
                    <a:pt x="5862" y="28813"/>
                  </a:cubicBezTo>
                  <a:cubicBezTo>
                    <a:pt x="8370" y="28813"/>
                    <a:pt x="10843" y="28117"/>
                    <a:pt x="12842" y="26503"/>
                  </a:cubicBezTo>
                  <a:cubicBezTo>
                    <a:pt x="15404" y="24435"/>
                    <a:pt x="16859" y="21382"/>
                    <a:pt x="19072" y="18996"/>
                  </a:cubicBezTo>
                  <a:cubicBezTo>
                    <a:pt x="20436" y="17525"/>
                    <a:pt x="21987" y="16703"/>
                    <a:pt x="23842" y="15973"/>
                  </a:cubicBezTo>
                  <a:cubicBezTo>
                    <a:pt x="26395" y="14968"/>
                    <a:pt x="29014" y="14141"/>
                    <a:pt x="31570" y="13147"/>
                  </a:cubicBezTo>
                  <a:cubicBezTo>
                    <a:pt x="33676" y="12325"/>
                    <a:pt x="35922" y="11498"/>
                    <a:pt x="37452" y="9750"/>
                  </a:cubicBezTo>
                  <a:cubicBezTo>
                    <a:pt x="39117" y="7849"/>
                    <a:pt x="40224" y="5314"/>
                    <a:pt x="40471" y="2804"/>
                  </a:cubicBezTo>
                  <a:cubicBezTo>
                    <a:pt x="40562" y="1880"/>
                    <a:pt x="40505" y="933"/>
                    <a:pt x="40346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478375" y="2867175"/>
              <a:ext cx="811375" cy="605000"/>
            </a:xfrm>
            <a:custGeom>
              <a:avLst/>
              <a:gdLst/>
              <a:ahLst/>
              <a:cxnLst/>
              <a:rect l="l" t="t" r="r" b="b"/>
              <a:pathLst>
                <a:path w="32455" h="24200" extrusionOk="0">
                  <a:moveTo>
                    <a:pt x="1" y="1"/>
                  </a:moveTo>
                  <a:lnTo>
                    <a:pt x="1" y="23548"/>
                  </a:lnTo>
                  <a:cubicBezTo>
                    <a:pt x="506" y="23729"/>
                    <a:pt x="1023" y="23878"/>
                    <a:pt x="1548" y="23992"/>
                  </a:cubicBezTo>
                  <a:cubicBezTo>
                    <a:pt x="2187" y="24129"/>
                    <a:pt x="2834" y="24199"/>
                    <a:pt x="3479" y="24199"/>
                  </a:cubicBezTo>
                  <a:cubicBezTo>
                    <a:pt x="4869" y="24199"/>
                    <a:pt x="6244" y="23873"/>
                    <a:pt x="7488" y="23192"/>
                  </a:cubicBezTo>
                  <a:cubicBezTo>
                    <a:pt x="9511" y="22085"/>
                    <a:pt x="10807" y="20181"/>
                    <a:pt x="11676" y="18101"/>
                  </a:cubicBezTo>
                  <a:cubicBezTo>
                    <a:pt x="12148" y="16970"/>
                    <a:pt x="12517" y="15801"/>
                    <a:pt x="12953" y="14657"/>
                  </a:cubicBezTo>
                  <a:cubicBezTo>
                    <a:pt x="13331" y="13659"/>
                    <a:pt x="13752" y="12591"/>
                    <a:pt x="14587" y="11885"/>
                  </a:cubicBezTo>
                  <a:cubicBezTo>
                    <a:pt x="16005" y="10691"/>
                    <a:pt x="18102" y="10434"/>
                    <a:pt x="19850" y="10055"/>
                  </a:cubicBezTo>
                  <a:cubicBezTo>
                    <a:pt x="23667" y="9225"/>
                    <a:pt x="27791" y="8831"/>
                    <a:pt x="30317" y="5462"/>
                  </a:cubicBezTo>
                  <a:cubicBezTo>
                    <a:pt x="31482" y="3908"/>
                    <a:pt x="32172" y="1999"/>
                    <a:pt x="3245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478375" y="2867175"/>
              <a:ext cx="674225" cy="504275"/>
            </a:xfrm>
            <a:custGeom>
              <a:avLst/>
              <a:gdLst/>
              <a:ahLst/>
              <a:cxnLst/>
              <a:rect l="l" t="t" r="r" b="b"/>
              <a:pathLst>
                <a:path w="26969" h="20171" extrusionOk="0">
                  <a:moveTo>
                    <a:pt x="1" y="1"/>
                  </a:moveTo>
                  <a:lnTo>
                    <a:pt x="1" y="19911"/>
                  </a:lnTo>
                  <a:cubicBezTo>
                    <a:pt x="593" y="20075"/>
                    <a:pt x="1208" y="20170"/>
                    <a:pt x="1818" y="20170"/>
                  </a:cubicBezTo>
                  <a:cubicBezTo>
                    <a:pt x="2653" y="20170"/>
                    <a:pt x="3479" y="19992"/>
                    <a:pt x="4227" y="19567"/>
                  </a:cubicBezTo>
                  <a:cubicBezTo>
                    <a:pt x="4949" y="19159"/>
                    <a:pt x="5539" y="18554"/>
                    <a:pt x="5997" y="17865"/>
                  </a:cubicBezTo>
                  <a:cubicBezTo>
                    <a:pt x="6533" y="17059"/>
                    <a:pt x="7025" y="16057"/>
                    <a:pt x="7139" y="15085"/>
                  </a:cubicBezTo>
                  <a:cubicBezTo>
                    <a:pt x="7331" y="13440"/>
                    <a:pt x="6592" y="11824"/>
                    <a:pt x="6229" y="10251"/>
                  </a:cubicBezTo>
                  <a:cubicBezTo>
                    <a:pt x="5913" y="8877"/>
                    <a:pt x="5892" y="7406"/>
                    <a:pt x="7064" y="6427"/>
                  </a:cubicBezTo>
                  <a:cubicBezTo>
                    <a:pt x="7843" y="5776"/>
                    <a:pt x="8894" y="5430"/>
                    <a:pt x="9871" y="5215"/>
                  </a:cubicBezTo>
                  <a:cubicBezTo>
                    <a:pt x="10600" y="5054"/>
                    <a:pt x="11344" y="4996"/>
                    <a:pt x="12088" y="4996"/>
                  </a:cubicBezTo>
                  <a:cubicBezTo>
                    <a:pt x="12583" y="4996"/>
                    <a:pt x="13077" y="5022"/>
                    <a:pt x="13568" y="5060"/>
                  </a:cubicBezTo>
                  <a:cubicBezTo>
                    <a:pt x="15226" y="5192"/>
                    <a:pt x="16924" y="5493"/>
                    <a:pt x="18602" y="5493"/>
                  </a:cubicBezTo>
                  <a:cubicBezTo>
                    <a:pt x="19531" y="5493"/>
                    <a:pt x="20454" y="5401"/>
                    <a:pt x="21360" y="5137"/>
                  </a:cubicBezTo>
                  <a:cubicBezTo>
                    <a:pt x="23499" y="4513"/>
                    <a:pt x="25406" y="3074"/>
                    <a:pt x="26480" y="1111"/>
                  </a:cubicBezTo>
                  <a:cubicBezTo>
                    <a:pt x="26675" y="756"/>
                    <a:pt x="26838" y="383"/>
                    <a:pt x="26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13"/>
          <p:cNvGrpSpPr/>
          <p:nvPr/>
        </p:nvGrpSpPr>
        <p:grpSpPr>
          <a:xfrm rot="10800000">
            <a:off x="7816485" y="4191893"/>
            <a:ext cx="1379412" cy="979820"/>
            <a:chOff x="478375" y="2867175"/>
            <a:chExt cx="1014050" cy="720350"/>
          </a:xfrm>
        </p:grpSpPr>
        <p:sp>
          <p:nvSpPr>
            <p:cNvPr id="440" name="Google Shape;440;p13"/>
            <p:cNvSpPr/>
            <p:nvPr/>
          </p:nvSpPr>
          <p:spPr>
            <a:xfrm>
              <a:off x="478375" y="2867175"/>
              <a:ext cx="1014050" cy="720350"/>
            </a:xfrm>
            <a:custGeom>
              <a:avLst/>
              <a:gdLst/>
              <a:ahLst/>
              <a:cxnLst/>
              <a:rect l="l" t="t" r="r" b="b"/>
              <a:pathLst>
                <a:path w="40562" h="28814" extrusionOk="0">
                  <a:moveTo>
                    <a:pt x="32455" y="1"/>
                  </a:moveTo>
                  <a:cubicBezTo>
                    <a:pt x="32172" y="1997"/>
                    <a:pt x="31482" y="3907"/>
                    <a:pt x="30317" y="5460"/>
                  </a:cubicBezTo>
                  <a:cubicBezTo>
                    <a:pt x="27791" y="8831"/>
                    <a:pt x="23667" y="9225"/>
                    <a:pt x="19850" y="10055"/>
                  </a:cubicBezTo>
                  <a:cubicBezTo>
                    <a:pt x="18101" y="10434"/>
                    <a:pt x="16005" y="10691"/>
                    <a:pt x="14587" y="11885"/>
                  </a:cubicBezTo>
                  <a:cubicBezTo>
                    <a:pt x="13752" y="12591"/>
                    <a:pt x="13331" y="13659"/>
                    <a:pt x="12952" y="14657"/>
                  </a:cubicBezTo>
                  <a:cubicBezTo>
                    <a:pt x="12517" y="15801"/>
                    <a:pt x="12148" y="16970"/>
                    <a:pt x="11676" y="18101"/>
                  </a:cubicBezTo>
                  <a:cubicBezTo>
                    <a:pt x="10808" y="20181"/>
                    <a:pt x="9512" y="22085"/>
                    <a:pt x="7488" y="23192"/>
                  </a:cubicBezTo>
                  <a:cubicBezTo>
                    <a:pt x="6244" y="23873"/>
                    <a:pt x="4869" y="24199"/>
                    <a:pt x="3479" y="24199"/>
                  </a:cubicBezTo>
                  <a:cubicBezTo>
                    <a:pt x="2834" y="24199"/>
                    <a:pt x="2187" y="24129"/>
                    <a:pt x="1548" y="23992"/>
                  </a:cubicBezTo>
                  <a:cubicBezTo>
                    <a:pt x="1024" y="23878"/>
                    <a:pt x="507" y="23729"/>
                    <a:pt x="1" y="23548"/>
                  </a:cubicBezTo>
                  <a:lnTo>
                    <a:pt x="1" y="27561"/>
                  </a:lnTo>
                  <a:cubicBezTo>
                    <a:pt x="567" y="27821"/>
                    <a:pt x="1150" y="28038"/>
                    <a:pt x="1746" y="28212"/>
                  </a:cubicBezTo>
                  <a:cubicBezTo>
                    <a:pt x="3079" y="28601"/>
                    <a:pt x="4476" y="28813"/>
                    <a:pt x="5862" y="28813"/>
                  </a:cubicBezTo>
                  <a:cubicBezTo>
                    <a:pt x="8370" y="28813"/>
                    <a:pt x="10843" y="28117"/>
                    <a:pt x="12842" y="26503"/>
                  </a:cubicBezTo>
                  <a:cubicBezTo>
                    <a:pt x="15404" y="24435"/>
                    <a:pt x="16859" y="21382"/>
                    <a:pt x="19072" y="18996"/>
                  </a:cubicBezTo>
                  <a:cubicBezTo>
                    <a:pt x="20436" y="17525"/>
                    <a:pt x="21987" y="16703"/>
                    <a:pt x="23842" y="15973"/>
                  </a:cubicBezTo>
                  <a:cubicBezTo>
                    <a:pt x="26395" y="14968"/>
                    <a:pt x="29014" y="14141"/>
                    <a:pt x="31570" y="13147"/>
                  </a:cubicBezTo>
                  <a:cubicBezTo>
                    <a:pt x="33676" y="12325"/>
                    <a:pt x="35922" y="11498"/>
                    <a:pt x="37452" y="9750"/>
                  </a:cubicBezTo>
                  <a:cubicBezTo>
                    <a:pt x="39117" y="7849"/>
                    <a:pt x="40224" y="5314"/>
                    <a:pt x="40471" y="2804"/>
                  </a:cubicBezTo>
                  <a:cubicBezTo>
                    <a:pt x="40562" y="1880"/>
                    <a:pt x="40505" y="933"/>
                    <a:pt x="40346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478375" y="2867175"/>
              <a:ext cx="811375" cy="605000"/>
            </a:xfrm>
            <a:custGeom>
              <a:avLst/>
              <a:gdLst/>
              <a:ahLst/>
              <a:cxnLst/>
              <a:rect l="l" t="t" r="r" b="b"/>
              <a:pathLst>
                <a:path w="32455" h="24200" extrusionOk="0">
                  <a:moveTo>
                    <a:pt x="1" y="1"/>
                  </a:moveTo>
                  <a:lnTo>
                    <a:pt x="1" y="23548"/>
                  </a:lnTo>
                  <a:cubicBezTo>
                    <a:pt x="506" y="23729"/>
                    <a:pt x="1023" y="23878"/>
                    <a:pt x="1548" y="23992"/>
                  </a:cubicBezTo>
                  <a:cubicBezTo>
                    <a:pt x="2187" y="24129"/>
                    <a:pt x="2834" y="24199"/>
                    <a:pt x="3479" y="24199"/>
                  </a:cubicBezTo>
                  <a:cubicBezTo>
                    <a:pt x="4869" y="24199"/>
                    <a:pt x="6244" y="23873"/>
                    <a:pt x="7488" y="23192"/>
                  </a:cubicBezTo>
                  <a:cubicBezTo>
                    <a:pt x="9511" y="22085"/>
                    <a:pt x="10807" y="20181"/>
                    <a:pt x="11676" y="18101"/>
                  </a:cubicBezTo>
                  <a:cubicBezTo>
                    <a:pt x="12148" y="16970"/>
                    <a:pt x="12517" y="15801"/>
                    <a:pt x="12953" y="14657"/>
                  </a:cubicBezTo>
                  <a:cubicBezTo>
                    <a:pt x="13331" y="13659"/>
                    <a:pt x="13752" y="12591"/>
                    <a:pt x="14587" y="11885"/>
                  </a:cubicBezTo>
                  <a:cubicBezTo>
                    <a:pt x="16005" y="10691"/>
                    <a:pt x="18102" y="10434"/>
                    <a:pt x="19850" y="10055"/>
                  </a:cubicBezTo>
                  <a:cubicBezTo>
                    <a:pt x="23667" y="9225"/>
                    <a:pt x="27791" y="8831"/>
                    <a:pt x="30317" y="5462"/>
                  </a:cubicBezTo>
                  <a:cubicBezTo>
                    <a:pt x="31482" y="3908"/>
                    <a:pt x="32172" y="1999"/>
                    <a:pt x="3245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78375" y="2867175"/>
              <a:ext cx="674225" cy="504275"/>
            </a:xfrm>
            <a:custGeom>
              <a:avLst/>
              <a:gdLst/>
              <a:ahLst/>
              <a:cxnLst/>
              <a:rect l="l" t="t" r="r" b="b"/>
              <a:pathLst>
                <a:path w="26969" h="20171" extrusionOk="0">
                  <a:moveTo>
                    <a:pt x="1" y="1"/>
                  </a:moveTo>
                  <a:lnTo>
                    <a:pt x="1" y="19911"/>
                  </a:lnTo>
                  <a:cubicBezTo>
                    <a:pt x="593" y="20075"/>
                    <a:pt x="1208" y="20170"/>
                    <a:pt x="1818" y="20170"/>
                  </a:cubicBezTo>
                  <a:cubicBezTo>
                    <a:pt x="2653" y="20170"/>
                    <a:pt x="3479" y="19992"/>
                    <a:pt x="4227" y="19567"/>
                  </a:cubicBezTo>
                  <a:cubicBezTo>
                    <a:pt x="4949" y="19159"/>
                    <a:pt x="5539" y="18554"/>
                    <a:pt x="5997" y="17865"/>
                  </a:cubicBezTo>
                  <a:cubicBezTo>
                    <a:pt x="6533" y="17059"/>
                    <a:pt x="7025" y="16057"/>
                    <a:pt x="7139" y="15085"/>
                  </a:cubicBezTo>
                  <a:cubicBezTo>
                    <a:pt x="7331" y="13440"/>
                    <a:pt x="6592" y="11824"/>
                    <a:pt x="6229" y="10251"/>
                  </a:cubicBezTo>
                  <a:cubicBezTo>
                    <a:pt x="5913" y="8877"/>
                    <a:pt x="5892" y="7406"/>
                    <a:pt x="7064" y="6427"/>
                  </a:cubicBezTo>
                  <a:cubicBezTo>
                    <a:pt x="7843" y="5776"/>
                    <a:pt x="8894" y="5430"/>
                    <a:pt x="9871" y="5215"/>
                  </a:cubicBezTo>
                  <a:cubicBezTo>
                    <a:pt x="10600" y="5054"/>
                    <a:pt x="11344" y="4996"/>
                    <a:pt x="12088" y="4996"/>
                  </a:cubicBezTo>
                  <a:cubicBezTo>
                    <a:pt x="12583" y="4996"/>
                    <a:pt x="13077" y="5022"/>
                    <a:pt x="13568" y="5060"/>
                  </a:cubicBezTo>
                  <a:cubicBezTo>
                    <a:pt x="15226" y="5192"/>
                    <a:pt x="16924" y="5493"/>
                    <a:pt x="18602" y="5493"/>
                  </a:cubicBezTo>
                  <a:cubicBezTo>
                    <a:pt x="19531" y="5493"/>
                    <a:pt x="20454" y="5401"/>
                    <a:pt x="21360" y="5137"/>
                  </a:cubicBezTo>
                  <a:cubicBezTo>
                    <a:pt x="23499" y="4513"/>
                    <a:pt x="25406" y="3074"/>
                    <a:pt x="26480" y="1111"/>
                  </a:cubicBezTo>
                  <a:cubicBezTo>
                    <a:pt x="26675" y="756"/>
                    <a:pt x="26838" y="383"/>
                    <a:pt x="26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13"/>
          <p:cNvGrpSpPr/>
          <p:nvPr/>
        </p:nvGrpSpPr>
        <p:grpSpPr>
          <a:xfrm>
            <a:off x="-28362" y="773825"/>
            <a:ext cx="640080" cy="512056"/>
            <a:chOff x="4589775" y="4310050"/>
            <a:chExt cx="640080" cy="512056"/>
          </a:xfrm>
        </p:grpSpPr>
        <p:sp>
          <p:nvSpPr>
            <p:cNvPr id="444" name="Google Shape;444;p13"/>
            <p:cNvSpPr/>
            <p:nvPr/>
          </p:nvSpPr>
          <p:spPr>
            <a:xfrm>
              <a:off x="4589775" y="4310050"/>
              <a:ext cx="640080" cy="512056"/>
            </a:xfrm>
            <a:custGeom>
              <a:avLst/>
              <a:gdLst/>
              <a:ahLst/>
              <a:cxnLst/>
              <a:rect l="l" t="t" r="r" b="b"/>
              <a:pathLst>
                <a:path w="9374" h="7782" extrusionOk="0">
                  <a:moveTo>
                    <a:pt x="5238" y="0"/>
                  </a:moveTo>
                  <a:cubicBezTo>
                    <a:pt x="4387" y="0"/>
                    <a:pt x="3684" y="896"/>
                    <a:pt x="3735" y="1697"/>
                  </a:cubicBezTo>
                  <a:cubicBezTo>
                    <a:pt x="3748" y="1918"/>
                    <a:pt x="3764" y="2113"/>
                    <a:pt x="3781" y="2281"/>
                  </a:cubicBezTo>
                  <a:cubicBezTo>
                    <a:pt x="3524" y="1994"/>
                    <a:pt x="3112" y="1667"/>
                    <a:pt x="2571" y="1667"/>
                  </a:cubicBezTo>
                  <a:cubicBezTo>
                    <a:pt x="2275" y="1667"/>
                    <a:pt x="1941" y="1764"/>
                    <a:pt x="1573" y="2019"/>
                  </a:cubicBezTo>
                  <a:cubicBezTo>
                    <a:pt x="1" y="3103"/>
                    <a:pt x="1187" y="4745"/>
                    <a:pt x="2349" y="4799"/>
                  </a:cubicBezTo>
                  <a:cubicBezTo>
                    <a:pt x="2627" y="4812"/>
                    <a:pt x="2861" y="4816"/>
                    <a:pt x="3059" y="4816"/>
                  </a:cubicBezTo>
                  <a:cubicBezTo>
                    <a:pt x="3086" y="4816"/>
                    <a:pt x="3112" y="4816"/>
                    <a:pt x="3138" y="4816"/>
                  </a:cubicBezTo>
                  <a:lnTo>
                    <a:pt x="3138" y="4816"/>
                  </a:lnTo>
                  <a:cubicBezTo>
                    <a:pt x="2697" y="5217"/>
                    <a:pt x="2144" y="6001"/>
                    <a:pt x="2895" y="7046"/>
                  </a:cubicBezTo>
                  <a:cubicBezTo>
                    <a:pt x="3272" y="7573"/>
                    <a:pt x="3708" y="7781"/>
                    <a:pt x="4120" y="7781"/>
                  </a:cubicBezTo>
                  <a:cubicBezTo>
                    <a:pt x="4923" y="7781"/>
                    <a:pt x="5638" y="6990"/>
                    <a:pt x="5659" y="6222"/>
                  </a:cubicBezTo>
                  <a:cubicBezTo>
                    <a:pt x="5667" y="5962"/>
                    <a:pt x="5668" y="5741"/>
                    <a:pt x="5667" y="5552"/>
                  </a:cubicBezTo>
                  <a:lnTo>
                    <a:pt x="5667" y="5552"/>
                  </a:lnTo>
                  <a:cubicBezTo>
                    <a:pt x="5926" y="5805"/>
                    <a:pt x="6338" y="6099"/>
                    <a:pt x="6848" y="6099"/>
                  </a:cubicBezTo>
                  <a:cubicBezTo>
                    <a:pt x="7173" y="6099"/>
                    <a:pt x="7539" y="5980"/>
                    <a:pt x="7930" y="5653"/>
                  </a:cubicBezTo>
                  <a:cubicBezTo>
                    <a:pt x="9373" y="4452"/>
                    <a:pt x="8112" y="2954"/>
                    <a:pt x="6966" y="2954"/>
                  </a:cubicBezTo>
                  <a:cubicBezTo>
                    <a:pt x="6946" y="2954"/>
                    <a:pt x="6926" y="2955"/>
                    <a:pt x="6907" y="2956"/>
                  </a:cubicBezTo>
                  <a:cubicBezTo>
                    <a:pt x="6653" y="2966"/>
                    <a:pt x="6436" y="2982"/>
                    <a:pt x="6250" y="2997"/>
                  </a:cubicBezTo>
                  <a:cubicBezTo>
                    <a:pt x="6660" y="2606"/>
                    <a:pt x="7347" y="1704"/>
                    <a:pt x="6414" y="626"/>
                  </a:cubicBezTo>
                  <a:cubicBezTo>
                    <a:pt x="6029" y="179"/>
                    <a:pt x="5618" y="0"/>
                    <a:pt x="52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4834149" y="4493909"/>
              <a:ext cx="133151" cy="120217"/>
            </a:xfrm>
            <a:custGeom>
              <a:avLst/>
              <a:gdLst/>
              <a:ahLst/>
              <a:cxnLst/>
              <a:rect l="l" t="t" r="r" b="b"/>
              <a:pathLst>
                <a:path w="1950" h="1827" extrusionOk="0">
                  <a:moveTo>
                    <a:pt x="974" y="1"/>
                  </a:moveTo>
                  <a:cubicBezTo>
                    <a:pt x="654" y="1"/>
                    <a:pt x="354" y="169"/>
                    <a:pt x="188" y="450"/>
                  </a:cubicBezTo>
                  <a:cubicBezTo>
                    <a:pt x="0" y="768"/>
                    <a:pt x="22" y="1168"/>
                    <a:pt x="244" y="1462"/>
                  </a:cubicBezTo>
                  <a:cubicBezTo>
                    <a:pt x="420" y="1696"/>
                    <a:pt x="693" y="1827"/>
                    <a:pt x="976" y="1827"/>
                  </a:cubicBezTo>
                  <a:cubicBezTo>
                    <a:pt x="1051" y="1827"/>
                    <a:pt x="1127" y="1818"/>
                    <a:pt x="1203" y="1798"/>
                  </a:cubicBezTo>
                  <a:cubicBezTo>
                    <a:pt x="1559" y="1706"/>
                    <a:pt x="1826" y="1407"/>
                    <a:pt x="1878" y="1042"/>
                  </a:cubicBezTo>
                  <a:cubicBezTo>
                    <a:pt x="1949" y="543"/>
                    <a:pt x="1601" y="81"/>
                    <a:pt x="1103" y="10"/>
                  </a:cubicBezTo>
                  <a:cubicBezTo>
                    <a:pt x="1060" y="4"/>
                    <a:pt x="1017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13"/>
          <p:cNvGrpSpPr/>
          <p:nvPr/>
        </p:nvGrpSpPr>
        <p:grpSpPr>
          <a:xfrm rot="10800000" flipH="1">
            <a:off x="8503071" y="3494399"/>
            <a:ext cx="546411" cy="640099"/>
            <a:chOff x="8544496" y="1927548"/>
            <a:chExt cx="412853" cy="484556"/>
          </a:xfrm>
        </p:grpSpPr>
        <p:sp>
          <p:nvSpPr>
            <p:cNvPr id="447" name="Google Shape;447;p13"/>
            <p:cNvSpPr/>
            <p:nvPr/>
          </p:nvSpPr>
          <p:spPr>
            <a:xfrm rot="-2382154" flipH="1">
              <a:off x="8587245" y="2146691"/>
              <a:ext cx="296314" cy="184285"/>
            </a:xfrm>
            <a:custGeom>
              <a:avLst/>
              <a:gdLst/>
              <a:ahLst/>
              <a:cxnLst/>
              <a:rect l="l" t="t" r="r" b="b"/>
              <a:pathLst>
                <a:path w="8158" h="5124" extrusionOk="0">
                  <a:moveTo>
                    <a:pt x="1" y="0"/>
                  </a:moveTo>
                  <a:cubicBezTo>
                    <a:pt x="1" y="1"/>
                    <a:pt x="1638" y="1842"/>
                    <a:pt x="3171" y="3114"/>
                  </a:cubicBezTo>
                  <a:cubicBezTo>
                    <a:pt x="4433" y="4163"/>
                    <a:pt x="5611" y="5124"/>
                    <a:pt x="6495" y="5124"/>
                  </a:cubicBezTo>
                  <a:cubicBezTo>
                    <a:pt x="6683" y="5124"/>
                    <a:pt x="6858" y="5080"/>
                    <a:pt x="7018" y="4985"/>
                  </a:cubicBezTo>
                  <a:cubicBezTo>
                    <a:pt x="7926" y="4442"/>
                    <a:pt x="8158" y="2913"/>
                    <a:pt x="5716" y="2312"/>
                  </a:cubicBezTo>
                  <a:cubicBezTo>
                    <a:pt x="3273" y="171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 rot="-2382154" flipH="1">
              <a:off x="8539991" y="2123937"/>
              <a:ext cx="286725" cy="89409"/>
            </a:xfrm>
            <a:custGeom>
              <a:avLst/>
              <a:gdLst/>
              <a:ahLst/>
              <a:cxnLst/>
              <a:rect l="l" t="t" r="r" b="b"/>
              <a:pathLst>
                <a:path w="7894" h="2486" extrusionOk="0">
                  <a:moveTo>
                    <a:pt x="6146" y="1"/>
                  </a:moveTo>
                  <a:cubicBezTo>
                    <a:pt x="5884" y="1"/>
                    <a:pt x="5599" y="75"/>
                    <a:pt x="5310" y="253"/>
                  </a:cubicBezTo>
                  <a:cubicBezTo>
                    <a:pt x="4073" y="1013"/>
                    <a:pt x="2067" y="1135"/>
                    <a:pt x="907" y="1135"/>
                  </a:cubicBezTo>
                  <a:cubicBezTo>
                    <a:pt x="360" y="1135"/>
                    <a:pt x="1" y="1107"/>
                    <a:pt x="1" y="1107"/>
                  </a:cubicBezTo>
                  <a:lnTo>
                    <a:pt x="1" y="1107"/>
                  </a:lnTo>
                  <a:cubicBezTo>
                    <a:pt x="1302" y="1688"/>
                    <a:pt x="2813" y="2486"/>
                    <a:pt x="4450" y="2486"/>
                  </a:cubicBezTo>
                  <a:cubicBezTo>
                    <a:pt x="5267" y="2486"/>
                    <a:pt x="6116" y="2287"/>
                    <a:pt x="6986" y="1763"/>
                  </a:cubicBezTo>
                  <a:cubicBezTo>
                    <a:pt x="7894" y="1216"/>
                    <a:pt x="7205" y="1"/>
                    <a:pt x="614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 rot="-2382154" flipH="1">
              <a:off x="8773750" y="2079356"/>
              <a:ext cx="111690" cy="256826"/>
            </a:xfrm>
            <a:custGeom>
              <a:avLst/>
              <a:gdLst/>
              <a:ahLst/>
              <a:cxnLst/>
              <a:rect l="l" t="t" r="r" b="b"/>
              <a:pathLst>
                <a:path w="3075" h="7141" extrusionOk="0">
                  <a:moveTo>
                    <a:pt x="1" y="0"/>
                  </a:moveTo>
                  <a:cubicBezTo>
                    <a:pt x="1030" y="3088"/>
                    <a:pt x="552" y="5121"/>
                    <a:pt x="962" y="6259"/>
                  </a:cubicBezTo>
                  <a:cubicBezTo>
                    <a:pt x="1148" y="6777"/>
                    <a:pt x="1625" y="7140"/>
                    <a:pt x="2066" y="7140"/>
                  </a:cubicBezTo>
                  <a:cubicBezTo>
                    <a:pt x="2596" y="7140"/>
                    <a:pt x="3074" y="6616"/>
                    <a:pt x="2934" y="5206"/>
                  </a:cubicBezTo>
                  <a:cubicBezTo>
                    <a:pt x="2766" y="351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 rot="-2382154" flipH="1">
              <a:off x="8548948" y="2160518"/>
              <a:ext cx="312477" cy="109154"/>
            </a:xfrm>
            <a:custGeom>
              <a:avLst/>
              <a:gdLst/>
              <a:ahLst/>
              <a:cxnLst/>
              <a:rect l="l" t="t" r="r" b="b"/>
              <a:pathLst>
                <a:path w="8603" h="3035" extrusionOk="0">
                  <a:moveTo>
                    <a:pt x="1" y="0"/>
                  </a:moveTo>
                  <a:cubicBezTo>
                    <a:pt x="1" y="1"/>
                    <a:pt x="3656" y="3035"/>
                    <a:pt x="6315" y="3035"/>
                  </a:cubicBezTo>
                  <a:cubicBezTo>
                    <a:pt x="6721" y="3035"/>
                    <a:pt x="7103" y="2964"/>
                    <a:pt x="7446" y="2801"/>
                  </a:cubicBezTo>
                  <a:cubicBezTo>
                    <a:pt x="8602" y="2250"/>
                    <a:pt x="8250" y="622"/>
                    <a:pt x="6463" y="622"/>
                  </a:cubicBezTo>
                  <a:cubicBezTo>
                    <a:pt x="6297" y="622"/>
                    <a:pt x="6119" y="636"/>
                    <a:pt x="5929" y="666"/>
                  </a:cubicBezTo>
                  <a:cubicBezTo>
                    <a:pt x="5542" y="727"/>
                    <a:pt x="5130" y="753"/>
                    <a:pt x="4712" y="753"/>
                  </a:cubicBezTo>
                  <a:cubicBezTo>
                    <a:pt x="2458" y="7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 rot="-2382154" flipH="1">
              <a:off x="8682970" y="2112131"/>
              <a:ext cx="215861" cy="261142"/>
            </a:xfrm>
            <a:custGeom>
              <a:avLst/>
              <a:gdLst/>
              <a:ahLst/>
              <a:cxnLst/>
              <a:rect l="l" t="t" r="r" b="b"/>
              <a:pathLst>
                <a:path w="5943" h="7261" extrusionOk="0">
                  <a:moveTo>
                    <a:pt x="1" y="0"/>
                  </a:moveTo>
                  <a:cubicBezTo>
                    <a:pt x="1" y="1"/>
                    <a:pt x="1297" y="1678"/>
                    <a:pt x="1762" y="2557"/>
                  </a:cubicBezTo>
                  <a:cubicBezTo>
                    <a:pt x="2736" y="4396"/>
                    <a:pt x="3233" y="5806"/>
                    <a:pt x="3503" y="6369"/>
                  </a:cubicBezTo>
                  <a:cubicBezTo>
                    <a:pt x="3785" y="6957"/>
                    <a:pt x="4281" y="7260"/>
                    <a:pt x="4714" y="7260"/>
                  </a:cubicBezTo>
                  <a:cubicBezTo>
                    <a:pt x="5410" y="7260"/>
                    <a:pt x="5943" y="6478"/>
                    <a:pt x="5163" y="4842"/>
                  </a:cubicBezTo>
                  <a:cubicBezTo>
                    <a:pt x="3898" y="2187"/>
                    <a:pt x="338" y="10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 rot="-2382154" flipH="1">
              <a:off x="8668474" y="1980472"/>
              <a:ext cx="239688" cy="204928"/>
            </a:xfrm>
            <a:custGeom>
              <a:avLst/>
              <a:gdLst/>
              <a:ahLst/>
              <a:cxnLst/>
              <a:rect l="l" t="t" r="r" b="b"/>
              <a:pathLst>
                <a:path w="6599" h="5698" extrusionOk="0">
                  <a:moveTo>
                    <a:pt x="221" y="1"/>
                  </a:moveTo>
                  <a:cubicBezTo>
                    <a:pt x="155" y="1"/>
                    <a:pt x="67" y="50"/>
                    <a:pt x="0" y="268"/>
                  </a:cubicBezTo>
                  <a:cubicBezTo>
                    <a:pt x="0" y="268"/>
                    <a:pt x="1030" y="1401"/>
                    <a:pt x="2285" y="2173"/>
                  </a:cubicBezTo>
                  <a:cubicBezTo>
                    <a:pt x="2977" y="2600"/>
                    <a:pt x="3393" y="3361"/>
                    <a:pt x="3378" y="4174"/>
                  </a:cubicBezTo>
                  <a:cubicBezTo>
                    <a:pt x="3370" y="4751"/>
                    <a:pt x="3331" y="5223"/>
                    <a:pt x="3331" y="5223"/>
                  </a:cubicBezTo>
                  <a:cubicBezTo>
                    <a:pt x="3331" y="5223"/>
                    <a:pt x="3588" y="5697"/>
                    <a:pt x="3954" y="5697"/>
                  </a:cubicBezTo>
                  <a:cubicBezTo>
                    <a:pt x="4013" y="5697"/>
                    <a:pt x="4075" y="5685"/>
                    <a:pt x="4139" y="5656"/>
                  </a:cubicBezTo>
                  <a:cubicBezTo>
                    <a:pt x="4696" y="5405"/>
                    <a:pt x="4520" y="4731"/>
                    <a:pt x="4520" y="4731"/>
                  </a:cubicBezTo>
                  <a:lnTo>
                    <a:pt x="4520" y="4731"/>
                  </a:lnTo>
                  <a:cubicBezTo>
                    <a:pt x="4520" y="4731"/>
                    <a:pt x="4797" y="5272"/>
                    <a:pt x="5111" y="5272"/>
                  </a:cubicBezTo>
                  <a:cubicBezTo>
                    <a:pt x="5178" y="5272"/>
                    <a:pt x="5246" y="5248"/>
                    <a:pt x="5314" y="5188"/>
                  </a:cubicBezTo>
                  <a:cubicBezTo>
                    <a:pt x="5699" y="4851"/>
                    <a:pt x="5366" y="4237"/>
                    <a:pt x="5366" y="4237"/>
                  </a:cubicBezTo>
                  <a:lnTo>
                    <a:pt x="5366" y="4237"/>
                  </a:lnTo>
                  <a:cubicBezTo>
                    <a:pt x="5366" y="4237"/>
                    <a:pt x="5618" y="4490"/>
                    <a:pt x="5880" y="4490"/>
                  </a:cubicBezTo>
                  <a:cubicBezTo>
                    <a:pt x="6031" y="4490"/>
                    <a:pt x="6186" y="4405"/>
                    <a:pt x="6297" y="4136"/>
                  </a:cubicBezTo>
                  <a:cubicBezTo>
                    <a:pt x="6599" y="3404"/>
                    <a:pt x="5707" y="3189"/>
                    <a:pt x="5707" y="3189"/>
                  </a:cubicBezTo>
                  <a:cubicBezTo>
                    <a:pt x="5707" y="3189"/>
                    <a:pt x="6158" y="3016"/>
                    <a:pt x="6270" y="2623"/>
                  </a:cubicBezTo>
                  <a:cubicBezTo>
                    <a:pt x="6401" y="2163"/>
                    <a:pt x="5979" y="1793"/>
                    <a:pt x="5979" y="1793"/>
                  </a:cubicBezTo>
                  <a:cubicBezTo>
                    <a:pt x="5979" y="1793"/>
                    <a:pt x="5336" y="2079"/>
                    <a:pt x="4747" y="2297"/>
                  </a:cubicBezTo>
                  <a:lnTo>
                    <a:pt x="4729" y="2303"/>
                  </a:lnTo>
                  <a:cubicBezTo>
                    <a:pt x="4480" y="2393"/>
                    <a:pt x="4221" y="2437"/>
                    <a:pt x="3963" y="2437"/>
                  </a:cubicBezTo>
                  <a:cubicBezTo>
                    <a:pt x="3502" y="2437"/>
                    <a:pt x="3043" y="2296"/>
                    <a:pt x="2654" y="2029"/>
                  </a:cubicBezTo>
                  <a:cubicBezTo>
                    <a:pt x="1838" y="1469"/>
                    <a:pt x="868" y="679"/>
                    <a:pt x="317" y="35"/>
                  </a:cubicBezTo>
                  <a:cubicBezTo>
                    <a:pt x="317" y="35"/>
                    <a:pt x="276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 rot="-2382154" flipH="1">
              <a:off x="8831628" y="2179467"/>
              <a:ext cx="9407" cy="45100"/>
            </a:xfrm>
            <a:custGeom>
              <a:avLst/>
              <a:gdLst/>
              <a:ahLst/>
              <a:cxnLst/>
              <a:rect l="l" t="t" r="r" b="b"/>
              <a:pathLst>
                <a:path w="259" h="1254" fill="none" extrusionOk="0">
                  <a:moveTo>
                    <a:pt x="0" y="1"/>
                  </a:moveTo>
                  <a:lnTo>
                    <a:pt x="259" y="125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 rot="-2382154" flipH="1">
              <a:off x="8758823" y="2199696"/>
              <a:ext cx="42206" cy="55674"/>
            </a:xfrm>
            <a:custGeom>
              <a:avLst/>
              <a:gdLst/>
              <a:ahLst/>
              <a:cxnLst/>
              <a:rect l="l" t="t" r="r" b="b"/>
              <a:pathLst>
                <a:path w="1162" h="1548" fill="none" extrusionOk="0">
                  <a:moveTo>
                    <a:pt x="1" y="1"/>
                  </a:moveTo>
                  <a:lnTo>
                    <a:pt x="1161" y="1548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 rot="-2382154" flipH="1">
              <a:off x="8687853" y="2202033"/>
              <a:ext cx="49870" cy="9998"/>
            </a:xfrm>
            <a:custGeom>
              <a:avLst/>
              <a:gdLst/>
              <a:ahLst/>
              <a:cxnLst/>
              <a:rect l="l" t="t" r="r" b="b"/>
              <a:pathLst>
                <a:path w="1373" h="278" fill="none" extrusionOk="0">
                  <a:moveTo>
                    <a:pt x="0" y="0"/>
                  </a:moveTo>
                  <a:cubicBezTo>
                    <a:pt x="432" y="188"/>
                    <a:pt x="901" y="278"/>
                    <a:pt x="1373" y="262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 rot="-2382154" flipH="1">
              <a:off x="8717609" y="2231858"/>
              <a:ext cx="52776" cy="33483"/>
            </a:xfrm>
            <a:custGeom>
              <a:avLst/>
              <a:gdLst/>
              <a:ahLst/>
              <a:cxnLst/>
              <a:rect l="l" t="t" r="r" b="b"/>
              <a:pathLst>
                <a:path w="1453" h="931" fill="none" extrusionOk="0">
                  <a:moveTo>
                    <a:pt x="1453" y="930"/>
                  </a:moveTo>
                  <a:cubicBezTo>
                    <a:pt x="944" y="660"/>
                    <a:pt x="459" y="349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3"/>
          <p:cNvGrpSpPr/>
          <p:nvPr/>
        </p:nvGrpSpPr>
        <p:grpSpPr>
          <a:xfrm rot="5923201">
            <a:off x="1646241" y="4661225"/>
            <a:ext cx="379278" cy="512034"/>
            <a:chOff x="139900" y="3341799"/>
            <a:chExt cx="379294" cy="512055"/>
          </a:xfrm>
        </p:grpSpPr>
        <p:sp>
          <p:nvSpPr>
            <p:cNvPr id="458" name="Google Shape;458;p13"/>
            <p:cNvSpPr/>
            <p:nvPr/>
          </p:nvSpPr>
          <p:spPr>
            <a:xfrm>
              <a:off x="167238" y="3341799"/>
              <a:ext cx="351956" cy="328258"/>
            </a:xfrm>
            <a:custGeom>
              <a:avLst/>
              <a:gdLst/>
              <a:ahLst/>
              <a:cxnLst/>
              <a:rect l="l" t="t" r="r" b="b"/>
              <a:pathLst>
                <a:path w="6669" h="6217" extrusionOk="0">
                  <a:moveTo>
                    <a:pt x="4116" y="1"/>
                  </a:moveTo>
                  <a:cubicBezTo>
                    <a:pt x="3026" y="1"/>
                    <a:pt x="1414" y="1146"/>
                    <a:pt x="763" y="2460"/>
                  </a:cubicBezTo>
                  <a:cubicBezTo>
                    <a:pt x="1" y="4000"/>
                    <a:pt x="740" y="6217"/>
                    <a:pt x="740" y="6217"/>
                  </a:cubicBezTo>
                  <a:cubicBezTo>
                    <a:pt x="6668" y="4912"/>
                    <a:pt x="6251" y="906"/>
                    <a:pt x="4626" y="108"/>
                  </a:cubicBezTo>
                  <a:cubicBezTo>
                    <a:pt x="4476" y="35"/>
                    <a:pt x="4304" y="1"/>
                    <a:pt x="411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139900" y="3449301"/>
              <a:ext cx="213369" cy="404554"/>
            </a:xfrm>
            <a:custGeom>
              <a:avLst/>
              <a:gdLst/>
              <a:ahLst/>
              <a:cxnLst/>
              <a:rect l="l" t="t" r="r" b="b"/>
              <a:pathLst>
                <a:path w="4043" h="7662" fill="none" extrusionOk="0">
                  <a:moveTo>
                    <a:pt x="4042" y="1"/>
                  </a:moveTo>
                  <a:cubicBezTo>
                    <a:pt x="2794" y="1555"/>
                    <a:pt x="398" y="4653"/>
                    <a:pt x="1" y="766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3"/>
          <p:cNvGrpSpPr/>
          <p:nvPr/>
        </p:nvGrpSpPr>
        <p:grpSpPr>
          <a:xfrm>
            <a:off x="7875381" y="-1"/>
            <a:ext cx="548615" cy="532959"/>
            <a:chOff x="7410100" y="93900"/>
            <a:chExt cx="640082" cy="624074"/>
          </a:xfrm>
        </p:grpSpPr>
        <p:sp>
          <p:nvSpPr>
            <p:cNvPr id="461" name="Google Shape;461;p13"/>
            <p:cNvSpPr/>
            <p:nvPr/>
          </p:nvSpPr>
          <p:spPr>
            <a:xfrm>
              <a:off x="7501571" y="125026"/>
              <a:ext cx="223117" cy="222337"/>
            </a:xfrm>
            <a:custGeom>
              <a:avLst/>
              <a:gdLst/>
              <a:ahLst/>
              <a:cxnLst/>
              <a:rect l="l" t="t" r="r" b="b"/>
              <a:pathLst>
                <a:path w="5154" h="5136" extrusionOk="0">
                  <a:moveTo>
                    <a:pt x="1878" y="0"/>
                  </a:moveTo>
                  <a:cubicBezTo>
                    <a:pt x="1564" y="0"/>
                    <a:pt x="1266" y="113"/>
                    <a:pt x="1018" y="369"/>
                  </a:cubicBezTo>
                  <a:cubicBezTo>
                    <a:pt x="0" y="1419"/>
                    <a:pt x="2053" y="3373"/>
                    <a:pt x="4463" y="5135"/>
                  </a:cubicBezTo>
                  <a:lnTo>
                    <a:pt x="5153" y="4823"/>
                  </a:lnTo>
                  <a:cubicBezTo>
                    <a:pt x="5153" y="4823"/>
                    <a:pt x="4582" y="2937"/>
                    <a:pt x="4085" y="1795"/>
                  </a:cubicBezTo>
                  <a:cubicBezTo>
                    <a:pt x="3646" y="781"/>
                    <a:pt x="2705" y="0"/>
                    <a:pt x="187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7750616" y="439143"/>
              <a:ext cx="188831" cy="227273"/>
            </a:xfrm>
            <a:custGeom>
              <a:avLst/>
              <a:gdLst/>
              <a:ahLst/>
              <a:cxnLst/>
              <a:rect l="l" t="t" r="r" b="b"/>
              <a:pathLst>
                <a:path w="4362" h="5250" extrusionOk="0">
                  <a:moveTo>
                    <a:pt x="776" y="1"/>
                  </a:moveTo>
                  <a:lnTo>
                    <a:pt x="1" y="511"/>
                  </a:lnTo>
                  <a:cubicBezTo>
                    <a:pt x="666" y="2100"/>
                    <a:pt x="942" y="4867"/>
                    <a:pt x="2387" y="5206"/>
                  </a:cubicBezTo>
                  <a:cubicBezTo>
                    <a:pt x="2513" y="5236"/>
                    <a:pt x="2633" y="5250"/>
                    <a:pt x="2747" y="5250"/>
                  </a:cubicBezTo>
                  <a:cubicBezTo>
                    <a:pt x="3929" y="5250"/>
                    <a:pt x="4362" y="3717"/>
                    <a:pt x="3218" y="2381"/>
                  </a:cubicBezTo>
                  <a:cubicBezTo>
                    <a:pt x="1965" y="91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7418888" y="431740"/>
              <a:ext cx="252857" cy="178658"/>
            </a:xfrm>
            <a:custGeom>
              <a:avLst/>
              <a:gdLst/>
              <a:ahLst/>
              <a:cxnLst/>
              <a:rect l="l" t="t" r="r" b="b"/>
              <a:pathLst>
                <a:path w="5841" h="4127" extrusionOk="0">
                  <a:moveTo>
                    <a:pt x="5530" y="0"/>
                  </a:moveTo>
                  <a:cubicBezTo>
                    <a:pt x="5530" y="0"/>
                    <a:pt x="4205" y="326"/>
                    <a:pt x="3063" y="822"/>
                  </a:cubicBezTo>
                  <a:cubicBezTo>
                    <a:pt x="1666" y="1431"/>
                    <a:pt x="0" y="2930"/>
                    <a:pt x="928" y="3830"/>
                  </a:cubicBezTo>
                  <a:cubicBezTo>
                    <a:pt x="1138" y="4033"/>
                    <a:pt x="1389" y="4126"/>
                    <a:pt x="1671" y="4126"/>
                  </a:cubicBezTo>
                  <a:cubicBezTo>
                    <a:pt x="2803" y="4126"/>
                    <a:pt x="4430" y="2622"/>
                    <a:pt x="5841" y="692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7776546" y="217884"/>
              <a:ext cx="226840" cy="169437"/>
            </a:xfrm>
            <a:custGeom>
              <a:avLst/>
              <a:gdLst/>
              <a:ahLst/>
              <a:cxnLst/>
              <a:rect l="l" t="t" r="r" b="b"/>
              <a:pathLst>
                <a:path w="5240" h="3914" extrusionOk="0">
                  <a:moveTo>
                    <a:pt x="4133" y="1"/>
                  </a:moveTo>
                  <a:cubicBezTo>
                    <a:pt x="3678" y="1"/>
                    <a:pt x="3115" y="219"/>
                    <a:pt x="2566" y="699"/>
                  </a:cubicBezTo>
                  <a:cubicBezTo>
                    <a:pt x="1208" y="1886"/>
                    <a:pt x="1" y="3182"/>
                    <a:pt x="1" y="3182"/>
                  </a:cubicBezTo>
                  <a:lnTo>
                    <a:pt x="471" y="3914"/>
                  </a:lnTo>
                  <a:cubicBezTo>
                    <a:pt x="1944" y="3282"/>
                    <a:pt x="4736" y="2654"/>
                    <a:pt x="5052" y="1288"/>
                  </a:cubicBezTo>
                  <a:cubicBezTo>
                    <a:pt x="5240" y="475"/>
                    <a:pt x="4804" y="1"/>
                    <a:pt x="41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7410100" y="304855"/>
              <a:ext cx="269264" cy="104848"/>
            </a:xfrm>
            <a:custGeom>
              <a:avLst/>
              <a:gdLst/>
              <a:ahLst/>
              <a:cxnLst/>
              <a:rect l="l" t="t" r="r" b="b"/>
              <a:pathLst>
                <a:path w="6220" h="2422" extrusionOk="0">
                  <a:moveTo>
                    <a:pt x="2004" y="1"/>
                  </a:moveTo>
                  <a:cubicBezTo>
                    <a:pt x="880" y="1"/>
                    <a:pt x="0" y="438"/>
                    <a:pt x="569" y="1517"/>
                  </a:cubicBezTo>
                  <a:cubicBezTo>
                    <a:pt x="788" y="1934"/>
                    <a:pt x="1296" y="2108"/>
                    <a:pt x="1722" y="2224"/>
                  </a:cubicBezTo>
                  <a:cubicBezTo>
                    <a:pt x="2250" y="2366"/>
                    <a:pt x="2802" y="2422"/>
                    <a:pt x="3358" y="2422"/>
                  </a:cubicBezTo>
                  <a:cubicBezTo>
                    <a:pt x="4266" y="2422"/>
                    <a:pt x="5185" y="2273"/>
                    <a:pt x="6025" y="2113"/>
                  </a:cubicBezTo>
                  <a:lnTo>
                    <a:pt x="6220" y="1417"/>
                  </a:lnTo>
                  <a:cubicBezTo>
                    <a:pt x="6220" y="1417"/>
                    <a:pt x="5012" y="819"/>
                    <a:pt x="3870" y="359"/>
                  </a:cubicBezTo>
                  <a:cubicBezTo>
                    <a:pt x="3306" y="131"/>
                    <a:pt x="2619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7792044" y="385852"/>
              <a:ext cx="258138" cy="112900"/>
            </a:xfrm>
            <a:custGeom>
              <a:avLst/>
              <a:gdLst/>
              <a:ahLst/>
              <a:cxnLst/>
              <a:rect l="l" t="t" r="r" b="b"/>
              <a:pathLst>
                <a:path w="5963" h="2608" extrusionOk="0">
                  <a:moveTo>
                    <a:pt x="3088" y="0"/>
                  </a:moveTo>
                  <a:cubicBezTo>
                    <a:pt x="1395" y="0"/>
                    <a:pt x="131" y="125"/>
                    <a:pt x="131" y="125"/>
                  </a:cubicBezTo>
                  <a:lnTo>
                    <a:pt x="1" y="1043"/>
                  </a:lnTo>
                  <a:cubicBezTo>
                    <a:pt x="1303" y="1483"/>
                    <a:pt x="2783" y="2608"/>
                    <a:pt x="3942" y="2608"/>
                  </a:cubicBezTo>
                  <a:cubicBezTo>
                    <a:pt x="4236" y="2608"/>
                    <a:pt x="4509" y="2536"/>
                    <a:pt x="4753" y="2362"/>
                  </a:cubicBezTo>
                  <a:cubicBezTo>
                    <a:pt x="5963" y="1503"/>
                    <a:pt x="5492" y="32"/>
                    <a:pt x="3566" y="4"/>
                  </a:cubicBezTo>
                  <a:cubicBezTo>
                    <a:pt x="3404" y="1"/>
                    <a:pt x="3244" y="0"/>
                    <a:pt x="308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7639924" y="458710"/>
              <a:ext cx="122987" cy="259264"/>
            </a:xfrm>
            <a:custGeom>
              <a:avLst/>
              <a:gdLst/>
              <a:ahLst/>
              <a:cxnLst/>
              <a:rect l="l" t="t" r="r" b="b"/>
              <a:pathLst>
                <a:path w="2841" h="5989" extrusionOk="0">
                  <a:moveTo>
                    <a:pt x="1474" y="1"/>
                  </a:moveTo>
                  <a:cubicBezTo>
                    <a:pt x="1474" y="1"/>
                    <a:pt x="842" y="1210"/>
                    <a:pt x="459" y="2394"/>
                  </a:cubicBezTo>
                  <a:cubicBezTo>
                    <a:pt x="0" y="3813"/>
                    <a:pt x="14" y="5989"/>
                    <a:pt x="1221" y="5989"/>
                  </a:cubicBezTo>
                  <a:cubicBezTo>
                    <a:pt x="1248" y="5989"/>
                    <a:pt x="1275" y="5988"/>
                    <a:pt x="1303" y="5986"/>
                  </a:cubicBezTo>
                  <a:cubicBezTo>
                    <a:pt x="2763" y="5870"/>
                    <a:pt x="2841" y="3142"/>
                    <a:pt x="2197" y="225"/>
                  </a:cubicBez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7721525" y="93900"/>
              <a:ext cx="141775" cy="252121"/>
            </a:xfrm>
            <a:custGeom>
              <a:avLst/>
              <a:gdLst/>
              <a:ahLst/>
              <a:cxnLst/>
              <a:rect l="l" t="t" r="r" b="b"/>
              <a:pathLst>
                <a:path w="3275" h="5824" extrusionOk="0">
                  <a:moveTo>
                    <a:pt x="1330" y="1"/>
                  </a:moveTo>
                  <a:cubicBezTo>
                    <a:pt x="662" y="1"/>
                    <a:pt x="47" y="657"/>
                    <a:pt x="29" y="1886"/>
                  </a:cubicBezTo>
                  <a:cubicBezTo>
                    <a:pt x="0" y="3811"/>
                    <a:pt x="168" y="5694"/>
                    <a:pt x="168" y="5694"/>
                  </a:cubicBezTo>
                  <a:lnTo>
                    <a:pt x="1086" y="5824"/>
                  </a:lnTo>
                  <a:cubicBezTo>
                    <a:pt x="1637" y="4193"/>
                    <a:pt x="3274" y="1860"/>
                    <a:pt x="2415" y="650"/>
                  </a:cubicBezTo>
                  <a:cubicBezTo>
                    <a:pt x="2104" y="212"/>
                    <a:pt x="1708" y="1"/>
                    <a:pt x="133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7620834" y="299963"/>
              <a:ext cx="230303" cy="213376"/>
            </a:xfrm>
            <a:custGeom>
              <a:avLst/>
              <a:gdLst/>
              <a:ahLst/>
              <a:cxnLst/>
              <a:rect l="l" t="t" r="r" b="b"/>
              <a:pathLst>
                <a:path w="5320" h="4929" extrusionOk="0">
                  <a:moveTo>
                    <a:pt x="2574" y="1"/>
                  </a:moveTo>
                  <a:cubicBezTo>
                    <a:pt x="2051" y="1"/>
                    <a:pt x="1525" y="162"/>
                    <a:pt x="1076" y="460"/>
                  </a:cubicBezTo>
                  <a:cubicBezTo>
                    <a:pt x="743" y="683"/>
                    <a:pt x="500" y="1002"/>
                    <a:pt x="347" y="1367"/>
                  </a:cubicBezTo>
                  <a:cubicBezTo>
                    <a:pt x="1" y="2204"/>
                    <a:pt x="129" y="3285"/>
                    <a:pt x="748" y="3997"/>
                  </a:cubicBezTo>
                  <a:cubicBezTo>
                    <a:pt x="1297" y="4629"/>
                    <a:pt x="1959" y="4929"/>
                    <a:pt x="2625" y="4929"/>
                  </a:cubicBezTo>
                  <a:cubicBezTo>
                    <a:pt x="3104" y="4929"/>
                    <a:pt x="3585" y="4774"/>
                    <a:pt x="4027" y="4476"/>
                  </a:cubicBezTo>
                  <a:cubicBezTo>
                    <a:pt x="5193" y="3691"/>
                    <a:pt x="5320" y="1748"/>
                    <a:pt x="4273" y="701"/>
                  </a:cubicBezTo>
                  <a:cubicBezTo>
                    <a:pt x="3794" y="221"/>
                    <a:pt x="3186" y="1"/>
                    <a:pt x="25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13"/>
          <p:cNvSpPr/>
          <p:nvPr/>
        </p:nvSpPr>
        <p:spPr>
          <a:xfrm>
            <a:off x="8703300" y="1504950"/>
            <a:ext cx="233400" cy="2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3"/>
          <p:cNvSpPr/>
          <p:nvPr/>
        </p:nvSpPr>
        <p:spPr>
          <a:xfrm>
            <a:off x="278888" y="2182200"/>
            <a:ext cx="146400" cy="146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3"/>
          <p:cNvSpPr/>
          <p:nvPr/>
        </p:nvSpPr>
        <p:spPr>
          <a:xfrm>
            <a:off x="245913" y="3678050"/>
            <a:ext cx="91500" cy="9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3"/>
          <p:cNvSpPr/>
          <p:nvPr/>
        </p:nvSpPr>
        <p:spPr>
          <a:xfrm>
            <a:off x="7010150" y="4728725"/>
            <a:ext cx="146400" cy="14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3"/>
          <p:cNvSpPr/>
          <p:nvPr/>
        </p:nvSpPr>
        <p:spPr>
          <a:xfrm>
            <a:off x="8845188" y="2767775"/>
            <a:ext cx="91500" cy="9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3"/>
          <p:cNvSpPr/>
          <p:nvPr/>
        </p:nvSpPr>
        <p:spPr>
          <a:xfrm>
            <a:off x="1462563" y="251850"/>
            <a:ext cx="91500" cy="91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2"/>
          </p:nvPr>
        </p:nvSpPr>
        <p:spPr>
          <a:xfrm>
            <a:off x="808643" y="2092771"/>
            <a:ext cx="3566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3"/>
          </p:nvPr>
        </p:nvSpPr>
        <p:spPr>
          <a:xfrm>
            <a:off x="4769257" y="2096262"/>
            <a:ext cx="3566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1"/>
          </p:nvPr>
        </p:nvSpPr>
        <p:spPr>
          <a:xfrm>
            <a:off x="808643" y="2404249"/>
            <a:ext cx="35661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4"/>
          </p:nvPr>
        </p:nvSpPr>
        <p:spPr>
          <a:xfrm>
            <a:off x="4769257" y="2407176"/>
            <a:ext cx="35661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5"/>
          </p:nvPr>
        </p:nvSpPr>
        <p:spPr>
          <a:xfrm>
            <a:off x="808643" y="3771963"/>
            <a:ext cx="3566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6"/>
          </p:nvPr>
        </p:nvSpPr>
        <p:spPr>
          <a:xfrm>
            <a:off x="4769257" y="3771585"/>
            <a:ext cx="3566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7"/>
          </p:nvPr>
        </p:nvSpPr>
        <p:spPr>
          <a:xfrm>
            <a:off x="808643" y="4082836"/>
            <a:ext cx="35661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8"/>
          </p:nvPr>
        </p:nvSpPr>
        <p:spPr>
          <a:xfrm>
            <a:off x="4769257" y="4082499"/>
            <a:ext cx="35661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9" hasCustomPrompt="1"/>
          </p:nvPr>
        </p:nvSpPr>
        <p:spPr>
          <a:xfrm>
            <a:off x="2047449" y="1205450"/>
            <a:ext cx="108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 txBox="1">
            <a:spLocks noGrp="1"/>
          </p:cNvSpPr>
          <p:nvPr>
            <p:ph type="title" idx="13" hasCustomPrompt="1"/>
          </p:nvPr>
        </p:nvSpPr>
        <p:spPr>
          <a:xfrm>
            <a:off x="2047449" y="2887949"/>
            <a:ext cx="108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4" hasCustomPrompt="1"/>
          </p:nvPr>
        </p:nvSpPr>
        <p:spPr>
          <a:xfrm>
            <a:off x="6015951" y="1205450"/>
            <a:ext cx="108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 idx="15" hasCustomPrompt="1"/>
          </p:nvPr>
        </p:nvSpPr>
        <p:spPr>
          <a:xfrm>
            <a:off x="6015951" y="2887949"/>
            <a:ext cx="108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9" name="Google Shape;489;p13"/>
          <p:cNvSpPr/>
          <p:nvPr/>
        </p:nvSpPr>
        <p:spPr>
          <a:xfrm rot="-2700000" flipH="1">
            <a:off x="7879092" y="-513131"/>
            <a:ext cx="3384243" cy="3618515"/>
          </a:xfrm>
          <a:custGeom>
            <a:avLst/>
            <a:gdLst/>
            <a:ahLst/>
            <a:cxnLst/>
            <a:rect l="l" t="t" r="r" b="b"/>
            <a:pathLst>
              <a:path w="135371" h="144742" extrusionOk="0">
                <a:moveTo>
                  <a:pt x="1057" y="1"/>
                </a:moveTo>
                <a:cubicBezTo>
                  <a:pt x="894" y="1"/>
                  <a:pt x="728" y="44"/>
                  <a:pt x="578" y="134"/>
                </a:cubicBezTo>
                <a:cubicBezTo>
                  <a:pt x="146" y="395"/>
                  <a:pt x="0" y="954"/>
                  <a:pt x="251" y="1392"/>
                </a:cubicBezTo>
                <a:cubicBezTo>
                  <a:pt x="5786" y="10569"/>
                  <a:pt x="12587" y="16393"/>
                  <a:pt x="21659" y="19720"/>
                </a:cubicBezTo>
                <a:cubicBezTo>
                  <a:pt x="30062" y="22801"/>
                  <a:pt x="39861" y="23685"/>
                  <a:pt x="52947" y="24110"/>
                </a:cubicBezTo>
                <a:cubicBezTo>
                  <a:pt x="72561" y="24749"/>
                  <a:pt x="90611" y="32713"/>
                  <a:pt x="102464" y="45963"/>
                </a:cubicBezTo>
                <a:cubicBezTo>
                  <a:pt x="112697" y="57398"/>
                  <a:pt x="117673" y="72076"/>
                  <a:pt x="116477" y="87294"/>
                </a:cubicBezTo>
                <a:cubicBezTo>
                  <a:pt x="114346" y="114419"/>
                  <a:pt x="119345" y="130990"/>
                  <a:pt x="133729" y="144490"/>
                </a:cubicBezTo>
                <a:cubicBezTo>
                  <a:pt x="133902" y="144651"/>
                  <a:pt x="134129" y="144741"/>
                  <a:pt x="134366" y="144741"/>
                </a:cubicBezTo>
                <a:cubicBezTo>
                  <a:pt x="134747" y="144741"/>
                  <a:pt x="135091" y="144508"/>
                  <a:pt x="135230" y="144153"/>
                </a:cubicBezTo>
                <a:cubicBezTo>
                  <a:pt x="135371" y="143798"/>
                  <a:pt x="135280" y="143394"/>
                  <a:pt x="135003" y="143132"/>
                </a:cubicBezTo>
                <a:cubicBezTo>
                  <a:pt x="121079" y="130067"/>
                  <a:pt x="116250" y="113932"/>
                  <a:pt x="118332" y="87439"/>
                </a:cubicBezTo>
                <a:cubicBezTo>
                  <a:pt x="119568" y="71711"/>
                  <a:pt x="114426" y="56539"/>
                  <a:pt x="103852" y="44723"/>
                </a:cubicBezTo>
                <a:cubicBezTo>
                  <a:pt x="91660" y="31097"/>
                  <a:pt x="73129" y="22907"/>
                  <a:pt x="53009" y="22253"/>
                </a:cubicBezTo>
                <a:cubicBezTo>
                  <a:pt x="29590" y="21491"/>
                  <a:pt x="13378" y="19560"/>
                  <a:pt x="1844" y="433"/>
                </a:cubicBezTo>
                <a:cubicBezTo>
                  <a:pt x="1667" y="154"/>
                  <a:pt x="1366" y="1"/>
                  <a:pt x="1057" y="1"/>
                </a:cubicBezTo>
                <a:close/>
              </a:path>
            </a:pathLst>
          </a:custGeom>
          <a:solidFill>
            <a:schemeClr val="lt1"/>
          </a:solidFill>
          <a:ln w="69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15"/>
          <p:cNvGrpSpPr/>
          <p:nvPr/>
        </p:nvGrpSpPr>
        <p:grpSpPr>
          <a:xfrm flipH="1">
            <a:off x="8277862" y="3653429"/>
            <a:ext cx="2549707" cy="2719539"/>
            <a:chOff x="-745803" y="3860315"/>
            <a:chExt cx="2438978" cy="2601433"/>
          </a:xfrm>
        </p:grpSpPr>
        <p:sp>
          <p:nvSpPr>
            <p:cNvPr id="522" name="Google Shape;522;p15"/>
            <p:cNvSpPr/>
            <p:nvPr/>
          </p:nvSpPr>
          <p:spPr>
            <a:xfrm flipH="1">
              <a:off x="-745803" y="3860315"/>
              <a:ext cx="2438978" cy="2601433"/>
            </a:xfrm>
            <a:custGeom>
              <a:avLst/>
              <a:gdLst/>
              <a:ahLst/>
              <a:cxnLst/>
              <a:rect l="l" t="t" r="r" b="b"/>
              <a:pathLst>
                <a:path w="33044" h="35245" extrusionOk="0">
                  <a:moveTo>
                    <a:pt x="15295" y="0"/>
                  </a:moveTo>
                  <a:cubicBezTo>
                    <a:pt x="13891" y="0"/>
                    <a:pt x="12197" y="319"/>
                    <a:pt x="10141" y="1044"/>
                  </a:cubicBezTo>
                  <a:cubicBezTo>
                    <a:pt x="2517" y="3732"/>
                    <a:pt x="1" y="13228"/>
                    <a:pt x="2847" y="20512"/>
                  </a:cubicBezTo>
                  <a:cubicBezTo>
                    <a:pt x="4376" y="24427"/>
                    <a:pt x="7679" y="27577"/>
                    <a:pt x="8536" y="31777"/>
                  </a:cubicBezTo>
                  <a:cubicBezTo>
                    <a:pt x="8704" y="32594"/>
                    <a:pt x="8607" y="33914"/>
                    <a:pt x="8271" y="35244"/>
                  </a:cubicBezTo>
                  <a:lnTo>
                    <a:pt x="10810" y="34349"/>
                  </a:lnTo>
                  <a:cubicBezTo>
                    <a:pt x="11072" y="33232"/>
                    <a:pt x="11227" y="32254"/>
                    <a:pt x="11227" y="31898"/>
                  </a:cubicBezTo>
                  <a:cubicBezTo>
                    <a:pt x="11222" y="28082"/>
                    <a:pt x="8959" y="25515"/>
                    <a:pt x="7345" y="22280"/>
                  </a:cubicBezTo>
                  <a:cubicBezTo>
                    <a:pt x="4633" y="16847"/>
                    <a:pt x="4920" y="8947"/>
                    <a:pt x="10452" y="5721"/>
                  </a:cubicBezTo>
                  <a:cubicBezTo>
                    <a:pt x="11670" y="5009"/>
                    <a:pt x="13220" y="4566"/>
                    <a:pt x="14751" y="4566"/>
                  </a:cubicBezTo>
                  <a:cubicBezTo>
                    <a:pt x="16462" y="4566"/>
                    <a:pt x="18149" y="5119"/>
                    <a:pt x="19326" y="6468"/>
                  </a:cubicBezTo>
                  <a:cubicBezTo>
                    <a:pt x="21779" y="9279"/>
                    <a:pt x="20487" y="13653"/>
                    <a:pt x="22505" y="16749"/>
                  </a:cubicBezTo>
                  <a:cubicBezTo>
                    <a:pt x="24199" y="19347"/>
                    <a:pt x="27420" y="19946"/>
                    <a:pt x="29283" y="22400"/>
                  </a:cubicBezTo>
                  <a:cubicBezTo>
                    <a:pt x="30368" y="23828"/>
                    <a:pt x="30941" y="25537"/>
                    <a:pt x="30962" y="27243"/>
                  </a:cubicBezTo>
                  <a:lnTo>
                    <a:pt x="33044" y="26508"/>
                  </a:lnTo>
                  <a:cubicBezTo>
                    <a:pt x="32987" y="26000"/>
                    <a:pt x="32895" y="25498"/>
                    <a:pt x="32768" y="25003"/>
                  </a:cubicBezTo>
                  <a:cubicBezTo>
                    <a:pt x="31771" y="21065"/>
                    <a:pt x="29787" y="18154"/>
                    <a:pt x="26448" y="16554"/>
                  </a:cubicBezTo>
                  <a:cubicBezTo>
                    <a:pt x="21192" y="14038"/>
                    <a:pt x="24613" y="0"/>
                    <a:pt x="1529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 flipH="1">
              <a:off x="-592196" y="4197326"/>
              <a:ext cx="1943565" cy="2198357"/>
            </a:xfrm>
            <a:custGeom>
              <a:avLst/>
              <a:gdLst/>
              <a:ahLst/>
              <a:cxnLst/>
              <a:rect l="l" t="t" r="r" b="b"/>
              <a:pathLst>
                <a:path w="26332" h="29784" extrusionOk="0">
                  <a:moveTo>
                    <a:pt x="10120" y="0"/>
                  </a:moveTo>
                  <a:cubicBezTo>
                    <a:pt x="8588" y="0"/>
                    <a:pt x="7039" y="443"/>
                    <a:pt x="5819" y="1155"/>
                  </a:cubicBezTo>
                  <a:cubicBezTo>
                    <a:pt x="289" y="4381"/>
                    <a:pt x="0" y="12281"/>
                    <a:pt x="2713" y="17714"/>
                  </a:cubicBezTo>
                  <a:cubicBezTo>
                    <a:pt x="4328" y="20949"/>
                    <a:pt x="6591" y="23516"/>
                    <a:pt x="6596" y="27332"/>
                  </a:cubicBezTo>
                  <a:cubicBezTo>
                    <a:pt x="6596" y="27688"/>
                    <a:pt x="6441" y="28668"/>
                    <a:pt x="6177" y="29783"/>
                  </a:cubicBezTo>
                  <a:lnTo>
                    <a:pt x="7872" y="29186"/>
                  </a:lnTo>
                  <a:cubicBezTo>
                    <a:pt x="9090" y="26758"/>
                    <a:pt x="9262" y="23654"/>
                    <a:pt x="7590" y="20531"/>
                  </a:cubicBezTo>
                  <a:cubicBezTo>
                    <a:pt x="5197" y="16057"/>
                    <a:pt x="1619" y="6764"/>
                    <a:pt x="7973" y="5461"/>
                  </a:cubicBezTo>
                  <a:cubicBezTo>
                    <a:pt x="8619" y="5328"/>
                    <a:pt x="9204" y="5267"/>
                    <a:pt x="9736" y="5267"/>
                  </a:cubicBezTo>
                  <a:cubicBezTo>
                    <a:pt x="16597" y="5267"/>
                    <a:pt x="14530" y="15545"/>
                    <a:pt x="18718" y="16665"/>
                  </a:cubicBezTo>
                  <a:cubicBezTo>
                    <a:pt x="21690" y="17459"/>
                    <a:pt x="23411" y="20248"/>
                    <a:pt x="22727" y="23947"/>
                  </a:cubicBezTo>
                  <a:lnTo>
                    <a:pt x="26331" y="22677"/>
                  </a:lnTo>
                  <a:cubicBezTo>
                    <a:pt x="26310" y="20971"/>
                    <a:pt x="25738" y="19262"/>
                    <a:pt x="24652" y="17834"/>
                  </a:cubicBezTo>
                  <a:cubicBezTo>
                    <a:pt x="22789" y="15380"/>
                    <a:pt x="19568" y="14781"/>
                    <a:pt x="17874" y="12183"/>
                  </a:cubicBezTo>
                  <a:cubicBezTo>
                    <a:pt x="15856" y="9087"/>
                    <a:pt x="17148" y="4713"/>
                    <a:pt x="14695" y="1902"/>
                  </a:cubicBezTo>
                  <a:cubicBezTo>
                    <a:pt x="13517" y="553"/>
                    <a:pt x="11830" y="0"/>
                    <a:pt x="101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 flipH="1">
              <a:off x="-376742" y="4585930"/>
              <a:ext cx="1608689" cy="1765609"/>
            </a:xfrm>
            <a:custGeom>
              <a:avLst/>
              <a:gdLst/>
              <a:ahLst/>
              <a:cxnLst/>
              <a:rect l="l" t="t" r="r" b="b"/>
              <a:pathLst>
                <a:path w="21795" h="23921" extrusionOk="0">
                  <a:moveTo>
                    <a:pt x="8116" y="0"/>
                  </a:moveTo>
                  <a:cubicBezTo>
                    <a:pt x="7585" y="0"/>
                    <a:pt x="7000" y="62"/>
                    <a:pt x="6355" y="194"/>
                  </a:cubicBezTo>
                  <a:cubicBezTo>
                    <a:pt x="1" y="1499"/>
                    <a:pt x="3579" y="10792"/>
                    <a:pt x="5972" y="15267"/>
                  </a:cubicBezTo>
                  <a:cubicBezTo>
                    <a:pt x="7644" y="18389"/>
                    <a:pt x="7472" y="21493"/>
                    <a:pt x="6254" y="23921"/>
                  </a:cubicBezTo>
                  <a:lnTo>
                    <a:pt x="8932" y="22977"/>
                  </a:lnTo>
                  <a:cubicBezTo>
                    <a:pt x="11563" y="15677"/>
                    <a:pt x="3618" y="8636"/>
                    <a:pt x="6148" y="5373"/>
                  </a:cubicBezTo>
                  <a:cubicBezTo>
                    <a:pt x="6762" y="4582"/>
                    <a:pt x="7480" y="4228"/>
                    <a:pt x="8210" y="4228"/>
                  </a:cubicBezTo>
                  <a:cubicBezTo>
                    <a:pt x="10162" y="4228"/>
                    <a:pt x="12203" y="6758"/>
                    <a:pt x="12588" y="10195"/>
                  </a:cubicBezTo>
                  <a:cubicBezTo>
                    <a:pt x="13298" y="16530"/>
                    <a:pt x="19651" y="14153"/>
                    <a:pt x="18877" y="19471"/>
                  </a:cubicBezTo>
                  <a:lnTo>
                    <a:pt x="21109" y="18682"/>
                  </a:lnTo>
                  <a:cubicBezTo>
                    <a:pt x="21795" y="14983"/>
                    <a:pt x="20072" y="12194"/>
                    <a:pt x="17100" y="11400"/>
                  </a:cubicBezTo>
                  <a:cubicBezTo>
                    <a:pt x="12912" y="10280"/>
                    <a:pt x="14979" y="0"/>
                    <a:pt x="81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15"/>
          <p:cNvGrpSpPr/>
          <p:nvPr/>
        </p:nvGrpSpPr>
        <p:grpSpPr>
          <a:xfrm>
            <a:off x="8567109" y="2987814"/>
            <a:ext cx="640063" cy="627283"/>
            <a:chOff x="6529475" y="4315864"/>
            <a:chExt cx="495558" cy="483157"/>
          </a:xfrm>
        </p:grpSpPr>
        <p:sp>
          <p:nvSpPr>
            <p:cNvPr id="526" name="Google Shape;526;p15"/>
            <p:cNvSpPr/>
            <p:nvPr/>
          </p:nvSpPr>
          <p:spPr>
            <a:xfrm>
              <a:off x="6600294" y="4339962"/>
              <a:ext cx="172736" cy="172133"/>
            </a:xfrm>
            <a:custGeom>
              <a:avLst/>
              <a:gdLst/>
              <a:ahLst/>
              <a:cxnLst/>
              <a:rect l="l" t="t" r="r" b="b"/>
              <a:pathLst>
                <a:path w="5154" h="5136" extrusionOk="0">
                  <a:moveTo>
                    <a:pt x="1878" y="0"/>
                  </a:moveTo>
                  <a:cubicBezTo>
                    <a:pt x="1564" y="0"/>
                    <a:pt x="1266" y="113"/>
                    <a:pt x="1018" y="369"/>
                  </a:cubicBezTo>
                  <a:cubicBezTo>
                    <a:pt x="0" y="1419"/>
                    <a:pt x="2053" y="3373"/>
                    <a:pt x="4463" y="5135"/>
                  </a:cubicBezTo>
                  <a:lnTo>
                    <a:pt x="5153" y="4823"/>
                  </a:lnTo>
                  <a:cubicBezTo>
                    <a:pt x="5153" y="4823"/>
                    <a:pt x="4582" y="2937"/>
                    <a:pt x="4085" y="1795"/>
                  </a:cubicBezTo>
                  <a:cubicBezTo>
                    <a:pt x="3646" y="781"/>
                    <a:pt x="2705" y="0"/>
                    <a:pt x="187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6793109" y="4583151"/>
              <a:ext cx="146192" cy="175954"/>
            </a:xfrm>
            <a:custGeom>
              <a:avLst/>
              <a:gdLst/>
              <a:ahLst/>
              <a:cxnLst/>
              <a:rect l="l" t="t" r="r" b="b"/>
              <a:pathLst>
                <a:path w="4362" h="5250" extrusionOk="0">
                  <a:moveTo>
                    <a:pt x="776" y="1"/>
                  </a:moveTo>
                  <a:lnTo>
                    <a:pt x="1" y="511"/>
                  </a:lnTo>
                  <a:cubicBezTo>
                    <a:pt x="666" y="2100"/>
                    <a:pt x="942" y="4867"/>
                    <a:pt x="2387" y="5206"/>
                  </a:cubicBezTo>
                  <a:cubicBezTo>
                    <a:pt x="2513" y="5236"/>
                    <a:pt x="2633" y="5250"/>
                    <a:pt x="2747" y="5250"/>
                  </a:cubicBezTo>
                  <a:cubicBezTo>
                    <a:pt x="3929" y="5250"/>
                    <a:pt x="4362" y="3717"/>
                    <a:pt x="3218" y="2381"/>
                  </a:cubicBezTo>
                  <a:cubicBezTo>
                    <a:pt x="1965" y="918"/>
                    <a:pt x="776" y="1"/>
                    <a:pt x="776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6536279" y="4577420"/>
              <a:ext cx="195761" cy="138316"/>
            </a:xfrm>
            <a:custGeom>
              <a:avLst/>
              <a:gdLst/>
              <a:ahLst/>
              <a:cxnLst/>
              <a:rect l="l" t="t" r="r" b="b"/>
              <a:pathLst>
                <a:path w="5841" h="4127" extrusionOk="0">
                  <a:moveTo>
                    <a:pt x="5530" y="0"/>
                  </a:moveTo>
                  <a:cubicBezTo>
                    <a:pt x="5530" y="0"/>
                    <a:pt x="4205" y="326"/>
                    <a:pt x="3063" y="822"/>
                  </a:cubicBezTo>
                  <a:cubicBezTo>
                    <a:pt x="1666" y="1431"/>
                    <a:pt x="0" y="2930"/>
                    <a:pt x="928" y="3830"/>
                  </a:cubicBezTo>
                  <a:cubicBezTo>
                    <a:pt x="1138" y="4033"/>
                    <a:pt x="1389" y="4126"/>
                    <a:pt x="1671" y="4126"/>
                  </a:cubicBezTo>
                  <a:cubicBezTo>
                    <a:pt x="2803" y="4126"/>
                    <a:pt x="4430" y="2622"/>
                    <a:pt x="5841" y="692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6813185" y="4411853"/>
              <a:ext cx="175619" cy="131178"/>
            </a:xfrm>
            <a:custGeom>
              <a:avLst/>
              <a:gdLst/>
              <a:ahLst/>
              <a:cxnLst/>
              <a:rect l="l" t="t" r="r" b="b"/>
              <a:pathLst>
                <a:path w="5240" h="3914" extrusionOk="0">
                  <a:moveTo>
                    <a:pt x="4133" y="1"/>
                  </a:moveTo>
                  <a:cubicBezTo>
                    <a:pt x="3678" y="1"/>
                    <a:pt x="3115" y="219"/>
                    <a:pt x="2566" y="699"/>
                  </a:cubicBezTo>
                  <a:cubicBezTo>
                    <a:pt x="1208" y="1886"/>
                    <a:pt x="1" y="3182"/>
                    <a:pt x="1" y="3182"/>
                  </a:cubicBezTo>
                  <a:lnTo>
                    <a:pt x="471" y="3914"/>
                  </a:lnTo>
                  <a:cubicBezTo>
                    <a:pt x="1944" y="3282"/>
                    <a:pt x="4736" y="2654"/>
                    <a:pt x="5052" y="1288"/>
                  </a:cubicBezTo>
                  <a:cubicBezTo>
                    <a:pt x="5240" y="475"/>
                    <a:pt x="4804" y="1"/>
                    <a:pt x="4133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6529475" y="4479186"/>
              <a:ext cx="208463" cy="81173"/>
            </a:xfrm>
            <a:custGeom>
              <a:avLst/>
              <a:gdLst/>
              <a:ahLst/>
              <a:cxnLst/>
              <a:rect l="l" t="t" r="r" b="b"/>
              <a:pathLst>
                <a:path w="6220" h="2422" extrusionOk="0">
                  <a:moveTo>
                    <a:pt x="2004" y="1"/>
                  </a:moveTo>
                  <a:cubicBezTo>
                    <a:pt x="880" y="1"/>
                    <a:pt x="0" y="438"/>
                    <a:pt x="569" y="1517"/>
                  </a:cubicBezTo>
                  <a:cubicBezTo>
                    <a:pt x="788" y="1934"/>
                    <a:pt x="1296" y="2108"/>
                    <a:pt x="1722" y="2224"/>
                  </a:cubicBezTo>
                  <a:cubicBezTo>
                    <a:pt x="2250" y="2366"/>
                    <a:pt x="2802" y="2422"/>
                    <a:pt x="3358" y="2422"/>
                  </a:cubicBezTo>
                  <a:cubicBezTo>
                    <a:pt x="4266" y="2422"/>
                    <a:pt x="5185" y="2273"/>
                    <a:pt x="6025" y="2113"/>
                  </a:cubicBezTo>
                  <a:lnTo>
                    <a:pt x="6220" y="1417"/>
                  </a:lnTo>
                  <a:cubicBezTo>
                    <a:pt x="6220" y="1417"/>
                    <a:pt x="5012" y="819"/>
                    <a:pt x="3870" y="359"/>
                  </a:cubicBezTo>
                  <a:cubicBezTo>
                    <a:pt x="3306" y="131"/>
                    <a:pt x="2619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6825183" y="4541893"/>
              <a:ext cx="199850" cy="87407"/>
            </a:xfrm>
            <a:custGeom>
              <a:avLst/>
              <a:gdLst/>
              <a:ahLst/>
              <a:cxnLst/>
              <a:rect l="l" t="t" r="r" b="b"/>
              <a:pathLst>
                <a:path w="5963" h="2608" extrusionOk="0">
                  <a:moveTo>
                    <a:pt x="3088" y="0"/>
                  </a:moveTo>
                  <a:cubicBezTo>
                    <a:pt x="1395" y="0"/>
                    <a:pt x="131" y="125"/>
                    <a:pt x="131" y="125"/>
                  </a:cubicBezTo>
                  <a:lnTo>
                    <a:pt x="1" y="1043"/>
                  </a:lnTo>
                  <a:cubicBezTo>
                    <a:pt x="1303" y="1483"/>
                    <a:pt x="2783" y="2608"/>
                    <a:pt x="3942" y="2608"/>
                  </a:cubicBezTo>
                  <a:cubicBezTo>
                    <a:pt x="4236" y="2608"/>
                    <a:pt x="4509" y="2536"/>
                    <a:pt x="4753" y="2362"/>
                  </a:cubicBezTo>
                  <a:cubicBezTo>
                    <a:pt x="5963" y="1503"/>
                    <a:pt x="5492" y="32"/>
                    <a:pt x="3566" y="4"/>
                  </a:cubicBezTo>
                  <a:cubicBezTo>
                    <a:pt x="3404" y="1"/>
                    <a:pt x="3244" y="0"/>
                    <a:pt x="308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6707410" y="4598300"/>
              <a:ext cx="95216" cy="200721"/>
            </a:xfrm>
            <a:custGeom>
              <a:avLst/>
              <a:gdLst/>
              <a:ahLst/>
              <a:cxnLst/>
              <a:rect l="l" t="t" r="r" b="b"/>
              <a:pathLst>
                <a:path w="2841" h="5989" extrusionOk="0">
                  <a:moveTo>
                    <a:pt x="1474" y="1"/>
                  </a:moveTo>
                  <a:cubicBezTo>
                    <a:pt x="1474" y="1"/>
                    <a:pt x="842" y="1210"/>
                    <a:pt x="459" y="2394"/>
                  </a:cubicBezTo>
                  <a:cubicBezTo>
                    <a:pt x="0" y="3813"/>
                    <a:pt x="14" y="5989"/>
                    <a:pt x="1221" y="5989"/>
                  </a:cubicBezTo>
                  <a:cubicBezTo>
                    <a:pt x="1248" y="5989"/>
                    <a:pt x="1275" y="5988"/>
                    <a:pt x="1303" y="5986"/>
                  </a:cubicBezTo>
                  <a:cubicBezTo>
                    <a:pt x="2763" y="5870"/>
                    <a:pt x="2841" y="3142"/>
                    <a:pt x="2197" y="225"/>
                  </a:cubicBezTo>
                  <a:lnTo>
                    <a:pt x="1474" y="1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6770587" y="4315864"/>
              <a:ext cx="109762" cy="195191"/>
            </a:xfrm>
            <a:custGeom>
              <a:avLst/>
              <a:gdLst/>
              <a:ahLst/>
              <a:cxnLst/>
              <a:rect l="l" t="t" r="r" b="b"/>
              <a:pathLst>
                <a:path w="3275" h="5824" extrusionOk="0">
                  <a:moveTo>
                    <a:pt x="1330" y="1"/>
                  </a:moveTo>
                  <a:cubicBezTo>
                    <a:pt x="662" y="1"/>
                    <a:pt x="47" y="657"/>
                    <a:pt x="29" y="1886"/>
                  </a:cubicBezTo>
                  <a:cubicBezTo>
                    <a:pt x="0" y="3811"/>
                    <a:pt x="168" y="5694"/>
                    <a:pt x="168" y="5694"/>
                  </a:cubicBezTo>
                  <a:lnTo>
                    <a:pt x="1086" y="5824"/>
                  </a:lnTo>
                  <a:cubicBezTo>
                    <a:pt x="1637" y="4193"/>
                    <a:pt x="3274" y="1860"/>
                    <a:pt x="2415" y="650"/>
                  </a:cubicBezTo>
                  <a:cubicBezTo>
                    <a:pt x="2104" y="212"/>
                    <a:pt x="1708" y="1"/>
                    <a:pt x="133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6692629" y="4475398"/>
              <a:ext cx="178300" cy="165195"/>
            </a:xfrm>
            <a:custGeom>
              <a:avLst/>
              <a:gdLst/>
              <a:ahLst/>
              <a:cxnLst/>
              <a:rect l="l" t="t" r="r" b="b"/>
              <a:pathLst>
                <a:path w="5320" h="4929" extrusionOk="0">
                  <a:moveTo>
                    <a:pt x="2574" y="1"/>
                  </a:moveTo>
                  <a:cubicBezTo>
                    <a:pt x="2051" y="1"/>
                    <a:pt x="1525" y="162"/>
                    <a:pt x="1076" y="460"/>
                  </a:cubicBezTo>
                  <a:cubicBezTo>
                    <a:pt x="743" y="683"/>
                    <a:pt x="500" y="1002"/>
                    <a:pt x="347" y="1367"/>
                  </a:cubicBezTo>
                  <a:cubicBezTo>
                    <a:pt x="1" y="2204"/>
                    <a:pt x="129" y="3285"/>
                    <a:pt x="748" y="3997"/>
                  </a:cubicBezTo>
                  <a:cubicBezTo>
                    <a:pt x="1297" y="4629"/>
                    <a:pt x="1959" y="4929"/>
                    <a:pt x="2625" y="4929"/>
                  </a:cubicBezTo>
                  <a:cubicBezTo>
                    <a:pt x="3104" y="4929"/>
                    <a:pt x="3585" y="4774"/>
                    <a:pt x="4027" y="4476"/>
                  </a:cubicBezTo>
                  <a:cubicBezTo>
                    <a:pt x="5193" y="3691"/>
                    <a:pt x="5320" y="1748"/>
                    <a:pt x="4273" y="701"/>
                  </a:cubicBezTo>
                  <a:cubicBezTo>
                    <a:pt x="3794" y="221"/>
                    <a:pt x="3186" y="1"/>
                    <a:pt x="2574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15"/>
          <p:cNvSpPr/>
          <p:nvPr/>
        </p:nvSpPr>
        <p:spPr>
          <a:xfrm>
            <a:off x="8851963" y="2220975"/>
            <a:ext cx="142800" cy="1428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5"/>
          <p:cNvSpPr/>
          <p:nvPr/>
        </p:nvSpPr>
        <p:spPr>
          <a:xfrm rot="814410" flipH="1">
            <a:off x="6738590" y="3961698"/>
            <a:ext cx="3384381" cy="3618663"/>
          </a:xfrm>
          <a:custGeom>
            <a:avLst/>
            <a:gdLst/>
            <a:ahLst/>
            <a:cxnLst/>
            <a:rect l="l" t="t" r="r" b="b"/>
            <a:pathLst>
              <a:path w="135371" h="144742" extrusionOk="0">
                <a:moveTo>
                  <a:pt x="1057" y="1"/>
                </a:moveTo>
                <a:cubicBezTo>
                  <a:pt x="894" y="1"/>
                  <a:pt x="728" y="44"/>
                  <a:pt x="578" y="134"/>
                </a:cubicBezTo>
                <a:cubicBezTo>
                  <a:pt x="146" y="395"/>
                  <a:pt x="0" y="954"/>
                  <a:pt x="251" y="1392"/>
                </a:cubicBezTo>
                <a:cubicBezTo>
                  <a:pt x="5786" y="10569"/>
                  <a:pt x="12587" y="16393"/>
                  <a:pt x="21659" y="19720"/>
                </a:cubicBezTo>
                <a:cubicBezTo>
                  <a:pt x="30062" y="22801"/>
                  <a:pt x="39861" y="23685"/>
                  <a:pt x="52947" y="24110"/>
                </a:cubicBezTo>
                <a:cubicBezTo>
                  <a:pt x="72561" y="24749"/>
                  <a:pt x="90611" y="32713"/>
                  <a:pt x="102464" y="45963"/>
                </a:cubicBezTo>
                <a:cubicBezTo>
                  <a:pt x="112697" y="57398"/>
                  <a:pt x="117673" y="72076"/>
                  <a:pt x="116477" y="87294"/>
                </a:cubicBezTo>
                <a:cubicBezTo>
                  <a:pt x="114346" y="114419"/>
                  <a:pt x="119345" y="130990"/>
                  <a:pt x="133729" y="144490"/>
                </a:cubicBezTo>
                <a:cubicBezTo>
                  <a:pt x="133902" y="144651"/>
                  <a:pt x="134129" y="144741"/>
                  <a:pt x="134366" y="144741"/>
                </a:cubicBezTo>
                <a:cubicBezTo>
                  <a:pt x="134747" y="144741"/>
                  <a:pt x="135091" y="144508"/>
                  <a:pt x="135230" y="144153"/>
                </a:cubicBezTo>
                <a:cubicBezTo>
                  <a:pt x="135371" y="143798"/>
                  <a:pt x="135280" y="143394"/>
                  <a:pt x="135003" y="143132"/>
                </a:cubicBezTo>
                <a:cubicBezTo>
                  <a:pt x="121079" y="130067"/>
                  <a:pt x="116250" y="113932"/>
                  <a:pt x="118332" y="87439"/>
                </a:cubicBezTo>
                <a:cubicBezTo>
                  <a:pt x="119568" y="71711"/>
                  <a:pt x="114426" y="56539"/>
                  <a:pt x="103852" y="44723"/>
                </a:cubicBezTo>
                <a:cubicBezTo>
                  <a:pt x="91660" y="31097"/>
                  <a:pt x="73129" y="22907"/>
                  <a:pt x="53009" y="22253"/>
                </a:cubicBezTo>
                <a:cubicBezTo>
                  <a:pt x="29590" y="21491"/>
                  <a:pt x="13378" y="19560"/>
                  <a:pt x="1844" y="433"/>
                </a:cubicBezTo>
                <a:cubicBezTo>
                  <a:pt x="1667" y="154"/>
                  <a:pt x="1366" y="1"/>
                  <a:pt x="1057" y="1"/>
                </a:cubicBezTo>
                <a:close/>
              </a:path>
            </a:pathLst>
          </a:custGeom>
          <a:solidFill>
            <a:schemeClr val="lt1"/>
          </a:solidFill>
          <a:ln w="69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5"/>
          <p:cNvSpPr/>
          <p:nvPr/>
        </p:nvSpPr>
        <p:spPr>
          <a:xfrm>
            <a:off x="6959375" y="4900975"/>
            <a:ext cx="91500" cy="91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5"/>
          <p:cNvSpPr/>
          <p:nvPr/>
        </p:nvSpPr>
        <p:spPr>
          <a:xfrm>
            <a:off x="8277838" y="4759075"/>
            <a:ext cx="233400" cy="2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15"/>
          <p:cNvGrpSpPr/>
          <p:nvPr/>
        </p:nvGrpSpPr>
        <p:grpSpPr>
          <a:xfrm rot="10800000" flipH="1">
            <a:off x="-1683363" y="-1233585"/>
            <a:ext cx="2549707" cy="2719539"/>
            <a:chOff x="-745803" y="3860315"/>
            <a:chExt cx="2438978" cy="2601433"/>
          </a:xfrm>
        </p:grpSpPr>
        <p:sp>
          <p:nvSpPr>
            <p:cNvPr id="540" name="Google Shape;540;p15"/>
            <p:cNvSpPr/>
            <p:nvPr/>
          </p:nvSpPr>
          <p:spPr>
            <a:xfrm flipH="1">
              <a:off x="-745803" y="3860315"/>
              <a:ext cx="2438978" cy="2601433"/>
            </a:xfrm>
            <a:custGeom>
              <a:avLst/>
              <a:gdLst/>
              <a:ahLst/>
              <a:cxnLst/>
              <a:rect l="l" t="t" r="r" b="b"/>
              <a:pathLst>
                <a:path w="33044" h="35245" extrusionOk="0">
                  <a:moveTo>
                    <a:pt x="15295" y="0"/>
                  </a:moveTo>
                  <a:cubicBezTo>
                    <a:pt x="13891" y="0"/>
                    <a:pt x="12197" y="319"/>
                    <a:pt x="10141" y="1044"/>
                  </a:cubicBezTo>
                  <a:cubicBezTo>
                    <a:pt x="2517" y="3732"/>
                    <a:pt x="1" y="13228"/>
                    <a:pt x="2847" y="20512"/>
                  </a:cubicBezTo>
                  <a:cubicBezTo>
                    <a:pt x="4376" y="24427"/>
                    <a:pt x="7679" y="27577"/>
                    <a:pt x="8536" y="31777"/>
                  </a:cubicBezTo>
                  <a:cubicBezTo>
                    <a:pt x="8704" y="32594"/>
                    <a:pt x="8607" y="33914"/>
                    <a:pt x="8271" y="35244"/>
                  </a:cubicBezTo>
                  <a:lnTo>
                    <a:pt x="10810" y="34349"/>
                  </a:lnTo>
                  <a:cubicBezTo>
                    <a:pt x="11072" y="33232"/>
                    <a:pt x="11227" y="32254"/>
                    <a:pt x="11227" y="31898"/>
                  </a:cubicBezTo>
                  <a:cubicBezTo>
                    <a:pt x="11222" y="28082"/>
                    <a:pt x="8959" y="25515"/>
                    <a:pt x="7345" y="22280"/>
                  </a:cubicBezTo>
                  <a:cubicBezTo>
                    <a:pt x="4633" y="16847"/>
                    <a:pt x="4920" y="8947"/>
                    <a:pt x="10452" y="5721"/>
                  </a:cubicBezTo>
                  <a:cubicBezTo>
                    <a:pt x="11670" y="5009"/>
                    <a:pt x="13220" y="4566"/>
                    <a:pt x="14751" y="4566"/>
                  </a:cubicBezTo>
                  <a:cubicBezTo>
                    <a:pt x="16462" y="4566"/>
                    <a:pt x="18149" y="5119"/>
                    <a:pt x="19326" y="6468"/>
                  </a:cubicBezTo>
                  <a:cubicBezTo>
                    <a:pt x="21779" y="9279"/>
                    <a:pt x="20487" y="13653"/>
                    <a:pt x="22505" y="16749"/>
                  </a:cubicBezTo>
                  <a:cubicBezTo>
                    <a:pt x="24199" y="19347"/>
                    <a:pt x="27420" y="19946"/>
                    <a:pt x="29283" y="22400"/>
                  </a:cubicBezTo>
                  <a:cubicBezTo>
                    <a:pt x="30368" y="23828"/>
                    <a:pt x="30941" y="25537"/>
                    <a:pt x="30962" y="27243"/>
                  </a:cubicBezTo>
                  <a:lnTo>
                    <a:pt x="33044" y="26508"/>
                  </a:lnTo>
                  <a:cubicBezTo>
                    <a:pt x="32987" y="26000"/>
                    <a:pt x="32895" y="25498"/>
                    <a:pt x="32768" y="25003"/>
                  </a:cubicBezTo>
                  <a:cubicBezTo>
                    <a:pt x="31771" y="21065"/>
                    <a:pt x="29787" y="18154"/>
                    <a:pt x="26448" y="16554"/>
                  </a:cubicBezTo>
                  <a:cubicBezTo>
                    <a:pt x="21192" y="14038"/>
                    <a:pt x="24613" y="0"/>
                    <a:pt x="1529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flipH="1">
              <a:off x="-592196" y="4197326"/>
              <a:ext cx="1943565" cy="2198357"/>
            </a:xfrm>
            <a:custGeom>
              <a:avLst/>
              <a:gdLst/>
              <a:ahLst/>
              <a:cxnLst/>
              <a:rect l="l" t="t" r="r" b="b"/>
              <a:pathLst>
                <a:path w="26332" h="29784" extrusionOk="0">
                  <a:moveTo>
                    <a:pt x="10120" y="0"/>
                  </a:moveTo>
                  <a:cubicBezTo>
                    <a:pt x="8588" y="0"/>
                    <a:pt x="7039" y="443"/>
                    <a:pt x="5819" y="1155"/>
                  </a:cubicBezTo>
                  <a:cubicBezTo>
                    <a:pt x="289" y="4381"/>
                    <a:pt x="0" y="12281"/>
                    <a:pt x="2713" y="17714"/>
                  </a:cubicBezTo>
                  <a:cubicBezTo>
                    <a:pt x="4328" y="20949"/>
                    <a:pt x="6591" y="23516"/>
                    <a:pt x="6596" y="27332"/>
                  </a:cubicBezTo>
                  <a:cubicBezTo>
                    <a:pt x="6596" y="27688"/>
                    <a:pt x="6441" y="28668"/>
                    <a:pt x="6177" y="29783"/>
                  </a:cubicBezTo>
                  <a:lnTo>
                    <a:pt x="7872" y="29186"/>
                  </a:lnTo>
                  <a:cubicBezTo>
                    <a:pt x="9090" y="26758"/>
                    <a:pt x="9262" y="23654"/>
                    <a:pt x="7590" y="20531"/>
                  </a:cubicBezTo>
                  <a:cubicBezTo>
                    <a:pt x="5197" y="16057"/>
                    <a:pt x="1619" y="6764"/>
                    <a:pt x="7973" y="5461"/>
                  </a:cubicBezTo>
                  <a:cubicBezTo>
                    <a:pt x="8619" y="5328"/>
                    <a:pt x="9204" y="5267"/>
                    <a:pt x="9736" y="5267"/>
                  </a:cubicBezTo>
                  <a:cubicBezTo>
                    <a:pt x="16597" y="5267"/>
                    <a:pt x="14530" y="15545"/>
                    <a:pt x="18718" y="16665"/>
                  </a:cubicBezTo>
                  <a:cubicBezTo>
                    <a:pt x="21690" y="17459"/>
                    <a:pt x="23411" y="20248"/>
                    <a:pt x="22727" y="23947"/>
                  </a:cubicBezTo>
                  <a:lnTo>
                    <a:pt x="26331" y="22677"/>
                  </a:lnTo>
                  <a:cubicBezTo>
                    <a:pt x="26310" y="20971"/>
                    <a:pt x="25738" y="19262"/>
                    <a:pt x="24652" y="17834"/>
                  </a:cubicBezTo>
                  <a:cubicBezTo>
                    <a:pt x="22789" y="15380"/>
                    <a:pt x="19568" y="14781"/>
                    <a:pt x="17874" y="12183"/>
                  </a:cubicBezTo>
                  <a:cubicBezTo>
                    <a:pt x="15856" y="9087"/>
                    <a:pt x="17148" y="4713"/>
                    <a:pt x="14695" y="1902"/>
                  </a:cubicBezTo>
                  <a:cubicBezTo>
                    <a:pt x="13517" y="553"/>
                    <a:pt x="11830" y="0"/>
                    <a:pt x="1012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flipH="1">
              <a:off x="-376742" y="4585930"/>
              <a:ext cx="1608689" cy="1765609"/>
            </a:xfrm>
            <a:custGeom>
              <a:avLst/>
              <a:gdLst/>
              <a:ahLst/>
              <a:cxnLst/>
              <a:rect l="l" t="t" r="r" b="b"/>
              <a:pathLst>
                <a:path w="21795" h="23921" extrusionOk="0">
                  <a:moveTo>
                    <a:pt x="8116" y="0"/>
                  </a:moveTo>
                  <a:cubicBezTo>
                    <a:pt x="7585" y="0"/>
                    <a:pt x="7000" y="62"/>
                    <a:pt x="6355" y="194"/>
                  </a:cubicBezTo>
                  <a:cubicBezTo>
                    <a:pt x="1" y="1499"/>
                    <a:pt x="3579" y="10792"/>
                    <a:pt x="5972" y="15267"/>
                  </a:cubicBezTo>
                  <a:cubicBezTo>
                    <a:pt x="7644" y="18389"/>
                    <a:pt x="7472" y="21493"/>
                    <a:pt x="6254" y="23921"/>
                  </a:cubicBezTo>
                  <a:lnTo>
                    <a:pt x="8932" y="22977"/>
                  </a:lnTo>
                  <a:cubicBezTo>
                    <a:pt x="11563" y="15677"/>
                    <a:pt x="3618" y="8636"/>
                    <a:pt x="6148" y="5373"/>
                  </a:cubicBezTo>
                  <a:cubicBezTo>
                    <a:pt x="6762" y="4582"/>
                    <a:pt x="7480" y="4228"/>
                    <a:pt x="8210" y="4228"/>
                  </a:cubicBezTo>
                  <a:cubicBezTo>
                    <a:pt x="10162" y="4228"/>
                    <a:pt x="12203" y="6758"/>
                    <a:pt x="12588" y="10195"/>
                  </a:cubicBezTo>
                  <a:cubicBezTo>
                    <a:pt x="13298" y="16530"/>
                    <a:pt x="19651" y="14153"/>
                    <a:pt x="18877" y="19471"/>
                  </a:cubicBezTo>
                  <a:lnTo>
                    <a:pt x="21109" y="18682"/>
                  </a:lnTo>
                  <a:cubicBezTo>
                    <a:pt x="21795" y="14983"/>
                    <a:pt x="20072" y="12194"/>
                    <a:pt x="17100" y="11400"/>
                  </a:cubicBezTo>
                  <a:cubicBezTo>
                    <a:pt x="12912" y="10280"/>
                    <a:pt x="14979" y="0"/>
                    <a:pt x="8116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15"/>
          <p:cNvGrpSpPr/>
          <p:nvPr/>
        </p:nvGrpSpPr>
        <p:grpSpPr>
          <a:xfrm>
            <a:off x="973724" y="12"/>
            <a:ext cx="510271" cy="476236"/>
            <a:chOff x="6579756" y="2836445"/>
            <a:chExt cx="1137727" cy="1057597"/>
          </a:xfrm>
        </p:grpSpPr>
        <p:sp>
          <p:nvSpPr>
            <p:cNvPr id="544" name="Google Shape;544;p15"/>
            <p:cNvSpPr/>
            <p:nvPr/>
          </p:nvSpPr>
          <p:spPr>
            <a:xfrm>
              <a:off x="6815218" y="3408162"/>
              <a:ext cx="283317" cy="427015"/>
            </a:xfrm>
            <a:custGeom>
              <a:avLst/>
              <a:gdLst/>
              <a:ahLst/>
              <a:cxnLst/>
              <a:rect l="l" t="t" r="r" b="b"/>
              <a:pathLst>
                <a:path w="2291" h="3453" extrusionOk="0">
                  <a:moveTo>
                    <a:pt x="1934" y="0"/>
                  </a:moveTo>
                  <a:cubicBezTo>
                    <a:pt x="1934" y="0"/>
                    <a:pt x="1099" y="830"/>
                    <a:pt x="635" y="1412"/>
                  </a:cubicBezTo>
                  <a:cubicBezTo>
                    <a:pt x="68" y="2122"/>
                    <a:pt x="0" y="3213"/>
                    <a:pt x="741" y="3429"/>
                  </a:cubicBezTo>
                  <a:cubicBezTo>
                    <a:pt x="797" y="3445"/>
                    <a:pt x="851" y="3453"/>
                    <a:pt x="904" y="3453"/>
                  </a:cubicBezTo>
                  <a:cubicBezTo>
                    <a:pt x="1641" y="3453"/>
                    <a:pt x="2052" y="1925"/>
                    <a:pt x="2291" y="279"/>
                  </a:cubicBezTo>
                  <a:lnTo>
                    <a:pt x="1934" y="0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7165442" y="2880100"/>
              <a:ext cx="311636" cy="387319"/>
            </a:xfrm>
            <a:custGeom>
              <a:avLst/>
              <a:gdLst/>
              <a:ahLst/>
              <a:cxnLst/>
              <a:rect l="l" t="t" r="r" b="b"/>
              <a:pathLst>
                <a:path w="2520" h="3132" extrusionOk="0">
                  <a:moveTo>
                    <a:pt x="1639" y="1"/>
                  </a:moveTo>
                  <a:cubicBezTo>
                    <a:pt x="1255" y="1"/>
                    <a:pt x="809" y="308"/>
                    <a:pt x="572" y="911"/>
                  </a:cubicBezTo>
                  <a:cubicBezTo>
                    <a:pt x="150" y="1981"/>
                    <a:pt x="0" y="2866"/>
                    <a:pt x="0" y="2866"/>
                  </a:cubicBezTo>
                  <a:lnTo>
                    <a:pt x="485" y="3131"/>
                  </a:lnTo>
                  <a:cubicBezTo>
                    <a:pt x="1138" y="2336"/>
                    <a:pt x="2519" y="1416"/>
                    <a:pt x="2294" y="559"/>
                  </a:cubicBezTo>
                  <a:cubicBezTo>
                    <a:pt x="2196" y="185"/>
                    <a:pt x="1936" y="1"/>
                    <a:pt x="16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7254853" y="3385778"/>
              <a:ext cx="439011" cy="259696"/>
            </a:xfrm>
            <a:custGeom>
              <a:avLst/>
              <a:gdLst/>
              <a:ahLst/>
              <a:cxnLst/>
              <a:rect l="l" t="t" r="r" b="b"/>
              <a:pathLst>
                <a:path w="3550" h="2100" extrusionOk="0">
                  <a:moveTo>
                    <a:pt x="278" y="1"/>
                  </a:moveTo>
                  <a:lnTo>
                    <a:pt x="0" y="359"/>
                  </a:lnTo>
                  <a:cubicBezTo>
                    <a:pt x="0" y="359"/>
                    <a:pt x="543" y="967"/>
                    <a:pt x="1123" y="1430"/>
                  </a:cubicBezTo>
                  <a:cubicBezTo>
                    <a:pt x="1570" y="1786"/>
                    <a:pt x="2233" y="2099"/>
                    <a:pt x="2717" y="2099"/>
                  </a:cubicBezTo>
                  <a:cubicBezTo>
                    <a:pt x="3003" y="2099"/>
                    <a:pt x="3227" y="1990"/>
                    <a:pt x="3307" y="1714"/>
                  </a:cubicBezTo>
                  <a:cubicBezTo>
                    <a:pt x="3550" y="874"/>
                    <a:pt x="2043" y="256"/>
                    <a:pt x="27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6647402" y="3045815"/>
              <a:ext cx="429736" cy="266993"/>
            </a:xfrm>
            <a:custGeom>
              <a:avLst/>
              <a:gdLst/>
              <a:ahLst/>
              <a:cxnLst/>
              <a:rect l="l" t="t" r="r" b="b"/>
              <a:pathLst>
                <a:path w="3475" h="2159" extrusionOk="0">
                  <a:moveTo>
                    <a:pt x="996" y="1"/>
                  </a:moveTo>
                  <a:cubicBezTo>
                    <a:pt x="932" y="1"/>
                    <a:pt x="869" y="8"/>
                    <a:pt x="809" y="25"/>
                  </a:cubicBezTo>
                  <a:cubicBezTo>
                    <a:pt x="0" y="240"/>
                    <a:pt x="188" y="1116"/>
                    <a:pt x="1194" y="1500"/>
                  </a:cubicBezTo>
                  <a:cubicBezTo>
                    <a:pt x="2199" y="1884"/>
                    <a:pt x="3221" y="2158"/>
                    <a:pt x="3221" y="2158"/>
                  </a:cubicBezTo>
                  <a:lnTo>
                    <a:pt x="3475" y="1705"/>
                  </a:lnTo>
                  <a:cubicBezTo>
                    <a:pt x="2786" y="1150"/>
                    <a:pt x="1783" y="1"/>
                    <a:pt x="99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7139348" y="3439326"/>
              <a:ext cx="221608" cy="415638"/>
            </a:xfrm>
            <a:custGeom>
              <a:avLst/>
              <a:gdLst/>
              <a:ahLst/>
              <a:cxnLst/>
              <a:rect l="l" t="t" r="r" b="b"/>
              <a:pathLst>
                <a:path w="1792" h="3361" extrusionOk="0">
                  <a:moveTo>
                    <a:pt x="420" y="1"/>
                  </a:moveTo>
                  <a:lnTo>
                    <a:pt x="0" y="92"/>
                  </a:lnTo>
                  <a:cubicBezTo>
                    <a:pt x="0" y="92"/>
                    <a:pt x="24" y="896"/>
                    <a:pt x="100" y="1628"/>
                  </a:cubicBezTo>
                  <a:cubicBezTo>
                    <a:pt x="180" y="2405"/>
                    <a:pt x="660" y="3361"/>
                    <a:pt x="1164" y="3361"/>
                  </a:cubicBezTo>
                  <a:cubicBezTo>
                    <a:pt x="1322" y="3361"/>
                    <a:pt x="1482" y="3267"/>
                    <a:pt x="1633" y="3045"/>
                  </a:cubicBezTo>
                  <a:cubicBezTo>
                    <a:pt x="1792" y="2813"/>
                    <a:pt x="1741" y="2495"/>
                    <a:pt x="1684" y="2240"/>
                  </a:cubicBezTo>
                  <a:cubicBezTo>
                    <a:pt x="1492" y="1400"/>
                    <a:pt x="934" y="642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6903887" y="2858953"/>
              <a:ext cx="262541" cy="393626"/>
            </a:xfrm>
            <a:custGeom>
              <a:avLst/>
              <a:gdLst/>
              <a:ahLst/>
              <a:cxnLst/>
              <a:rect l="l" t="t" r="r" b="b"/>
              <a:pathLst>
                <a:path w="2123" h="3183" extrusionOk="0">
                  <a:moveTo>
                    <a:pt x="879" y="1"/>
                  </a:moveTo>
                  <a:cubicBezTo>
                    <a:pt x="327" y="1"/>
                    <a:pt x="1" y="586"/>
                    <a:pt x="419" y="1404"/>
                  </a:cubicBezTo>
                  <a:cubicBezTo>
                    <a:pt x="731" y="2013"/>
                    <a:pt x="1073" y="2607"/>
                    <a:pt x="1444" y="3183"/>
                  </a:cubicBezTo>
                  <a:lnTo>
                    <a:pt x="1964" y="2993"/>
                  </a:lnTo>
                  <a:cubicBezTo>
                    <a:pt x="1799" y="1979"/>
                    <a:pt x="2122" y="516"/>
                    <a:pt x="1331" y="118"/>
                  </a:cubicBezTo>
                  <a:cubicBezTo>
                    <a:pt x="1172" y="38"/>
                    <a:pt x="1018" y="1"/>
                    <a:pt x="87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7248793" y="3107154"/>
              <a:ext cx="457931" cy="232861"/>
            </a:xfrm>
            <a:custGeom>
              <a:avLst/>
              <a:gdLst/>
              <a:ahLst/>
              <a:cxnLst/>
              <a:rect l="l" t="t" r="r" b="b"/>
              <a:pathLst>
                <a:path w="3703" h="1883" extrusionOk="0">
                  <a:moveTo>
                    <a:pt x="2684" y="0"/>
                  </a:moveTo>
                  <a:cubicBezTo>
                    <a:pt x="2008" y="0"/>
                    <a:pt x="978" y="607"/>
                    <a:pt x="0" y="1438"/>
                  </a:cubicBezTo>
                  <a:lnTo>
                    <a:pt x="84" y="1883"/>
                  </a:lnTo>
                  <a:cubicBezTo>
                    <a:pt x="84" y="1883"/>
                    <a:pt x="898" y="1879"/>
                    <a:pt x="1630" y="1749"/>
                  </a:cubicBezTo>
                  <a:cubicBezTo>
                    <a:pt x="2526" y="1591"/>
                    <a:pt x="3703" y="950"/>
                    <a:pt x="3289" y="299"/>
                  </a:cubicBezTo>
                  <a:cubicBezTo>
                    <a:pt x="3157" y="93"/>
                    <a:pt x="2948" y="0"/>
                    <a:pt x="268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6617227" y="3326912"/>
              <a:ext cx="443710" cy="234345"/>
            </a:xfrm>
            <a:custGeom>
              <a:avLst/>
              <a:gdLst/>
              <a:ahLst/>
              <a:cxnLst/>
              <a:rect l="l" t="t" r="r" b="b"/>
              <a:pathLst>
                <a:path w="3588" h="1895" extrusionOk="0">
                  <a:moveTo>
                    <a:pt x="3400" y="45"/>
                  </a:moveTo>
                  <a:cubicBezTo>
                    <a:pt x="2385" y="211"/>
                    <a:pt x="696" y="0"/>
                    <a:pt x="299" y="792"/>
                  </a:cubicBezTo>
                  <a:cubicBezTo>
                    <a:pt x="1" y="1384"/>
                    <a:pt x="314" y="1894"/>
                    <a:pt x="920" y="1894"/>
                  </a:cubicBezTo>
                  <a:cubicBezTo>
                    <a:pt x="1123" y="1894"/>
                    <a:pt x="1360" y="1837"/>
                    <a:pt x="1617" y="1705"/>
                  </a:cubicBezTo>
                  <a:cubicBezTo>
                    <a:pt x="2642" y="1181"/>
                    <a:pt x="3587" y="566"/>
                    <a:pt x="3587" y="566"/>
                  </a:cubicBezTo>
                  <a:lnTo>
                    <a:pt x="3400" y="45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6949520" y="3444891"/>
              <a:ext cx="240405" cy="449151"/>
            </a:xfrm>
            <a:custGeom>
              <a:avLst/>
              <a:gdLst/>
              <a:ahLst/>
              <a:cxnLst/>
              <a:rect l="l" t="t" r="r" b="b"/>
              <a:pathLst>
                <a:path w="1944" h="3632" extrusionOk="0">
                  <a:moveTo>
                    <a:pt x="1023" y="1"/>
                  </a:moveTo>
                  <a:cubicBezTo>
                    <a:pt x="1023" y="1"/>
                    <a:pt x="521" y="1066"/>
                    <a:pt x="284" y="1772"/>
                  </a:cubicBezTo>
                  <a:cubicBezTo>
                    <a:pt x="1" y="2613"/>
                    <a:pt x="287" y="3631"/>
                    <a:pt x="1017" y="3631"/>
                  </a:cubicBezTo>
                  <a:cubicBezTo>
                    <a:pt x="1035" y="3631"/>
                    <a:pt x="1054" y="3631"/>
                    <a:pt x="1072" y="3630"/>
                  </a:cubicBezTo>
                  <a:cubicBezTo>
                    <a:pt x="1944" y="3572"/>
                    <a:pt x="1815" y="1886"/>
                    <a:pt x="1452" y="139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7101259" y="2836445"/>
              <a:ext cx="251287" cy="417740"/>
            </a:xfrm>
            <a:custGeom>
              <a:avLst/>
              <a:gdLst/>
              <a:ahLst/>
              <a:cxnLst/>
              <a:rect l="l" t="t" r="r" b="b"/>
              <a:pathLst>
                <a:path w="2032" h="3378" extrusionOk="0">
                  <a:moveTo>
                    <a:pt x="946" y="1"/>
                  </a:moveTo>
                  <a:cubicBezTo>
                    <a:pt x="501" y="1"/>
                    <a:pt x="50" y="480"/>
                    <a:pt x="30" y="1261"/>
                  </a:cubicBezTo>
                  <a:cubicBezTo>
                    <a:pt x="1" y="2410"/>
                    <a:pt x="160" y="3292"/>
                    <a:pt x="160" y="3292"/>
                  </a:cubicBezTo>
                  <a:lnTo>
                    <a:pt x="707" y="3378"/>
                  </a:lnTo>
                  <a:cubicBezTo>
                    <a:pt x="1047" y="2406"/>
                    <a:pt x="2032" y="1071"/>
                    <a:pt x="1528" y="342"/>
                  </a:cubicBezTo>
                  <a:cubicBezTo>
                    <a:pt x="1366" y="108"/>
                    <a:pt x="1156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7271795" y="3318008"/>
              <a:ext cx="445689" cy="178325"/>
            </a:xfrm>
            <a:custGeom>
              <a:avLst/>
              <a:gdLst/>
              <a:ahLst/>
              <a:cxnLst/>
              <a:rect l="l" t="t" r="r" b="b"/>
              <a:pathLst>
                <a:path w="3604" h="1442" extrusionOk="0">
                  <a:moveTo>
                    <a:pt x="1933" y="0"/>
                  </a:moveTo>
                  <a:cubicBezTo>
                    <a:pt x="1398" y="0"/>
                    <a:pt x="776" y="75"/>
                    <a:pt x="139" y="208"/>
                  </a:cubicBezTo>
                  <a:lnTo>
                    <a:pt x="0" y="638"/>
                  </a:lnTo>
                  <a:cubicBezTo>
                    <a:pt x="0" y="638"/>
                    <a:pt x="718" y="1024"/>
                    <a:pt x="1422" y="1262"/>
                  </a:cubicBezTo>
                  <a:cubicBezTo>
                    <a:pt x="1751" y="1372"/>
                    <a:pt x="2148" y="1441"/>
                    <a:pt x="2512" y="1441"/>
                  </a:cubicBezTo>
                  <a:cubicBezTo>
                    <a:pt x="3103" y="1441"/>
                    <a:pt x="3604" y="1260"/>
                    <a:pt x="3572" y="783"/>
                  </a:cubicBezTo>
                  <a:cubicBezTo>
                    <a:pt x="3535" y="229"/>
                    <a:pt x="2865" y="0"/>
                    <a:pt x="193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6579756" y="3194093"/>
              <a:ext cx="465846" cy="173502"/>
            </a:xfrm>
            <a:custGeom>
              <a:avLst/>
              <a:gdLst/>
              <a:ahLst/>
              <a:cxnLst/>
              <a:rect l="l" t="t" r="r" b="b"/>
              <a:pathLst>
                <a:path w="3767" h="1403" extrusionOk="0">
                  <a:moveTo>
                    <a:pt x="1223" y="1"/>
                  </a:moveTo>
                  <a:cubicBezTo>
                    <a:pt x="1017" y="1"/>
                    <a:pt x="834" y="43"/>
                    <a:pt x="687" y="145"/>
                  </a:cubicBezTo>
                  <a:cubicBezTo>
                    <a:pt x="0" y="624"/>
                    <a:pt x="476" y="1383"/>
                    <a:pt x="1553" y="1401"/>
                  </a:cubicBezTo>
                  <a:cubicBezTo>
                    <a:pt x="1647" y="1402"/>
                    <a:pt x="1740" y="1403"/>
                    <a:pt x="1833" y="1403"/>
                  </a:cubicBezTo>
                  <a:cubicBezTo>
                    <a:pt x="2804" y="1403"/>
                    <a:pt x="3682" y="1327"/>
                    <a:pt x="3682" y="1327"/>
                  </a:cubicBezTo>
                  <a:lnTo>
                    <a:pt x="3766" y="815"/>
                  </a:lnTo>
                  <a:cubicBezTo>
                    <a:pt x="3054" y="571"/>
                    <a:pt x="1982" y="1"/>
                    <a:pt x="12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7170265" y="3427454"/>
              <a:ext cx="323384" cy="362462"/>
            </a:xfrm>
            <a:custGeom>
              <a:avLst/>
              <a:gdLst/>
              <a:ahLst/>
              <a:cxnLst/>
              <a:rect l="l" t="t" r="r" b="b"/>
              <a:pathLst>
                <a:path w="2615" h="2931" extrusionOk="0">
                  <a:moveTo>
                    <a:pt x="365" y="0"/>
                  </a:moveTo>
                  <a:lnTo>
                    <a:pt x="0" y="231"/>
                  </a:lnTo>
                  <a:cubicBezTo>
                    <a:pt x="0" y="231"/>
                    <a:pt x="296" y="979"/>
                    <a:pt x="618" y="1640"/>
                  </a:cubicBezTo>
                  <a:cubicBezTo>
                    <a:pt x="926" y="2273"/>
                    <a:pt x="1586" y="2931"/>
                    <a:pt x="2060" y="2931"/>
                  </a:cubicBezTo>
                  <a:cubicBezTo>
                    <a:pt x="2278" y="2931"/>
                    <a:pt x="2456" y="2792"/>
                    <a:pt x="2544" y="2448"/>
                  </a:cubicBezTo>
                  <a:cubicBezTo>
                    <a:pt x="2614" y="2174"/>
                    <a:pt x="2458" y="1893"/>
                    <a:pt x="2316" y="1672"/>
                  </a:cubicBezTo>
                  <a:cubicBezTo>
                    <a:pt x="1849" y="949"/>
                    <a:pt x="1067" y="427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6756600" y="2936492"/>
              <a:ext cx="345149" cy="352569"/>
            </a:xfrm>
            <a:custGeom>
              <a:avLst/>
              <a:gdLst/>
              <a:ahLst/>
              <a:cxnLst/>
              <a:rect l="l" t="t" r="r" b="b"/>
              <a:pathLst>
                <a:path w="2791" h="2851" extrusionOk="0">
                  <a:moveTo>
                    <a:pt x="1067" y="0"/>
                  </a:moveTo>
                  <a:cubicBezTo>
                    <a:pt x="293" y="0"/>
                    <a:pt x="1" y="790"/>
                    <a:pt x="794" y="1529"/>
                  </a:cubicBezTo>
                  <a:cubicBezTo>
                    <a:pt x="1295" y="1995"/>
                    <a:pt x="1819" y="2437"/>
                    <a:pt x="2365" y="2850"/>
                  </a:cubicBezTo>
                  <a:lnTo>
                    <a:pt x="2791" y="2495"/>
                  </a:lnTo>
                  <a:cubicBezTo>
                    <a:pt x="2289" y="1599"/>
                    <a:pt x="2092" y="113"/>
                    <a:pt x="1212" y="9"/>
                  </a:cubicBezTo>
                  <a:cubicBezTo>
                    <a:pt x="1162" y="3"/>
                    <a:pt x="1113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7216640" y="2975200"/>
              <a:ext cx="409826" cy="335750"/>
            </a:xfrm>
            <a:custGeom>
              <a:avLst/>
              <a:gdLst/>
              <a:ahLst/>
              <a:cxnLst/>
              <a:rect l="l" t="t" r="r" b="b"/>
              <a:pathLst>
                <a:path w="3314" h="2715" extrusionOk="0">
                  <a:moveTo>
                    <a:pt x="2322" y="1"/>
                  </a:moveTo>
                  <a:cubicBezTo>
                    <a:pt x="1640" y="1"/>
                    <a:pt x="736" y="1034"/>
                    <a:pt x="0" y="2325"/>
                  </a:cubicBezTo>
                  <a:lnTo>
                    <a:pt x="231" y="2715"/>
                  </a:lnTo>
                  <a:cubicBezTo>
                    <a:pt x="231" y="2715"/>
                    <a:pt x="995" y="2432"/>
                    <a:pt x="1639" y="2059"/>
                  </a:cubicBezTo>
                  <a:cubicBezTo>
                    <a:pt x="2427" y="1605"/>
                    <a:pt x="3313" y="601"/>
                    <a:pt x="2701" y="131"/>
                  </a:cubicBezTo>
                  <a:cubicBezTo>
                    <a:pt x="2586" y="42"/>
                    <a:pt x="2458" y="1"/>
                    <a:pt x="232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697734" y="3379347"/>
              <a:ext cx="380517" cy="326970"/>
            </a:xfrm>
            <a:custGeom>
              <a:avLst/>
              <a:gdLst/>
              <a:ahLst/>
              <a:cxnLst/>
              <a:rect l="l" t="t" r="r" b="b"/>
              <a:pathLst>
                <a:path w="3077" h="2644" extrusionOk="0">
                  <a:moveTo>
                    <a:pt x="2723" y="1"/>
                  </a:moveTo>
                  <a:cubicBezTo>
                    <a:pt x="1825" y="503"/>
                    <a:pt x="166" y="883"/>
                    <a:pt x="64" y="1762"/>
                  </a:cubicBezTo>
                  <a:cubicBezTo>
                    <a:pt x="1" y="2297"/>
                    <a:pt x="298" y="2644"/>
                    <a:pt x="717" y="2644"/>
                  </a:cubicBezTo>
                  <a:cubicBezTo>
                    <a:pt x="987" y="2644"/>
                    <a:pt x="1308" y="2500"/>
                    <a:pt x="1615" y="2169"/>
                  </a:cubicBezTo>
                  <a:cubicBezTo>
                    <a:pt x="2398" y="1327"/>
                    <a:pt x="3076" y="427"/>
                    <a:pt x="3076" y="427"/>
                  </a:cubicBezTo>
                  <a:lnTo>
                    <a:pt x="2723" y="1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963865" y="3160702"/>
              <a:ext cx="363699" cy="369016"/>
            </a:xfrm>
            <a:custGeom>
              <a:avLst/>
              <a:gdLst/>
              <a:ahLst/>
              <a:cxnLst/>
              <a:rect l="l" t="t" r="r" b="b"/>
              <a:pathLst>
                <a:path w="2941" h="2984" extrusionOk="0">
                  <a:moveTo>
                    <a:pt x="1498" y="0"/>
                  </a:moveTo>
                  <a:cubicBezTo>
                    <a:pt x="726" y="0"/>
                    <a:pt x="1" y="762"/>
                    <a:pt x="42" y="1586"/>
                  </a:cubicBezTo>
                  <a:cubicBezTo>
                    <a:pt x="80" y="2336"/>
                    <a:pt x="673" y="2869"/>
                    <a:pt x="1363" y="2971"/>
                  </a:cubicBezTo>
                  <a:cubicBezTo>
                    <a:pt x="1417" y="2979"/>
                    <a:pt x="1471" y="2983"/>
                    <a:pt x="1525" y="2983"/>
                  </a:cubicBezTo>
                  <a:cubicBezTo>
                    <a:pt x="1706" y="2983"/>
                    <a:pt x="1884" y="2939"/>
                    <a:pt x="2049" y="2860"/>
                  </a:cubicBezTo>
                  <a:cubicBezTo>
                    <a:pt x="2538" y="2629"/>
                    <a:pt x="2913" y="2098"/>
                    <a:pt x="2924" y="1535"/>
                  </a:cubicBezTo>
                  <a:cubicBezTo>
                    <a:pt x="2941" y="676"/>
                    <a:pt x="2415" y="119"/>
                    <a:pt x="1663" y="12"/>
                  </a:cubicBezTo>
                  <a:cubicBezTo>
                    <a:pt x="1608" y="4"/>
                    <a:pt x="1553" y="0"/>
                    <a:pt x="149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15"/>
          <p:cNvSpPr/>
          <p:nvPr/>
        </p:nvSpPr>
        <p:spPr>
          <a:xfrm>
            <a:off x="129950" y="1676850"/>
            <a:ext cx="91500" cy="91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320363" y="2455050"/>
            <a:ext cx="233400" cy="23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5"/>
          <p:cNvSpPr/>
          <p:nvPr/>
        </p:nvSpPr>
        <p:spPr>
          <a:xfrm rot="4585590">
            <a:off x="-2175485" y="-677227"/>
            <a:ext cx="3384381" cy="3618663"/>
          </a:xfrm>
          <a:custGeom>
            <a:avLst/>
            <a:gdLst/>
            <a:ahLst/>
            <a:cxnLst/>
            <a:rect l="l" t="t" r="r" b="b"/>
            <a:pathLst>
              <a:path w="135371" h="144742" extrusionOk="0">
                <a:moveTo>
                  <a:pt x="1057" y="1"/>
                </a:moveTo>
                <a:cubicBezTo>
                  <a:pt x="894" y="1"/>
                  <a:pt x="728" y="44"/>
                  <a:pt x="578" y="134"/>
                </a:cubicBezTo>
                <a:cubicBezTo>
                  <a:pt x="146" y="395"/>
                  <a:pt x="0" y="954"/>
                  <a:pt x="251" y="1392"/>
                </a:cubicBezTo>
                <a:cubicBezTo>
                  <a:pt x="5786" y="10569"/>
                  <a:pt x="12587" y="16393"/>
                  <a:pt x="21659" y="19720"/>
                </a:cubicBezTo>
                <a:cubicBezTo>
                  <a:pt x="30062" y="22801"/>
                  <a:pt x="39861" y="23685"/>
                  <a:pt x="52947" y="24110"/>
                </a:cubicBezTo>
                <a:cubicBezTo>
                  <a:pt x="72561" y="24749"/>
                  <a:pt x="90611" y="32713"/>
                  <a:pt x="102464" y="45963"/>
                </a:cubicBezTo>
                <a:cubicBezTo>
                  <a:pt x="112697" y="57398"/>
                  <a:pt x="117673" y="72076"/>
                  <a:pt x="116477" y="87294"/>
                </a:cubicBezTo>
                <a:cubicBezTo>
                  <a:pt x="114346" y="114419"/>
                  <a:pt x="119345" y="130990"/>
                  <a:pt x="133729" y="144490"/>
                </a:cubicBezTo>
                <a:cubicBezTo>
                  <a:pt x="133902" y="144651"/>
                  <a:pt x="134129" y="144741"/>
                  <a:pt x="134366" y="144741"/>
                </a:cubicBezTo>
                <a:cubicBezTo>
                  <a:pt x="134747" y="144741"/>
                  <a:pt x="135091" y="144508"/>
                  <a:pt x="135230" y="144153"/>
                </a:cubicBezTo>
                <a:cubicBezTo>
                  <a:pt x="135371" y="143798"/>
                  <a:pt x="135280" y="143394"/>
                  <a:pt x="135003" y="143132"/>
                </a:cubicBezTo>
                <a:cubicBezTo>
                  <a:pt x="121079" y="130067"/>
                  <a:pt x="116250" y="113932"/>
                  <a:pt x="118332" y="87439"/>
                </a:cubicBezTo>
                <a:cubicBezTo>
                  <a:pt x="119568" y="71711"/>
                  <a:pt x="114426" y="56539"/>
                  <a:pt x="103852" y="44723"/>
                </a:cubicBezTo>
                <a:cubicBezTo>
                  <a:pt x="91660" y="31097"/>
                  <a:pt x="73129" y="22907"/>
                  <a:pt x="53009" y="22253"/>
                </a:cubicBezTo>
                <a:cubicBezTo>
                  <a:pt x="29590" y="21491"/>
                  <a:pt x="13378" y="19560"/>
                  <a:pt x="1844" y="433"/>
                </a:cubicBezTo>
                <a:cubicBezTo>
                  <a:pt x="1667" y="154"/>
                  <a:pt x="1366" y="1"/>
                  <a:pt x="1057" y="1"/>
                </a:cubicBezTo>
                <a:close/>
              </a:path>
            </a:pathLst>
          </a:custGeom>
          <a:solidFill>
            <a:schemeClr val="lt1"/>
          </a:solidFill>
          <a:ln w="69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5"/>
          <p:cNvSpPr/>
          <p:nvPr/>
        </p:nvSpPr>
        <p:spPr>
          <a:xfrm>
            <a:off x="2193988" y="115950"/>
            <a:ext cx="142800" cy="142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/>
          <p:nvPr/>
        </p:nvSpPr>
        <p:spPr>
          <a:xfrm rot="4750192">
            <a:off x="5871480" y="3095397"/>
            <a:ext cx="5543689" cy="2725357"/>
          </a:xfrm>
          <a:custGeom>
            <a:avLst/>
            <a:gdLst/>
            <a:ahLst/>
            <a:cxnLst/>
            <a:rect l="l" t="t" r="r" b="b"/>
            <a:pathLst>
              <a:path w="221745" h="109013" extrusionOk="0">
                <a:moveTo>
                  <a:pt x="45797" y="1"/>
                </a:moveTo>
                <a:cubicBezTo>
                  <a:pt x="30249" y="1"/>
                  <a:pt x="14419" y="3150"/>
                  <a:pt x="1" y="9240"/>
                </a:cubicBezTo>
                <a:lnTo>
                  <a:pt x="1" y="11318"/>
                </a:lnTo>
                <a:cubicBezTo>
                  <a:pt x="14459" y="5210"/>
                  <a:pt x="29115" y="1741"/>
                  <a:pt x="44639" y="1741"/>
                </a:cubicBezTo>
                <a:cubicBezTo>
                  <a:pt x="45060" y="1741"/>
                  <a:pt x="45482" y="1743"/>
                  <a:pt x="45905" y="1749"/>
                </a:cubicBezTo>
                <a:cubicBezTo>
                  <a:pt x="49105" y="1787"/>
                  <a:pt x="52327" y="2164"/>
                  <a:pt x="55300" y="3413"/>
                </a:cubicBezTo>
                <a:cubicBezTo>
                  <a:pt x="57773" y="4451"/>
                  <a:pt x="59807" y="6024"/>
                  <a:pt x="59842" y="9401"/>
                </a:cubicBezTo>
                <a:cubicBezTo>
                  <a:pt x="59891" y="14173"/>
                  <a:pt x="55352" y="17970"/>
                  <a:pt x="55250" y="22582"/>
                </a:cubicBezTo>
                <a:cubicBezTo>
                  <a:pt x="55152" y="27053"/>
                  <a:pt x="57655" y="30494"/>
                  <a:pt x="60295" y="32302"/>
                </a:cubicBezTo>
                <a:cubicBezTo>
                  <a:pt x="62936" y="34109"/>
                  <a:pt x="67309" y="35207"/>
                  <a:pt x="70410" y="35776"/>
                </a:cubicBezTo>
                <a:cubicBezTo>
                  <a:pt x="86073" y="38650"/>
                  <a:pt x="102520" y="38013"/>
                  <a:pt x="114884" y="48559"/>
                </a:cubicBezTo>
                <a:cubicBezTo>
                  <a:pt x="121257" y="53993"/>
                  <a:pt x="125419" y="62015"/>
                  <a:pt x="130267" y="68985"/>
                </a:cubicBezTo>
                <a:cubicBezTo>
                  <a:pt x="141576" y="85240"/>
                  <a:pt x="156651" y="98934"/>
                  <a:pt x="174156" y="107034"/>
                </a:cubicBezTo>
                <a:cubicBezTo>
                  <a:pt x="176806" y="108260"/>
                  <a:pt x="180545" y="109013"/>
                  <a:pt x="183682" y="109013"/>
                </a:cubicBezTo>
                <a:cubicBezTo>
                  <a:pt x="184215" y="109013"/>
                  <a:pt x="184732" y="108991"/>
                  <a:pt x="185222" y="108946"/>
                </a:cubicBezTo>
                <a:cubicBezTo>
                  <a:pt x="190645" y="108449"/>
                  <a:pt x="195769" y="104054"/>
                  <a:pt x="201148" y="103187"/>
                </a:cubicBezTo>
                <a:cubicBezTo>
                  <a:pt x="201882" y="103069"/>
                  <a:pt x="202617" y="103021"/>
                  <a:pt x="203353" y="103021"/>
                </a:cubicBezTo>
                <a:cubicBezTo>
                  <a:pt x="206346" y="103021"/>
                  <a:pt x="209360" y="103804"/>
                  <a:pt x="212375" y="103804"/>
                </a:cubicBezTo>
                <a:cubicBezTo>
                  <a:pt x="212403" y="103804"/>
                  <a:pt x="212431" y="103804"/>
                  <a:pt x="212460" y="103803"/>
                </a:cubicBezTo>
                <a:cubicBezTo>
                  <a:pt x="212460" y="103803"/>
                  <a:pt x="221059" y="103789"/>
                  <a:pt x="221395" y="97154"/>
                </a:cubicBezTo>
                <a:cubicBezTo>
                  <a:pt x="221744" y="90278"/>
                  <a:pt x="216148" y="87830"/>
                  <a:pt x="211304" y="87121"/>
                </a:cubicBezTo>
                <a:lnTo>
                  <a:pt x="209820" y="88283"/>
                </a:lnTo>
                <a:cubicBezTo>
                  <a:pt x="212195" y="88869"/>
                  <a:pt x="214881" y="89532"/>
                  <a:pt x="216828" y="91082"/>
                </a:cubicBezTo>
                <a:cubicBezTo>
                  <a:pt x="218774" y="92631"/>
                  <a:pt x="220087" y="95377"/>
                  <a:pt x="219303" y="97814"/>
                </a:cubicBezTo>
                <a:cubicBezTo>
                  <a:pt x="218367" y="100728"/>
                  <a:pt x="215016" y="101906"/>
                  <a:pt x="212099" y="101919"/>
                </a:cubicBezTo>
                <a:cubicBezTo>
                  <a:pt x="212073" y="101919"/>
                  <a:pt x="212047" y="101919"/>
                  <a:pt x="212020" y="101919"/>
                </a:cubicBezTo>
                <a:cubicBezTo>
                  <a:pt x="209003" y="101919"/>
                  <a:pt x="205986" y="101135"/>
                  <a:pt x="202992" y="101135"/>
                </a:cubicBezTo>
                <a:cubicBezTo>
                  <a:pt x="202255" y="101135"/>
                  <a:pt x="201521" y="101182"/>
                  <a:pt x="200788" y="101301"/>
                </a:cubicBezTo>
                <a:cubicBezTo>
                  <a:pt x="195408" y="102167"/>
                  <a:pt x="190965" y="106700"/>
                  <a:pt x="185544" y="107198"/>
                </a:cubicBezTo>
                <a:cubicBezTo>
                  <a:pt x="185108" y="107238"/>
                  <a:pt x="184660" y="107257"/>
                  <a:pt x="184202" y="107257"/>
                </a:cubicBezTo>
                <a:cubicBezTo>
                  <a:pt x="181116" y="107257"/>
                  <a:pt x="177616" y="106386"/>
                  <a:pt x="174915" y="105136"/>
                </a:cubicBezTo>
                <a:cubicBezTo>
                  <a:pt x="157410" y="97036"/>
                  <a:pt x="142835" y="83629"/>
                  <a:pt x="131527" y="67372"/>
                </a:cubicBezTo>
                <a:cubicBezTo>
                  <a:pt x="126679" y="60402"/>
                  <a:pt x="122466" y="52734"/>
                  <a:pt x="116093" y="47299"/>
                </a:cubicBezTo>
                <a:cubicBezTo>
                  <a:pt x="103729" y="36754"/>
                  <a:pt x="86395" y="36902"/>
                  <a:pt x="70732" y="34028"/>
                </a:cubicBezTo>
                <a:cubicBezTo>
                  <a:pt x="67631" y="33459"/>
                  <a:pt x="64473" y="32720"/>
                  <a:pt x="61833" y="30913"/>
                </a:cubicBezTo>
                <a:cubicBezTo>
                  <a:pt x="59192" y="29106"/>
                  <a:pt x="57139" y="26012"/>
                  <a:pt x="57290" y="22695"/>
                </a:cubicBezTo>
                <a:cubicBezTo>
                  <a:pt x="57509" y="17929"/>
                  <a:pt x="62008" y="14200"/>
                  <a:pt x="61960" y="9429"/>
                </a:cubicBezTo>
                <a:cubicBezTo>
                  <a:pt x="61924" y="6051"/>
                  <a:pt x="59629" y="3469"/>
                  <a:pt x="56731" y="2038"/>
                </a:cubicBezTo>
                <a:cubicBezTo>
                  <a:pt x="53831" y="606"/>
                  <a:pt x="50392" y="46"/>
                  <a:pt x="47190" y="9"/>
                </a:cubicBezTo>
                <a:cubicBezTo>
                  <a:pt x="46726" y="3"/>
                  <a:pt x="46262" y="1"/>
                  <a:pt x="45797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3"/>
          <p:cNvSpPr/>
          <p:nvPr/>
        </p:nvSpPr>
        <p:spPr>
          <a:xfrm rot="4750192">
            <a:off x="-3264720" y="2147022"/>
            <a:ext cx="5543689" cy="2725357"/>
          </a:xfrm>
          <a:custGeom>
            <a:avLst/>
            <a:gdLst/>
            <a:ahLst/>
            <a:cxnLst/>
            <a:rect l="l" t="t" r="r" b="b"/>
            <a:pathLst>
              <a:path w="221745" h="109013" extrusionOk="0">
                <a:moveTo>
                  <a:pt x="45797" y="1"/>
                </a:moveTo>
                <a:cubicBezTo>
                  <a:pt x="30249" y="1"/>
                  <a:pt x="14419" y="3150"/>
                  <a:pt x="1" y="9240"/>
                </a:cubicBezTo>
                <a:lnTo>
                  <a:pt x="1" y="11318"/>
                </a:lnTo>
                <a:cubicBezTo>
                  <a:pt x="14459" y="5210"/>
                  <a:pt x="29115" y="1741"/>
                  <a:pt x="44639" y="1741"/>
                </a:cubicBezTo>
                <a:cubicBezTo>
                  <a:pt x="45060" y="1741"/>
                  <a:pt x="45482" y="1743"/>
                  <a:pt x="45905" y="1749"/>
                </a:cubicBezTo>
                <a:cubicBezTo>
                  <a:pt x="49105" y="1787"/>
                  <a:pt x="52327" y="2164"/>
                  <a:pt x="55300" y="3413"/>
                </a:cubicBezTo>
                <a:cubicBezTo>
                  <a:pt x="57773" y="4451"/>
                  <a:pt x="59807" y="6024"/>
                  <a:pt x="59842" y="9401"/>
                </a:cubicBezTo>
                <a:cubicBezTo>
                  <a:pt x="59891" y="14173"/>
                  <a:pt x="55352" y="17970"/>
                  <a:pt x="55250" y="22582"/>
                </a:cubicBezTo>
                <a:cubicBezTo>
                  <a:pt x="55152" y="27053"/>
                  <a:pt x="57655" y="30494"/>
                  <a:pt x="60295" y="32302"/>
                </a:cubicBezTo>
                <a:cubicBezTo>
                  <a:pt x="62936" y="34109"/>
                  <a:pt x="67309" y="35207"/>
                  <a:pt x="70410" y="35776"/>
                </a:cubicBezTo>
                <a:cubicBezTo>
                  <a:pt x="86073" y="38650"/>
                  <a:pt x="102520" y="38013"/>
                  <a:pt x="114884" y="48559"/>
                </a:cubicBezTo>
                <a:cubicBezTo>
                  <a:pt x="121257" y="53993"/>
                  <a:pt x="125419" y="62015"/>
                  <a:pt x="130267" y="68985"/>
                </a:cubicBezTo>
                <a:cubicBezTo>
                  <a:pt x="141576" y="85240"/>
                  <a:pt x="156651" y="98934"/>
                  <a:pt x="174156" y="107034"/>
                </a:cubicBezTo>
                <a:cubicBezTo>
                  <a:pt x="176806" y="108260"/>
                  <a:pt x="180545" y="109013"/>
                  <a:pt x="183682" y="109013"/>
                </a:cubicBezTo>
                <a:cubicBezTo>
                  <a:pt x="184215" y="109013"/>
                  <a:pt x="184732" y="108991"/>
                  <a:pt x="185222" y="108946"/>
                </a:cubicBezTo>
                <a:cubicBezTo>
                  <a:pt x="190645" y="108449"/>
                  <a:pt x="195769" y="104054"/>
                  <a:pt x="201148" y="103187"/>
                </a:cubicBezTo>
                <a:cubicBezTo>
                  <a:pt x="201882" y="103069"/>
                  <a:pt x="202617" y="103021"/>
                  <a:pt x="203353" y="103021"/>
                </a:cubicBezTo>
                <a:cubicBezTo>
                  <a:pt x="206346" y="103021"/>
                  <a:pt x="209360" y="103804"/>
                  <a:pt x="212375" y="103804"/>
                </a:cubicBezTo>
                <a:cubicBezTo>
                  <a:pt x="212403" y="103804"/>
                  <a:pt x="212431" y="103804"/>
                  <a:pt x="212460" y="103803"/>
                </a:cubicBezTo>
                <a:cubicBezTo>
                  <a:pt x="212460" y="103803"/>
                  <a:pt x="221059" y="103789"/>
                  <a:pt x="221395" y="97154"/>
                </a:cubicBezTo>
                <a:cubicBezTo>
                  <a:pt x="221744" y="90278"/>
                  <a:pt x="216148" y="87830"/>
                  <a:pt x="211304" y="87121"/>
                </a:cubicBezTo>
                <a:lnTo>
                  <a:pt x="209820" y="88283"/>
                </a:lnTo>
                <a:cubicBezTo>
                  <a:pt x="212195" y="88869"/>
                  <a:pt x="214881" y="89532"/>
                  <a:pt x="216828" y="91082"/>
                </a:cubicBezTo>
                <a:cubicBezTo>
                  <a:pt x="218774" y="92631"/>
                  <a:pt x="220087" y="95377"/>
                  <a:pt x="219303" y="97814"/>
                </a:cubicBezTo>
                <a:cubicBezTo>
                  <a:pt x="218367" y="100728"/>
                  <a:pt x="215016" y="101906"/>
                  <a:pt x="212099" y="101919"/>
                </a:cubicBezTo>
                <a:cubicBezTo>
                  <a:pt x="212073" y="101919"/>
                  <a:pt x="212047" y="101919"/>
                  <a:pt x="212020" y="101919"/>
                </a:cubicBezTo>
                <a:cubicBezTo>
                  <a:pt x="209003" y="101919"/>
                  <a:pt x="205986" y="101135"/>
                  <a:pt x="202992" y="101135"/>
                </a:cubicBezTo>
                <a:cubicBezTo>
                  <a:pt x="202255" y="101135"/>
                  <a:pt x="201521" y="101182"/>
                  <a:pt x="200788" y="101301"/>
                </a:cubicBezTo>
                <a:cubicBezTo>
                  <a:pt x="195408" y="102167"/>
                  <a:pt x="190965" y="106700"/>
                  <a:pt x="185544" y="107198"/>
                </a:cubicBezTo>
                <a:cubicBezTo>
                  <a:pt x="185108" y="107238"/>
                  <a:pt x="184660" y="107257"/>
                  <a:pt x="184202" y="107257"/>
                </a:cubicBezTo>
                <a:cubicBezTo>
                  <a:pt x="181116" y="107257"/>
                  <a:pt x="177616" y="106386"/>
                  <a:pt x="174915" y="105136"/>
                </a:cubicBezTo>
                <a:cubicBezTo>
                  <a:pt x="157410" y="97036"/>
                  <a:pt x="142835" y="83629"/>
                  <a:pt x="131527" y="67372"/>
                </a:cubicBezTo>
                <a:cubicBezTo>
                  <a:pt x="126679" y="60402"/>
                  <a:pt x="122466" y="52734"/>
                  <a:pt x="116093" y="47299"/>
                </a:cubicBezTo>
                <a:cubicBezTo>
                  <a:pt x="103729" y="36754"/>
                  <a:pt x="86395" y="36902"/>
                  <a:pt x="70732" y="34028"/>
                </a:cubicBezTo>
                <a:cubicBezTo>
                  <a:pt x="67631" y="33459"/>
                  <a:pt x="64473" y="32720"/>
                  <a:pt x="61833" y="30913"/>
                </a:cubicBezTo>
                <a:cubicBezTo>
                  <a:pt x="59192" y="29106"/>
                  <a:pt x="57139" y="26012"/>
                  <a:pt x="57290" y="22695"/>
                </a:cubicBezTo>
                <a:cubicBezTo>
                  <a:pt x="57509" y="17929"/>
                  <a:pt x="62008" y="14200"/>
                  <a:pt x="61960" y="9429"/>
                </a:cubicBezTo>
                <a:cubicBezTo>
                  <a:pt x="61924" y="6051"/>
                  <a:pt x="59629" y="3469"/>
                  <a:pt x="56731" y="2038"/>
                </a:cubicBezTo>
                <a:cubicBezTo>
                  <a:pt x="53831" y="606"/>
                  <a:pt x="50392" y="46"/>
                  <a:pt x="47190" y="9"/>
                </a:cubicBezTo>
                <a:cubicBezTo>
                  <a:pt x="46726" y="3"/>
                  <a:pt x="46262" y="1"/>
                  <a:pt x="45797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23"/>
          <p:cNvGrpSpPr/>
          <p:nvPr/>
        </p:nvGrpSpPr>
        <p:grpSpPr>
          <a:xfrm rot="5259496">
            <a:off x="-915605" y="3883991"/>
            <a:ext cx="2250373" cy="2400266"/>
            <a:chOff x="-745803" y="3860315"/>
            <a:chExt cx="2438978" cy="2601433"/>
          </a:xfrm>
        </p:grpSpPr>
        <p:sp>
          <p:nvSpPr>
            <p:cNvPr id="956" name="Google Shape;956;p23"/>
            <p:cNvSpPr/>
            <p:nvPr/>
          </p:nvSpPr>
          <p:spPr>
            <a:xfrm flipH="1">
              <a:off x="-745803" y="3860315"/>
              <a:ext cx="2438978" cy="2601433"/>
            </a:xfrm>
            <a:custGeom>
              <a:avLst/>
              <a:gdLst/>
              <a:ahLst/>
              <a:cxnLst/>
              <a:rect l="l" t="t" r="r" b="b"/>
              <a:pathLst>
                <a:path w="33044" h="35245" extrusionOk="0">
                  <a:moveTo>
                    <a:pt x="15295" y="0"/>
                  </a:moveTo>
                  <a:cubicBezTo>
                    <a:pt x="13891" y="0"/>
                    <a:pt x="12197" y="319"/>
                    <a:pt x="10141" y="1044"/>
                  </a:cubicBezTo>
                  <a:cubicBezTo>
                    <a:pt x="2517" y="3732"/>
                    <a:pt x="1" y="13228"/>
                    <a:pt x="2847" y="20512"/>
                  </a:cubicBezTo>
                  <a:cubicBezTo>
                    <a:pt x="4376" y="24427"/>
                    <a:pt x="7679" y="27577"/>
                    <a:pt x="8536" y="31777"/>
                  </a:cubicBezTo>
                  <a:cubicBezTo>
                    <a:pt x="8704" y="32594"/>
                    <a:pt x="8607" y="33914"/>
                    <a:pt x="8271" y="35244"/>
                  </a:cubicBezTo>
                  <a:lnTo>
                    <a:pt x="10810" y="34349"/>
                  </a:lnTo>
                  <a:cubicBezTo>
                    <a:pt x="11072" y="33232"/>
                    <a:pt x="11227" y="32254"/>
                    <a:pt x="11227" y="31898"/>
                  </a:cubicBezTo>
                  <a:cubicBezTo>
                    <a:pt x="11222" y="28082"/>
                    <a:pt x="8959" y="25515"/>
                    <a:pt x="7345" y="22280"/>
                  </a:cubicBezTo>
                  <a:cubicBezTo>
                    <a:pt x="4633" y="16847"/>
                    <a:pt x="4920" y="8947"/>
                    <a:pt x="10452" y="5721"/>
                  </a:cubicBezTo>
                  <a:cubicBezTo>
                    <a:pt x="11670" y="5009"/>
                    <a:pt x="13220" y="4566"/>
                    <a:pt x="14751" y="4566"/>
                  </a:cubicBezTo>
                  <a:cubicBezTo>
                    <a:pt x="16462" y="4566"/>
                    <a:pt x="18149" y="5119"/>
                    <a:pt x="19326" y="6468"/>
                  </a:cubicBezTo>
                  <a:cubicBezTo>
                    <a:pt x="21779" y="9279"/>
                    <a:pt x="20487" y="13653"/>
                    <a:pt x="22505" y="16749"/>
                  </a:cubicBezTo>
                  <a:cubicBezTo>
                    <a:pt x="24199" y="19347"/>
                    <a:pt x="27420" y="19946"/>
                    <a:pt x="29283" y="22400"/>
                  </a:cubicBezTo>
                  <a:cubicBezTo>
                    <a:pt x="30368" y="23828"/>
                    <a:pt x="30941" y="25537"/>
                    <a:pt x="30962" y="27243"/>
                  </a:cubicBezTo>
                  <a:lnTo>
                    <a:pt x="33044" y="26508"/>
                  </a:lnTo>
                  <a:cubicBezTo>
                    <a:pt x="32987" y="26000"/>
                    <a:pt x="32895" y="25498"/>
                    <a:pt x="32768" y="25003"/>
                  </a:cubicBezTo>
                  <a:cubicBezTo>
                    <a:pt x="31771" y="21065"/>
                    <a:pt x="29787" y="18154"/>
                    <a:pt x="26448" y="16554"/>
                  </a:cubicBezTo>
                  <a:cubicBezTo>
                    <a:pt x="21192" y="14038"/>
                    <a:pt x="24613" y="0"/>
                    <a:pt x="1529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 flipH="1">
              <a:off x="-592196" y="4197326"/>
              <a:ext cx="1943565" cy="2198357"/>
            </a:xfrm>
            <a:custGeom>
              <a:avLst/>
              <a:gdLst/>
              <a:ahLst/>
              <a:cxnLst/>
              <a:rect l="l" t="t" r="r" b="b"/>
              <a:pathLst>
                <a:path w="26332" h="29784" extrusionOk="0">
                  <a:moveTo>
                    <a:pt x="10120" y="0"/>
                  </a:moveTo>
                  <a:cubicBezTo>
                    <a:pt x="8588" y="0"/>
                    <a:pt x="7039" y="443"/>
                    <a:pt x="5819" y="1155"/>
                  </a:cubicBezTo>
                  <a:cubicBezTo>
                    <a:pt x="289" y="4381"/>
                    <a:pt x="0" y="12281"/>
                    <a:pt x="2713" y="17714"/>
                  </a:cubicBezTo>
                  <a:cubicBezTo>
                    <a:pt x="4328" y="20949"/>
                    <a:pt x="6591" y="23516"/>
                    <a:pt x="6596" y="27332"/>
                  </a:cubicBezTo>
                  <a:cubicBezTo>
                    <a:pt x="6596" y="27688"/>
                    <a:pt x="6441" y="28668"/>
                    <a:pt x="6177" y="29783"/>
                  </a:cubicBezTo>
                  <a:lnTo>
                    <a:pt x="7872" y="29186"/>
                  </a:lnTo>
                  <a:cubicBezTo>
                    <a:pt x="9090" y="26758"/>
                    <a:pt x="9262" y="23654"/>
                    <a:pt x="7590" y="20531"/>
                  </a:cubicBezTo>
                  <a:cubicBezTo>
                    <a:pt x="5197" y="16057"/>
                    <a:pt x="1619" y="6764"/>
                    <a:pt x="7973" y="5461"/>
                  </a:cubicBezTo>
                  <a:cubicBezTo>
                    <a:pt x="8619" y="5328"/>
                    <a:pt x="9204" y="5267"/>
                    <a:pt x="9736" y="5267"/>
                  </a:cubicBezTo>
                  <a:cubicBezTo>
                    <a:pt x="16597" y="5267"/>
                    <a:pt x="14530" y="15545"/>
                    <a:pt x="18718" y="16665"/>
                  </a:cubicBezTo>
                  <a:cubicBezTo>
                    <a:pt x="21690" y="17459"/>
                    <a:pt x="23411" y="20248"/>
                    <a:pt x="22727" y="23947"/>
                  </a:cubicBezTo>
                  <a:lnTo>
                    <a:pt x="26331" y="22677"/>
                  </a:lnTo>
                  <a:cubicBezTo>
                    <a:pt x="26310" y="20971"/>
                    <a:pt x="25738" y="19262"/>
                    <a:pt x="24652" y="17834"/>
                  </a:cubicBezTo>
                  <a:cubicBezTo>
                    <a:pt x="22789" y="15380"/>
                    <a:pt x="19568" y="14781"/>
                    <a:pt x="17874" y="12183"/>
                  </a:cubicBezTo>
                  <a:cubicBezTo>
                    <a:pt x="15856" y="9087"/>
                    <a:pt x="17148" y="4713"/>
                    <a:pt x="14695" y="1902"/>
                  </a:cubicBezTo>
                  <a:cubicBezTo>
                    <a:pt x="13517" y="553"/>
                    <a:pt x="11830" y="0"/>
                    <a:pt x="101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 flipH="1">
              <a:off x="-376742" y="4585930"/>
              <a:ext cx="1608689" cy="1765609"/>
            </a:xfrm>
            <a:custGeom>
              <a:avLst/>
              <a:gdLst/>
              <a:ahLst/>
              <a:cxnLst/>
              <a:rect l="l" t="t" r="r" b="b"/>
              <a:pathLst>
                <a:path w="21795" h="23921" extrusionOk="0">
                  <a:moveTo>
                    <a:pt x="8116" y="0"/>
                  </a:moveTo>
                  <a:cubicBezTo>
                    <a:pt x="7585" y="0"/>
                    <a:pt x="7000" y="62"/>
                    <a:pt x="6355" y="194"/>
                  </a:cubicBezTo>
                  <a:cubicBezTo>
                    <a:pt x="1" y="1499"/>
                    <a:pt x="3579" y="10792"/>
                    <a:pt x="5972" y="15267"/>
                  </a:cubicBezTo>
                  <a:cubicBezTo>
                    <a:pt x="7644" y="18389"/>
                    <a:pt x="7472" y="21493"/>
                    <a:pt x="6254" y="23921"/>
                  </a:cubicBezTo>
                  <a:lnTo>
                    <a:pt x="8932" y="22977"/>
                  </a:lnTo>
                  <a:cubicBezTo>
                    <a:pt x="11563" y="15677"/>
                    <a:pt x="3618" y="8636"/>
                    <a:pt x="6148" y="5373"/>
                  </a:cubicBezTo>
                  <a:cubicBezTo>
                    <a:pt x="6762" y="4582"/>
                    <a:pt x="7480" y="4228"/>
                    <a:pt x="8210" y="4228"/>
                  </a:cubicBezTo>
                  <a:cubicBezTo>
                    <a:pt x="10162" y="4228"/>
                    <a:pt x="12203" y="6758"/>
                    <a:pt x="12588" y="10195"/>
                  </a:cubicBezTo>
                  <a:cubicBezTo>
                    <a:pt x="13298" y="16530"/>
                    <a:pt x="19651" y="14153"/>
                    <a:pt x="18877" y="19471"/>
                  </a:cubicBezTo>
                  <a:lnTo>
                    <a:pt x="21109" y="18682"/>
                  </a:lnTo>
                  <a:cubicBezTo>
                    <a:pt x="21795" y="14983"/>
                    <a:pt x="20072" y="12194"/>
                    <a:pt x="17100" y="11400"/>
                  </a:cubicBezTo>
                  <a:cubicBezTo>
                    <a:pt x="12912" y="10280"/>
                    <a:pt x="14979" y="0"/>
                    <a:pt x="811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23"/>
          <p:cNvGrpSpPr/>
          <p:nvPr/>
        </p:nvGrpSpPr>
        <p:grpSpPr>
          <a:xfrm rot="10800000">
            <a:off x="7927464" y="4233408"/>
            <a:ext cx="1243432" cy="927102"/>
            <a:chOff x="478375" y="2867175"/>
            <a:chExt cx="811375" cy="605000"/>
          </a:xfrm>
        </p:grpSpPr>
        <p:sp>
          <p:nvSpPr>
            <p:cNvPr id="960" name="Google Shape;960;p23"/>
            <p:cNvSpPr/>
            <p:nvPr/>
          </p:nvSpPr>
          <p:spPr>
            <a:xfrm>
              <a:off x="478375" y="2867175"/>
              <a:ext cx="811375" cy="605000"/>
            </a:xfrm>
            <a:custGeom>
              <a:avLst/>
              <a:gdLst/>
              <a:ahLst/>
              <a:cxnLst/>
              <a:rect l="l" t="t" r="r" b="b"/>
              <a:pathLst>
                <a:path w="32455" h="24200" extrusionOk="0">
                  <a:moveTo>
                    <a:pt x="1" y="1"/>
                  </a:moveTo>
                  <a:lnTo>
                    <a:pt x="1" y="23548"/>
                  </a:lnTo>
                  <a:cubicBezTo>
                    <a:pt x="506" y="23729"/>
                    <a:pt x="1023" y="23878"/>
                    <a:pt x="1548" y="23992"/>
                  </a:cubicBezTo>
                  <a:cubicBezTo>
                    <a:pt x="2187" y="24129"/>
                    <a:pt x="2834" y="24199"/>
                    <a:pt x="3479" y="24199"/>
                  </a:cubicBezTo>
                  <a:cubicBezTo>
                    <a:pt x="4869" y="24199"/>
                    <a:pt x="6244" y="23873"/>
                    <a:pt x="7488" y="23192"/>
                  </a:cubicBezTo>
                  <a:cubicBezTo>
                    <a:pt x="9511" y="22085"/>
                    <a:pt x="10807" y="20181"/>
                    <a:pt x="11676" y="18101"/>
                  </a:cubicBezTo>
                  <a:cubicBezTo>
                    <a:pt x="12148" y="16970"/>
                    <a:pt x="12517" y="15801"/>
                    <a:pt x="12953" y="14657"/>
                  </a:cubicBezTo>
                  <a:cubicBezTo>
                    <a:pt x="13331" y="13659"/>
                    <a:pt x="13752" y="12591"/>
                    <a:pt x="14587" y="11885"/>
                  </a:cubicBezTo>
                  <a:cubicBezTo>
                    <a:pt x="16005" y="10691"/>
                    <a:pt x="18102" y="10434"/>
                    <a:pt x="19850" y="10055"/>
                  </a:cubicBezTo>
                  <a:cubicBezTo>
                    <a:pt x="23667" y="9225"/>
                    <a:pt x="27791" y="8831"/>
                    <a:pt x="30317" y="5462"/>
                  </a:cubicBezTo>
                  <a:cubicBezTo>
                    <a:pt x="31482" y="3908"/>
                    <a:pt x="32172" y="1999"/>
                    <a:pt x="3245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478375" y="2867175"/>
              <a:ext cx="674225" cy="504275"/>
            </a:xfrm>
            <a:custGeom>
              <a:avLst/>
              <a:gdLst/>
              <a:ahLst/>
              <a:cxnLst/>
              <a:rect l="l" t="t" r="r" b="b"/>
              <a:pathLst>
                <a:path w="26969" h="20171" extrusionOk="0">
                  <a:moveTo>
                    <a:pt x="1" y="1"/>
                  </a:moveTo>
                  <a:lnTo>
                    <a:pt x="1" y="19911"/>
                  </a:lnTo>
                  <a:cubicBezTo>
                    <a:pt x="593" y="20075"/>
                    <a:pt x="1208" y="20170"/>
                    <a:pt x="1818" y="20170"/>
                  </a:cubicBezTo>
                  <a:cubicBezTo>
                    <a:pt x="2653" y="20170"/>
                    <a:pt x="3479" y="19992"/>
                    <a:pt x="4227" y="19567"/>
                  </a:cubicBezTo>
                  <a:cubicBezTo>
                    <a:pt x="4949" y="19159"/>
                    <a:pt x="5539" y="18554"/>
                    <a:pt x="5997" y="17865"/>
                  </a:cubicBezTo>
                  <a:cubicBezTo>
                    <a:pt x="6533" y="17059"/>
                    <a:pt x="7025" y="16057"/>
                    <a:pt x="7139" y="15085"/>
                  </a:cubicBezTo>
                  <a:cubicBezTo>
                    <a:pt x="7331" y="13440"/>
                    <a:pt x="6592" y="11824"/>
                    <a:pt x="6229" y="10251"/>
                  </a:cubicBezTo>
                  <a:cubicBezTo>
                    <a:pt x="5913" y="8877"/>
                    <a:pt x="5892" y="7406"/>
                    <a:pt x="7064" y="6427"/>
                  </a:cubicBezTo>
                  <a:cubicBezTo>
                    <a:pt x="7843" y="5776"/>
                    <a:pt x="8894" y="5430"/>
                    <a:pt x="9871" y="5215"/>
                  </a:cubicBezTo>
                  <a:cubicBezTo>
                    <a:pt x="10600" y="5054"/>
                    <a:pt x="11344" y="4996"/>
                    <a:pt x="12088" y="4996"/>
                  </a:cubicBezTo>
                  <a:cubicBezTo>
                    <a:pt x="12583" y="4996"/>
                    <a:pt x="13077" y="5022"/>
                    <a:pt x="13568" y="5060"/>
                  </a:cubicBezTo>
                  <a:cubicBezTo>
                    <a:pt x="15226" y="5192"/>
                    <a:pt x="16924" y="5493"/>
                    <a:pt x="18602" y="5493"/>
                  </a:cubicBezTo>
                  <a:cubicBezTo>
                    <a:pt x="19531" y="5493"/>
                    <a:pt x="20454" y="5401"/>
                    <a:pt x="21360" y="5137"/>
                  </a:cubicBezTo>
                  <a:cubicBezTo>
                    <a:pt x="23499" y="4513"/>
                    <a:pt x="25406" y="3074"/>
                    <a:pt x="26480" y="1111"/>
                  </a:cubicBezTo>
                  <a:cubicBezTo>
                    <a:pt x="26675" y="756"/>
                    <a:pt x="26838" y="383"/>
                    <a:pt x="26968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23"/>
          <p:cNvGrpSpPr/>
          <p:nvPr/>
        </p:nvGrpSpPr>
        <p:grpSpPr>
          <a:xfrm>
            <a:off x="-10" y="-1"/>
            <a:ext cx="1243432" cy="927102"/>
            <a:chOff x="478375" y="2867175"/>
            <a:chExt cx="811375" cy="605000"/>
          </a:xfrm>
        </p:grpSpPr>
        <p:sp>
          <p:nvSpPr>
            <p:cNvPr id="963" name="Google Shape;963;p23"/>
            <p:cNvSpPr/>
            <p:nvPr/>
          </p:nvSpPr>
          <p:spPr>
            <a:xfrm>
              <a:off x="478375" y="2867175"/>
              <a:ext cx="811375" cy="605000"/>
            </a:xfrm>
            <a:custGeom>
              <a:avLst/>
              <a:gdLst/>
              <a:ahLst/>
              <a:cxnLst/>
              <a:rect l="l" t="t" r="r" b="b"/>
              <a:pathLst>
                <a:path w="32455" h="24200" extrusionOk="0">
                  <a:moveTo>
                    <a:pt x="1" y="1"/>
                  </a:moveTo>
                  <a:lnTo>
                    <a:pt x="1" y="23548"/>
                  </a:lnTo>
                  <a:cubicBezTo>
                    <a:pt x="506" y="23729"/>
                    <a:pt x="1023" y="23878"/>
                    <a:pt x="1548" y="23992"/>
                  </a:cubicBezTo>
                  <a:cubicBezTo>
                    <a:pt x="2187" y="24129"/>
                    <a:pt x="2834" y="24199"/>
                    <a:pt x="3479" y="24199"/>
                  </a:cubicBezTo>
                  <a:cubicBezTo>
                    <a:pt x="4869" y="24199"/>
                    <a:pt x="6244" y="23873"/>
                    <a:pt x="7488" y="23192"/>
                  </a:cubicBezTo>
                  <a:cubicBezTo>
                    <a:pt x="9511" y="22085"/>
                    <a:pt x="10807" y="20181"/>
                    <a:pt x="11676" y="18101"/>
                  </a:cubicBezTo>
                  <a:cubicBezTo>
                    <a:pt x="12148" y="16970"/>
                    <a:pt x="12517" y="15801"/>
                    <a:pt x="12953" y="14657"/>
                  </a:cubicBezTo>
                  <a:cubicBezTo>
                    <a:pt x="13331" y="13659"/>
                    <a:pt x="13752" y="12591"/>
                    <a:pt x="14587" y="11885"/>
                  </a:cubicBezTo>
                  <a:cubicBezTo>
                    <a:pt x="16005" y="10691"/>
                    <a:pt x="18102" y="10434"/>
                    <a:pt x="19850" y="10055"/>
                  </a:cubicBezTo>
                  <a:cubicBezTo>
                    <a:pt x="23667" y="9225"/>
                    <a:pt x="27791" y="8831"/>
                    <a:pt x="30317" y="5462"/>
                  </a:cubicBezTo>
                  <a:cubicBezTo>
                    <a:pt x="31482" y="3908"/>
                    <a:pt x="32172" y="1999"/>
                    <a:pt x="3245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478375" y="2867175"/>
              <a:ext cx="674225" cy="504275"/>
            </a:xfrm>
            <a:custGeom>
              <a:avLst/>
              <a:gdLst/>
              <a:ahLst/>
              <a:cxnLst/>
              <a:rect l="l" t="t" r="r" b="b"/>
              <a:pathLst>
                <a:path w="26969" h="20171" extrusionOk="0">
                  <a:moveTo>
                    <a:pt x="1" y="1"/>
                  </a:moveTo>
                  <a:lnTo>
                    <a:pt x="1" y="19911"/>
                  </a:lnTo>
                  <a:cubicBezTo>
                    <a:pt x="593" y="20075"/>
                    <a:pt x="1208" y="20170"/>
                    <a:pt x="1818" y="20170"/>
                  </a:cubicBezTo>
                  <a:cubicBezTo>
                    <a:pt x="2653" y="20170"/>
                    <a:pt x="3479" y="19992"/>
                    <a:pt x="4227" y="19567"/>
                  </a:cubicBezTo>
                  <a:cubicBezTo>
                    <a:pt x="4949" y="19159"/>
                    <a:pt x="5539" y="18554"/>
                    <a:pt x="5997" y="17865"/>
                  </a:cubicBezTo>
                  <a:cubicBezTo>
                    <a:pt x="6533" y="17059"/>
                    <a:pt x="7025" y="16057"/>
                    <a:pt x="7139" y="15085"/>
                  </a:cubicBezTo>
                  <a:cubicBezTo>
                    <a:pt x="7331" y="13440"/>
                    <a:pt x="6592" y="11824"/>
                    <a:pt x="6229" y="10251"/>
                  </a:cubicBezTo>
                  <a:cubicBezTo>
                    <a:pt x="5913" y="8877"/>
                    <a:pt x="5892" y="7406"/>
                    <a:pt x="7064" y="6427"/>
                  </a:cubicBezTo>
                  <a:cubicBezTo>
                    <a:pt x="7843" y="5776"/>
                    <a:pt x="8894" y="5430"/>
                    <a:pt x="9871" y="5215"/>
                  </a:cubicBezTo>
                  <a:cubicBezTo>
                    <a:pt x="10600" y="5054"/>
                    <a:pt x="11344" y="4996"/>
                    <a:pt x="12088" y="4996"/>
                  </a:cubicBezTo>
                  <a:cubicBezTo>
                    <a:pt x="12583" y="4996"/>
                    <a:pt x="13077" y="5022"/>
                    <a:pt x="13568" y="5060"/>
                  </a:cubicBezTo>
                  <a:cubicBezTo>
                    <a:pt x="15226" y="5192"/>
                    <a:pt x="16924" y="5493"/>
                    <a:pt x="18602" y="5493"/>
                  </a:cubicBezTo>
                  <a:cubicBezTo>
                    <a:pt x="19531" y="5493"/>
                    <a:pt x="20454" y="5401"/>
                    <a:pt x="21360" y="5137"/>
                  </a:cubicBezTo>
                  <a:cubicBezTo>
                    <a:pt x="23499" y="4513"/>
                    <a:pt x="25406" y="3074"/>
                    <a:pt x="26480" y="1111"/>
                  </a:cubicBezTo>
                  <a:cubicBezTo>
                    <a:pt x="26675" y="756"/>
                    <a:pt x="26838" y="383"/>
                    <a:pt x="26968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23"/>
          <p:cNvGrpSpPr/>
          <p:nvPr/>
        </p:nvGrpSpPr>
        <p:grpSpPr>
          <a:xfrm rot="-5540504">
            <a:off x="7470257" y="-1235634"/>
            <a:ext cx="2250373" cy="2400266"/>
            <a:chOff x="-745803" y="3860315"/>
            <a:chExt cx="2438978" cy="2601433"/>
          </a:xfrm>
        </p:grpSpPr>
        <p:sp>
          <p:nvSpPr>
            <p:cNvPr id="966" name="Google Shape;966;p23"/>
            <p:cNvSpPr/>
            <p:nvPr/>
          </p:nvSpPr>
          <p:spPr>
            <a:xfrm flipH="1">
              <a:off x="-745803" y="3860315"/>
              <a:ext cx="2438978" cy="2601433"/>
            </a:xfrm>
            <a:custGeom>
              <a:avLst/>
              <a:gdLst/>
              <a:ahLst/>
              <a:cxnLst/>
              <a:rect l="l" t="t" r="r" b="b"/>
              <a:pathLst>
                <a:path w="33044" h="35245" extrusionOk="0">
                  <a:moveTo>
                    <a:pt x="15295" y="0"/>
                  </a:moveTo>
                  <a:cubicBezTo>
                    <a:pt x="13891" y="0"/>
                    <a:pt x="12197" y="319"/>
                    <a:pt x="10141" y="1044"/>
                  </a:cubicBezTo>
                  <a:cubicBezTo>
                    <a:pt x="2517" y="3732"/>
                    <a:pt x="1" y="13228"/>
                    <a:pt x="2847" y="20512"/>
                  </a:cubicBezTo>
                  <a:cubicBezTo>
                    <a:pt x="4376" y="24427"/>
                    <a:pt x="7679" y="27577"/>
                    <a:pt x="8536" y="31777"/>
                  </a:cubicBezTo>
                  <a:cubicBezTo>
                    <a:pt x="8704" y="32594"/>
                    <a:pt x="8607" y="33914"/>
                    <a:pt x="8271" y="35244"/>
                  </a:cubicBezTo>
                  <a:lnTo>
                    <a:pt x="10810" y="34349"/>
                  </a:lnTo>
                  <a:cubicBezTo>
                    <a:pt x="11072" y="33232"/>
                    <a:pt x="11227" y="32254"/>
                    <a:pt x="11227" y="31898"/>
                  </a:cubicBezTo>
                  <a:cubicBezTo>
                    <a:pt x="11222" y="28082"/>
                    <a:pt x="8959" y="25515"/>
                    <a:pt x="7345" y="22280"/>
                  </a:cubicBezTo>
                  <a:cubicBezTo>
                    <a:pt x="4633" y="16847"/>
                    <a:pt x="4920" y="8947"/>
                    <a:pt x="10452" y="5721"/>
                  </a:cubicBezTo>
                  <a:cubicBezTo>
                    <a:pt x="11670" y="5009"/>
                    <a:pt x="13220" y="4566"/>
                    <a:pt x="14751" y="4566"/>
                  </a:cubicBezTo>
                  <a:cubicBezTo>
                    <a:pt x="16462" y="4566"/>
                    <a:pt x="18149" y="5119"/>
                    <a:pt x="19326" y="6468"/>
                  </a:cubicBezTo>
                  <a:cubicBezTo>
                    <a:pt x="21779" y="9279"/>
                    <a:pt x="20487" y="13653"/>
                    <a:pt x="22505" y="16749"/>
                  </a:cubicBezTo>
                  <a:cubicBezTo>
                    <a:pt x="24199" y="19347"/>
                    <a:pt x="27420" y="19946"/>
                    <a:pt x="29283" y="22400"/>
                  </a:cubicBezTo>
                  <a:cubicBezTo>
                    <a:pt x="30368" y="23828"/>
                    <a:pt x="30941" y="25537"/>
                    <a:pt x="30962" y="27243"/>
                  </a:cubicBezTo>
                  <a:lnTo>
                    <a:pt x="33044" y="26508"/>
                  </a:lnTo>
                  <a:cubicBezTo>
                    <a:pt x="32987" y="26000"/>
                    <a:pt x="32895" y="25498"/>
                    <a:pt x="32768" y="25003"/>
                  </a:cubicBezTo>
                  <a:cubicBezTo>
                    <a:pt x="31771" y="21065"/>
                    <a:pt x="29787" y="18154"/>
                    <a:pt x="26448" y="16554"/>
                  </a:cubicBezTo>
                  <a:cubicBezTo>
                    <a:pt x="21192" y="14038"/>
                    <a:pt x="24613" y="0"/>
                    <a:pt x="1529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 flipH="1">
              <a:off x="-592196" y="4197326"/>
              <a:ext cx="1943565" cy="2198357"/>
            </a:xfrm>
            <a:custGeom>
              <a:avLst/>
              <a:gdLst/>
              <a:ahLst/>
              <a:cxnLst/>
              <a:rect l="l" t="t" r="r" b="b"/>
              <a:pathLst>
                <a:path w="26332" h="29784" extrusionOk="0">
                  <a:moveTo>
                    <a:pt x="10120" y="0"/>
                  </a:moveTo>
                  <a:cubicBezTo>
                    <a:pt x="8588" y="0"/>
                    <a:pt x="7039" y="443"/>
                    <a:pt x="5819" y="1155"/>
                  </a:cubicBezTo>
                  <a:cubicBezTo>
                    <a:pt x="289" y="4381"/>
                    <a:pt x="0" y="12281"/>
                    <a:pt x="2713" y="17714"/>
                  </a:cubicBezTo>
                  <a:cubicBezTo>
                    <a:pt x="4328" y="20949"/>
                    <a:pt x="6591" y="23516"/>
                    <a:pt x="6596" y="27332"/>
                  </a:cubicBezTo>
                  <a:cubicBezTo>
                    <a:pt x="6596" y="27688"/>
                    <a:pt x="6441" y="28668"/>
                    <a:pt x="6177" y="29783"/>
                  </a:cubicBezTo>
                  <a:lnTo>
                    <a:pt x="7872" y="29186"/>
                  </a:lnTo>
                  <a:cubicBezTo>
                    <a:pt x="9090" y="26758"/>
                    <a:pt x="9262" y="23654"/>
                    <a:pt x="7590" y="20531"/>
                  </a:cubicBezTo>
                  <a:cubicBezTo>
                    <a:pt x="5197" y="16057"/>
                    <a:pt x="1619" y="6764"/>
                    <a:pt x="7973" y="5461"/>
                  </a:cubicBezTo>
                  <a:cubicBezTo>
                    <a:pt x="8619" y="5328"/>
                    <a:pt x="9204" y="5267"/>
                    <a:pt x="9736" y="5267"/>
                  </a:cubicBezTo>
                  <a:cubicBezTo>
                    <a:pt x="16597" y="5267"/>
                    <a:pt x="14530" y="15545"/>
                    <a:pt x="18718" y="16665"/>
                  </a:cubicBezTo>
                  <a:cubicBezTo>
                    <a:pt x="21690" y="17459"/>
                    <a:pt x="23411" y="20248"/>
                    <a:pt x="22727" y="23947"/>
                  </a:cubicBezTo>
                  <a:lnTo>
                    <a:pt x="26331" y="22677"/>
                  </a:lnTo>
                  <a:cubicBezTo>
                    <a:pt x="26310" y="20971"/>
                    <a:pt x="25738" y="19262"/>
                    <a:pt x="24652" y="17834"/>
                  </a:cubicBezTo>
                  <a:cubicBezTo>
                    <a:pt x="22789" y="15380"/>
                    <a:pt x="19568" y="14781"/>
                    <a:pt x="17874" y="12183"/>
                  </a:cubicBezTo>
                  <a:cubicBezTo>
                    <a:pt x="15856" y="9087"/>
                    <a:pt x="17148" y="4713"/>
                    <a:pt x="14695" y="1902"/>
                  </a:cubicBezTo>
                  <a:cubicBezTo>
                    <a:pt x="13517" y="553"/>
                    <a:pt x="11830" y="0"/>
                    <a:pt x="1012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 flipH="1">
              <a:off x="-376742" y="4585930"/>
              <a:ext cx="1608689" cy="1765609"/>
            </a:xfrm>
            <a:custGeom>
              <a:avLst/>
              <a:gdLst/>
              <a:ahLst/>
              <a:cxnLst/>
              <a:rect l="l" t="t" r="r" b="b"/>
              <a:pathLst>
                <a:path w="21795" h="23921" extrusionOk="0">
                  <a:moveTo>
                    <a:pt x="8116" y="0"/>
                  </a:moveTo>
                  <a:cubicBezTo>
                    <a:pt x="7585" y="0"/>
                    <a:pt x="7000" y="62"/>
                    <a:pt x="6355" y="194"/>
                  </a:cubicBezTo>
                  <a:cubicBezTo>
                    <a:pt x="1" y="1499"/>
                    <a:pt x="3579" y="10792"/>
                    <a:pt x="5972" y="15267"/>
                  </a:cubicBezTo>
                  <a:cubicBezTo>
                    <a:pt x="7644" y="18389"/>
                    <a:pt x="7472" y="21493"/>
                    <a:pt x="6254" y="23921"/>
                  </a:cubicBezTo>
                  <a:lnTo>
                    <a:pt x="8932" y="22977"/>
                  </a:lnTo>
                  <a:cubicBezTo>
                    <a:pt x="11563" y="15677"/>
                    <a:pt x="3618" y="8636"/>
                    <a:pt x="6148" y="5373"/>
                  </a:cubicBezTo>
                  <a:cubicBezTo>
                    <a:pt x="6762" y="4582"/>
                    <a:pt x="7480" y="4228"/>
                    <a:pt x="8210" y="4228"/>
                  </a:cubicBezTo>
                  <a:cubicBezTo>
                    <a:pt x="10162" y="4228"/>
                    <a:pt x="12203" y="6758"/>
                    <a:pt x="12588" y="10195"/>
                  </a:cubicBezTo>
                  <a:cubicBezTo>
                    <a:pt x="13298" y="16530"/>
                    <a:pt x="19651" y="14153"/>
                    <a:pt x="18877" y="19471"/>
                  </a:cubicBezTo>
                  <a:lnTo>
                    <a:pt x="21109" y="18682"/>
                  </a:lnTo>
                  <a:cubicBezTo>
                    <a:pt x="21795" y="14983"/>
                    <a:pt x="20072" y="12194"/>
                    <a:pt x="17100" y="11400"/>
                  </a:cubicBezTo>
                  <a:cubicBezTo>
                    <a:pt x="12912" y="10280"/>
                    <a:pt x="14979" y="0"/>
                    <a:pt x="811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9" name="Google Shape;969;p23"/>
          <p:cNvSpPr txBox="1">
            <a:spLocks noGrp="1"/>
          </p:cNvSpPr>
          <p:nvPr>
            <p:ph type="title"/>
          </p:nvPr>
        </p:nvSpPr>
        <p:spPr>
          <a:xfrm>
            <a:off x="1453896" y="1920139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23"/>
          <p:cNvSpPr txBox="1">
            <a:spLocks noGrp="1"/>
          </p:cNvSpPr>
          <p:nvPr>
            <p:ph type="title" idx="2"/>
          </p:nvPr>
        </p:nvSpPr>
        <p:spPr>
          <a:xfrm>
            <a:off x="4946904" y="1920139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23"/>
          <p:cNvSpPr txBox="1">
            <a:spLocks noGrp="1"/>
          </p:cNvSpPr>
          <p:nvPr>
            <p:ph type="subTitle" idx="1"/>
          </p:nvPr>
        </p:nvSpPr>
        <p:spPr>
          <a:xfrm>
            <a:off x="1453896" y="2269835"/>
            <a:ext cx="274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23"/>
          <p:cNvSpPr txBox="1">
            <a:spLocks noGrp="1"/>
          </p:cNvSpPr>
          <p:nvPr>
            <p:ph type="subTitle" idx="3"/>
          </p:nvPr>
        </p:nvSpPr>
        <p:spPr>
          <a:xfrm>
            <a:off x="4946904" y="2269835"/>
            <a:ext cx="274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23"/>
          <p:cNvSpPr txBox="1">
            <a:spLocks noGrp="1"/>
          </p:cNvSpPr>
          <p:nvPr>
            <p:ph type="title" idx="4"/>
          </p:nvPr>
        </p:nvSpPr>
        <p:spPr>
          <a:xfrm>
            <a:off x="1453896" y="3686189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23"/>
          <p:cNvSpPr txBox="1">
            <a:spLocks noGrp="1"/>
          </p:cNvSpPr>
          <p:nvPr>
            <p:ph type="title" idx="5"/>
          </p:nvPr>
        </p:nvSpPr>
        <p:spPr>
          <a:xfrm>
            <a:off x="4946904" y="3686189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6"/>
          </p:nvPr>
        </p:nvSpPr>
        <p:spPr>
          <a:xfrm>
            <a:off x="1453896" y="4035885"/>
            <a:ext cx="274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7"/>
          </p:nvPr>
        </p:nvSpPr>
        <p:spPr>
          <a:xfrm>
            <a:off x="4946904" y="4035885"/>
            <a:ext cx="274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title" idx="8"/>
          </p:nvPr>
        </p:nvSpPr>
        <p:spPr>
          <a:xfrm>
            <a:off x="720000" y="531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grpSp>
        <p:nvGrpSpPr>
          <p:cNvPr id="978" name="Google Shape;978;p23"/>
          <p:cNvGrpSpPr/>
          <p:nvPr/>
        </p:nvGrpSpPr>
        <p:grpSpPr>
          <a:xfrm>
            <a:off x="8595363" y="3817701"/>
            <a:ext cx="548633" cy="540798"/>
            <a:chOff x="6529475" y="4315864"/>
            <a:chExt cx="495558" cy="483157"/>
          </a:xfrm>
        </p:grpSpPr>
        <p:sp>
          <p:nvSpPr>
            <p:cNvPr id="979" name="Google Shape;979;p23"/>
            <p:cNvSpPr/>
            <p:nvPr/>
          </p:nvSpPr>
          <p:spPr>
            <a:xfrm>
              <a:off x="6600294" y="4339962"/>
              <a:ext cx="172736" cy="172133"/>
            </a:xfrm>
            <a:custGeom>
              <a:avLst/>
              <a:gdLst/>
              <a:ahLst/>
              <a:cxnLst/>
              <a:rect l="l" t="t" r="r" b="b"/>
              <a:pathLst>
                <a:path w="5154" h="5136" extrusionOk="0">
                  <a:moveTo>
                    <a:pt x="1878" y="0"/>
                  </a:moveTo>
                  <a:cubicBezTo>
                    <a:pt x="1564" y="0"/>
                    <a:pt x="1266" y="113"/>
                    <a:pt x="1018" y="369"/>
                  </a:cubicBezTo>
                  <a:cubicBezTo>
                    <a:pt x="0" y="1419"/>
                    <a:pt x="2053" y="3373"/>
                    <a:pt x="4463" y="5135"/>
                  </a:cubicBezTo>
                  <a:lnTo>
                    <a:pt x="5153" y="4823"/>
                  </a:lnTo>
                  <a:cubicBezTo>
                    <a:pt x="5153" y="4823"/>
                    <a:pt x="4582" y="2937"/>
                    <a:pt x="4085" y="1795"/>
                  </a:cubicBezTo>
                  <a:cubicBezTo>
                    <a:pt x="3646" y="781"/>
                    <a:pt x="2705" y="0"/>
                    <a:pt x="187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6793109" y="4583151"/>
              <a:ext cx="146192" cy="175954"/>
            </a:xfrm>
            <a:custGeom>
              <a:avLst/>
              <a:gdLst/>
              <a:ahLst/>
              <a:cxnLst/>
              <a:rect l="l" t="t" r="r" b="b"/>
              <a:pathLst>
                <a:path w="4362" h="5250" extrusionOk="0">
                  <a:moveTo>
                    <a:pt x="776" y="1"/>
                  </a:moveTo>
                  <a:lnTo>
                    <a:pt x="1" y="511"/>
                  </a:lnTo>
                  <a:cubicBezTo>
                    <a:pt x="666" y="2100"/>
                    <a:pt x="942" y="4867"/>
                    <a:pt x="2387" y="5206"/>
                  </a:cubicBezTo>
                  <a:cubicBezTo>
                    <a:pt x="2513" y="5236"/>
                    <a:pt x="2633" y="5250"/>
                    <a:pt x="2747" y="5250"/>
                  </a:cubicBezTo>
                  <a:cubicBezTo>
                    <a:pt x="3929" y="5250"/>
                    <a:pt x="4362" y="3717"/>
                    <a:pt x="3218" y="2381"/>
                  </a:cubicBezTo>
                  <a:cubicBezTo>
                    <a:pt x="1965" y="91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6536279" y="4577420"/>
              <a:ext cx="195761" cy="138316"/>
            </a:xfrm>
            <a:custGeom>
              <a:avLst/>
              <a:gdLst/>
              <a:ahLst/>
              <a:cxnLst/>
              <a:rect l="l" t="t" r="r" b="b"/>
              <a:pathLst>
                <a:path w="5841" h="4127" extrusionOk="0">
                  <a:moveTo>
                    <a:pt x="5530" y="0"/>
                  </a:moveTo>
                  <a:cubicBezTo>
                    <a:pt x="5530" y="0"/>
                    <a:pt x="4205" y="326"/>
                    <a:pt x="3063" y="822"/>
                  </a:cubicBezTo>
                  <a:cubicBezTo>
                    <a:pt x="1666" y="1431"/>
                    <a:pt x="0" y="2930"/>
                    <a:pt x="928" y="3830"/>
                  </a:cubicBezTo>
                  <a:cubicBezTo>
                    <a:pt x="1138" y="4033"/>
                    <a:pt x="1389" y="4126"/>
                    <a:pt x="1671" y="4126"/>
                  </a:cubicBezTo>
                  <a:cubicBezTo>
                    <a:pt x="2803" y="4126"/>
                    <a:pt x="4430" y="2622"/>
                    <a:pt x="5841" y="692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6813185" y="4411853"/>
              <a:ext cx="175619" cy="131178"/>
            </a:xfrm>
            <a:custGeom>
              <a:avLst/>
              <a:gdLst/>
              <a:ahLst/>
              <a:cxnLst/>
              <a:rect l="l" t="t" r="r" b="b"/>
              <a:pathLst>
                <a:path w="5240" h="3914" extrusionOk="0">
                  <a:moveTo>
                    <a:pt x="4133" y="1"/>
                  </a:moveTo>
                  <a:cubicBezTo>
                    <a:pt x="3678" y="1"/>
                    <a:pt x="3115" y="219"/>
                    <a:pt x="2566" y="699"/>
                  </a:cubicBezTo>
                  <a:cubicBezTo>
                    <a:pt x="1208" y="1886"/>
                    <a:pt x="1" y="3182"/>
                    <a:pt x="1" y="3182"/>
                  </a:cubicBezTo>
                  <a:lnTo>
                    <a:pt x="471" y="3914"/>
                  </a:lnTo>
                  <a:cubicBezTo>
                    <a:pt x="1944" y="3282"/>
                    <a:pt x="4736" y="2654"/>
                    <a:pt x="5052" y="1288"/>
                  </a:cubicBezTo>
                  <a:cubicBezTo>
                    <a:pt x="5240" y="475"/>
                    <a:pt x="4804" y="1"/>
                    <a:pt x="41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6529475" y="4479186"/>
              <a:ext cx="208463" cy="81173"/>
            </a:xfrm>
            <a:custGeom>
              <a:avLst/>
              <a:gdLst/>
              <a:ahLst/>
              <a:cxnLst/>
              <a:rect l="l" t="t" r="r" b="b"/>
              <a:pathLst>
                <a:path w="6220" h="2422" extrusionOk="0">
                  <a:moveTo>
                    <a:pt x="2004" y="1"/>
                  </a:moveTo>
                  <a:cubicBezTo>
                    <a:pt x="880" y="1"/>
                    <a:pt x="0" y="438"/>
                    <a:pt x="569" y="1517"/>
                  </a:cubicBezTo>
                  <a:cubicBezTo>
                    <a:pt x="788" y="1934"/>
                    <a:pt x="1296" y="2108"/>
                    <a:pt x="1722" y="2224"/>
                  </a:cubicBezTo>
                  <a:cubicBezTo>
                    <a:pt x="2250" y="2366"/>
                    <a:pt x="2802" y="2422"/>
                    <a:pt x="3358" y="2422"/>
                  </a:cubicBezTo>
                  <a:cubicBezTo>
                    <a:pt x="4266" y="2422"/>
                    <a:pt x="5185" y="2273"/>
                    <a:pt x="6025" y="2113"/>
                  </a:cubicBezTo>
                  <a:lnTo>
                    <a:pt x="6220" y="1417"/>
                  </a:lnTo>
                  <a:cubicBezTo>
                    <a:pt x="6220" y="1417"/>
                    <a:pt x="5012" y="819"/>
                    <a:pt x="3870" y="359"/>
                  </a:cubicBezTo>
                  <a:cubicBezTo>
                    <a:pt x="3306" y="131"/>
                    <a:pt x="2619" y="1"/>
                    <a:pt x="2004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6825183" y="4541893"/>
              <a:ext cx="199850" cy="87407"/>
            </a:xfrm>
            <a:custGeom>
              <a:avLst/>
              <a:gdLst/>
              <a:ahLst/>
              <a:cxnLst/>
              <a:rect l="l" t="t" r="r" b="b"/>
              <a:pathLst>
                <a:path w="5963" h="2608" extrusionOk="0">
                  <a:moveTo>
                    <a:pt x="3088" y="0"/>
                  </a:moveTo>
                  <a:cubicBezTo>
                    <a:pt x="1395" y="0"/>
                    <a:pt x="131" y="125"/>
                    <a:pt x="131" y="125"/>
                  </a:cubicBezTo>
                  <a:lnTo>
                    <a:pt x="1" y="1043"/>
                  </a:lnTo>
                  <a:cubicBezTo>
                    <a:pt x="1303" y="1483"/>
                    <a:pt x="2783" y="2608"/>
                    <a:pt x="3942" y="2608"/>
                  </a:cubicBezTo>
                  <a:cubicBezTo>
                    <a:pt x="4236" y="2608"/>
                    <a:pt x="4509" y="2536"/>
                    <a:pt x="4753" y="2362"/>
                  </a:cubicBezTo>
                  <a:cubicBezTo>
                    <a:pt x="5963" y="1503"/>
                    <a:pt x="5492" y="32"/>
                    <a:pt x="3566" y="4"/>
                  </a:cubicBezTo>
                  <a:cubicBezTo>
                    <a:pt x="3404" y="1"/>
                    <a:pt x="3244" y="0"/>
                    <a:pt x="308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6707410" y="4598300"/>
              <a:ext cx="95216" cy="200721"/>
            </a:xfrm>
            <a:custGeom>
              <a:avLst/>
              <a:gdLst/>
              <a:ahLst/>
              <a:cxnLst/>
              <a:rect l="l" t="t" r="r" b="b"/>
              <a:pathLst>
                <a:path w="2841" h="5989" extrusionOk="0">
                  <a:moveTo>
                    <a:pt x="1474" y="1"/>
                  </a:moveTo>
                  <a:cubicBezTo>
                    <a:pt x="1474" y="1"/>
                    <a:pt x="842" y="1210"/>
                    <a:pt x="459" y="2394"/>
                  </a:cubicBezTo>
                  <a:cubicBezTo>
                    <a:pt x="0" y="3813"/>
                    <a:pt x="14" y="5989"/>
                    <a:pt x="1221" y="5989"/>
                  </a:cubicBezTo>
                  <a:cubicBezTo>
                    <a:pt x="1248" y="5989"/>
                    <a:pt x="1275" y="5988"/>
                    <a:pt x="1303" y="5986"/>
                  </a:cubicBezTo>
                  <a:cubicBezTo>
                    <a:pt x="2763" y="5870"/>
                    <a:pt x="2841" y="3142"/>
                    <a:pt x="2197" y="225"/>
                  </a:cubicBezTo>
                  <a:lnTo>
                    <a:pt x="1474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6770587" y="4315864"/>
              <a:ext cx="109762" cy="195191"/>
            </a:xfrm>
            <a:custGeom>
              <a:avLst/>
              <a:gdLst/>
              <a:ahLst/>
              <a:cxnLst/>
              <a:rect l="l" t="t" r="r" b="b"/>
              <a:pathLst>
                <a:path w="3275" h="5824" extrusionOk="0">
                  <a:moveTo>
                    <a:pt x="1330" y="1"/>
                  </a:moveTo>
                  <a:cubicBezTo>
                    <a:pt x="662" y="1"/>
                    <a:pt x="47" y="657"/>
                    <a:pt x="29" y="1886"/>
                  </a:cubicBezTo>
                  <a:cubicBezTo>
                    <a:pt x="0" y="3811"/>
                    <a:pt x="168" y="5694"/>
                    <a:pt x="168" y="5694"/>
                  </a:cubicBezTo>
                  <a:lnTo>
                    <a:pt x="1086" y="5824"/>
                  </a:lnTo>
                  <a:cubicBezTo>
                    <a:pt x="1637" y="4193"/>
                    <a:pt x="3274" y="1860"/>
                    <a:pt x="2415" y="650"/>
                  </a:cubicBezTo>
                  <a:cubicBezTo>
                    <a:pt x="2104" y="212"/>
                    <a:pt x="1708" y="1"/>
                    <a:pt x="133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6692629" y="4475398"/>
              <a:ext cx="178300" cy="165195"/>
            </a:xfrm>
            <a:custGeom>
              <a:avLst/>
              <a:gdLst/>
              <a:ahLst/>
              <a:cxnLst/>
              <a:rect l="l" t="t" r="r" b="b"/>
              <a:pathLst>
                <a:path w="5320" h="4929" extrusionOk="0">
                  <a:moveTo>
                    <a:pt x="2574" y="1"/>
                  </a:moveTo>
                  <a:cubicBezTo>
                    <a:pt x="2051" y="1"/>
                    <a:pt x="1525" y="162"/>
                    <a:pt x="1076" y="460"/>
                  </a:cubicBezTo>
                  <a:cubicBezTo>
                    <a:pt x="743" y="683"/>
                    <a:pt x="500" y="1002"/>
                    <a:pt x="347" y="1367"/>
                  </a:cubicBezTo>
                  <a:cubicBezTo>
                    <a:pt x="1" y="2204"/>
                    <a:pt x="129" y="3285"/>
                    <a:pt x="748" y="3997"/>
                  </a:cubicBezTo>
                  <a:cubicBezTo>
                    <a:pt x="1297" y="4629"/>
                    <a:pt x="1959" y="4929"/>
                    <a:pt x="2625" y="4929"/>
                  </a:cubicBezTo>
                  <a:cubicBezTo>
                    <a:pt x="3104" y="4929"/>
                    <a:pt x="3585" y="4774"/>
                    <a:pt x="4027" y="4476"/>
                  </a:cubicBezTo>
                  <a:cubicBezTo>
                    <a:pt x="5193" y="3691"/>
                    <a:pt x="5320" y="1748"/>
                    <a:pt x="4273" y="701"/>
                  </a:cubicBezTo>
                  <a:cubicBezTo>
                    <a:pt x="3794" y="221"/>
                    <a:pt x="3186" y="1"/>
                    <a:pt x="257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 flipH="1">
            <a:off x="8447277" y="1282456"/>
            <a:ext cx="599025" cy="661501"/>
            <a:chOff x="6810001" y="3625275"/>
            <a:chExt cx="413577" cy="456711"/>
          </a:xfrm>
        </p:grpSpPr>
        <p:sp>
          <p:nvSpPr>
            <p:cNvPr id="989" name="Google Shape;989;p23"/>
            <p:cNvSpPr/>
            <p:nvPr/>
          </p:nvSpPr>
          <p:spPr>
            <a:xfrm>
              <a:off x="6906861" y="3755919"/>
              <a:ext cx="288698" cy="260210"/>
            </a:xfrm>
            <a:custGeom>
              <a:avLst/>
              <a:gdLst/>
              <a:ahLst/>
              <a:cxnLst/>
              <a:rect l="l" t="t" r="r" b="b"/>
              <a:pathLst>
                <a:path w="8614" h="7764" extrusionOk="0">
                  <a:moveTo>
                    <a:pt x="0" y="1"/>
                  </a:moveTo>
                  <a:cubicBezTo>
                    <a:pt x="1" y="1"/>
                    <a:pt x="1379" y="2585"/>
                    <a:pt x="2795" y="4480"/>
                  </a:cubicBezTo>
                  <a:cubicBezTo>
                    <a:pt x="4078" y="6197"/>
                    <a:pt x="5272" y="7764"/>
                    <a:pt x="6379" y="7764"/>
                  </a:cubicBezTo>
                  <a:cubicBezTo>
                    <a:pt x="6493" y="7764"/>
                    <a:pt x="6607" y="7747"/>
                    <a:pt x="6720" y="7712"/>
                  </a:cubicBezTo>
                  <a:cubicBezTo>
                    <a:pt x="7921" y="7337"/>
                    <a:pt x="8614" y="5635"/>
                    <a:pt x="5959" y="4260"/>
                  </a:cubicBezTo>
                  <a:cubicBezTo>
                    <a:pt x="3305" y="288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6906861" y="3755919"/>
              <a:ext cx="308774" cy="100243"/>
            </a:xfrm>
            <a:custGeom>
              <a:avLst/>
              <a:gdLst/>
              <a:ahLst/>
              <a:cxnLst/>
              <a:rect l="l" t="t" r="r" b="b"/>
              <a:pathLst>
                <a:path w="9213" h="2991" extrusionOk="0">
                  <a:moveTo>
                    <a:pt x="0" y="1"/>
                  </a:moveTo>
                  <a:cubicBezTo>
                    <a:pt x="1642" y="1264"/>
                    <a:pt x="3555" y="2990"/>
                    <a:pt x="6080" y="2990"/>
                  </a:cubicBezTo>
                  <a:cubicBezTo>
                    <a:pt x="6650" y="2990"/>
                    <a:pt x="7252" y="2902"/>
                    <a:pt x="7888" y="2701"/>
                  </a:cubicBezTo>
                  <a:cubicBezTo>
                    <a:pt x="9212" y="2283"/>
                    <a:pt x="8520" y="386"/>
                    <a:pt x="7007" y="386"/>
                  </a:cubicBezTo>
                  <a:cubicBezTo>
                    <a:pt x="6809" y="386"/>
                    <a:pt x="6596" y="418"/>
                    <a:pt x="6372" y="491"/>
                  </a:cubicBezTo>
                  <a:cubicBezTo>
                    <a:pt x="5803" y="676"/>
                    <a:pt x="5149" y="747"/>
                    <a:pt x="4482" y="747"/>
                  </a:cubicBezTo>
                  <a:cubicBezTo>
                    <a:pt x="2313" y="74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6880484" y="3755919"/>
              <a:ext cx="100713" cy="296608"/>
            </a:xfrm>
            <a:custGeom>
              <a:avLst/>
              <a:gdLst/>
              <a:ahLst/>
              <a:cxnLst/>
              <a:rect l="l" t="t" r="r" b="b"/>
              <a:pathLst>
                <a:path w="3005" h="8850" extrusionOk="0">
                  <a:moveTo>
                    <a:pt x="787" y="1"/>
                  </a:moveTo>
                  <a:lnTo>
                    <a:pt x="787" y="1"/>
                  </a:lnTo>
                  <a:cubicBezTo>
                    <a:pt x="1117" y="3853"/>
                    <a:pt x="1" y="6071"/>
                    <a:pt x="155" y="7500"/>
                  </a:cubicBezTo>
                  <a:cubicBezTo>
                    <a:pt x="236" y="8237"/>
                    <a:pt x="806" y="8849"/>
                    <a:pt x="1397" y="8849"/>
                  </a:cubicBezTo>
                  <a:cubicBezTo>
                    <a:pt x="1951" y="8849"/>
                    <a:pt x="2524" y="8310"/>
                    <a:pt x="2729" y="6830"/>
                  </a:cubicBezTo>
                  <a:cubicBezTo>
                    <a:pt x="3005" y="4828"/>
                    <a:pt x="78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6906861" y="3755919"/>
              <a:ext cx="316717" cy="179808"/>
            </a:xfrm>
            <a:custGeom>
              <a:avLst/>
              <a:gdLst/>
              <a:ahLst/>
              <a:cxnLst/>
              <a:rect l="l" t="t" r="r" b="b"/>
              <a:pathLst>
                <a:path w="9450" h="5365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4007" y="5364"/>
                    <a:pt x="7261" y="5364"/>
                  </a:cubicBezTo>
                  <a:cubicBezTo>
                    <a:pt x="7451" y="5364"/>
                    <a:pt x="7639" y="5346"/>
                    <a:pt x="7823" y="5307"/>
                  </a:cubicBezTo>
                  <a:cubicBezTo>
                    <a:pt x="9450" y="4963"/>
                    <a:pt x="9354" y="2634"/>
                    <a:pt x="6664" y="2420"/>
                  </a:cubicBezTo>
                  <a:cubicBezTo>
                    <a:pt x="3696" y="218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6906861" y="3755919"/>
              <a:ext cx="168212" cy="326067"/>
            </a:xfrm>
            <a:custGeom>
              <a:avLst/>
              <a:gdLst/>
              <a:ahLst/>
              <a:cxnLst/>
              <a:rect l="l" t="t" r="r" b="b"/>
              <a:pathLst>
                <a:path w="5019" h="9729" extrusionOk="0">
                  <a:moveTo>
                    <a:pt x="0" y="1"/>
                  </a:moveTo>
                  <a:cubicBezTo>
                    <a:pt x="1" y="1"/>
                    <a:pt x="1031" y="2300"/>
                    <a:pt x="1324" y="3445"/>
                  </a:cubicBezTo>
                  <a:cubicBezTo>
                    <a:pt x="1938" y="5841"/>
                    <a:pt x="2120" y="7608"/>
                    <a:pt x="2275" y="8334"/>
                  </a:cubicBezTo>
                  <a:cubicBezTo>
                    <a:pt x="2464" y="9213"/>
                    <a:pt x="3091" y="9728"/>
                    <a:pt x="3666" y="9728"/>
                  </a:cubicBezTo>
                  <a:cubicBezTo>
                    <a:pt x="4383" y="9728"/>
                    <a:pt x="5018" y="8927"/>
                    <a:pt x="4617" y="7029"/>
                  </a:cubicBezTo>
                  <a:cubicBezTo>
                    <a:pt x="3895" y="3611"/>
                    <a:pt x="361" y="22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6810001" y="3625275"/>
              <a:ext cx="230114" cy="255988"/>
            </a:xfrm>
            <a:custGeom>
              <a:avLst/>
              <a:gdLst/>
              <a:ahLst/>
              <a:cxnLst/>
              <a:rect l="l" t="t" r="r" b="b"/>
              <a:pathLst>
                <a:path w="6866" h="7638" extrusionOk="0">
                  <a:moveTo>
                    <a:pt x="294" y="0"/>
                  </a:moveTo>
                  <a:cubicBezTo>
                    <a:pt x="219" y="0"/>
                    <a:pt x="118" y="53"/>
                    <a:pt x="1" y="251"/>
                  </a:cubicBezTo>
                  <a:cubicBezTo>
                    <a:pt x="1" y="251"/>
                    <a:pt x="875" y="1846"/>
                    <a:pt x="2111" y="3087"/>
                  </a:cubicBezTo>
                  <a:cubicBezTo>
                    <a:pt x="2791" y="3773"/>
                    <a:pt x="3059" y="4768"/>
                    <a:pt x="2815" y="5703"/>
                  </a:cubicBezTo>
                  <a:cubicBezTo>
                    <a:pt x="2645" y="6367"/>
                    <a:pt x="2469" y="6903"/>
                    <a:pt x="2469" y="6903"/>
                  </a:cubicBezTo>
                  <a:cubicBezTo>
                    <a:pt x="2469" y="6903"/>
                    <a:pt x="2666" y="7637"/>
                    <a:pt x="3177" y="7637"/>
                  </a:cubicBezTo>
                  <a:cubicBezTo>
                    <a:pt x="3211" y="7637"/>
                    <a:pt x="3246" y="7634"/>
                    <a:pt x="3283" y="7627"/>
                  </a:cubicBezTo>
                  <a:cubicBezTo>
                    <a:pt x="3996" y="7492"/>
                    <a:pt x="3979" y="6663"/>
                    <a:pt x="3979" y="6663"/>
                  </a:cubicBezTo>
                  <a:lnTo>
                    <a:pt x="3979" y="6663"/>
                  </a:lnTo>
                  <a:cubicBezTo>
                    <a:pt x="3979" y="6663"/>
                    <a:pt x="4172" y="7463"/>
                    <a:pt x="4585" y="7463"/>
                  </a:cubicBezTo>
                  <a:cubicBezTo>
                    <a:pt x="4642" y="7463"/>
                    <a:pt x="4703" y="7448"/>
                    <a:pt x="4768" y="7414"/>
                  </a:cubicBezTo>
                  <a:cubicBezTo>
                    <a:pt x="5308" y="7129"/>
                    <a:pt x="5095" y="6328"/>
                    <a:pt x="5095" y="6328"/>
                  </a:cubicBezTo>
                  <a:lnTo>
                    <a:pt x="5095" y="6328"/>
                  </a:lnTo>
                  <a:cubicBezTo>
                    <a:pt x="5095" y="6328"/>
                    <a:pt x="5368" y="6777"/>
                    <a:pt x="5722" y="6777"/>
                  </a:cubicBezTo>
                  <a:cubicBezTo>
                    <a:pt x="5871" y="6777"/>
                    <a:pt x="6034" y="6698"/>
                    <a:pt x="6198" y="6472"/>
                  </a:cubicBezTo>
                  <a:cubicBezTo>
                    <a:pt x="6750" y="5710"/>
                    <a:pt x="5779" y="5214"/>
                    <a:pt x="5779" y="5214"/>
                  </a:cubicBezTo>
                  <a:cubicBezTo>
                    <a:pt x="5779" y="5214"/>
                    <a:pt x="6349" y="5139"/>
                    <a:pt x="6587" y="4717"/>
                  </a:cubicBezTo>
                  <a:cubicBezTo>
                    <a:pt x="6866" y="4221"/>
                    <a:pt x="6482" y="3676"/>
                    <a:pt x="6482" y="3676"/>
                  </a:cubicBezTo>
                  <a:cubicBezTo>
                    <a:pt x="6482" y="3676"/>
                    <a:pt x="5659" y="3828"/>
                    <a:pt x="4919" y="3915"/>
                  </a:cubicBezTo>
                  <a:lnTo>
                    <a:pt x="4897" y="3917"/>
                  </a:lnTo>
                  <a:cubicBezTo>
                    <a:pt x="4798" y="3929"/>
                    <a:pt x="4699" y="3934"/>
                    <a:pt x="4600" y="3934"/>
                  </a:cubicBezTo>
                  <a:cubicBezTo>
                    <a:pt x="3832" y="3934"/>
                    <a:pt x="3095" y="3601"/>
                    <a:pt x="2577" y="3024"/>
                  </a:cubicBezTo>
                  <a:cubicBezTo>
                    <a:pt x="1791" y="2149"/>
                    <a:pt x="888" y="968"/>
                    <a:pt x="431" y="71"/>
                  </a:cubicBezTo>
                  <a:cubicBezTo>
                    <a:pt x="431" y="71"/>
                    <a:pt x="380" y="0"/>
                    <a:pt x="29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6922815" y="3880664"/>
              <a:ext cx="1676" cy="50976"/>
            </a:xfrm>
            <a:custGeom>
              <a:avLst/>
              <a:gdLst/>
              <a:ahLst/>
              <a:cxnLst/>
              <a:rect l="l" t="t" r="r" b="b"/>
              <a:pathLst>
                <a:path w="50" h="1521" fill="none" extrusionOk="0">
                  <a:moveTo>
                    <a:pt x="50" y="0"/>
                  </a:moveTo>
                  <a:cubicBezTo>
                    <a:pt x="34" y="507"/>
                    <a:pt x="18" y="1013"/>
                    <a:pt x="1" y="1520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6976272" y="3868397"/>
              <a:ext cx="30532" cy="70717"/>
            </a:xfrm>
            <a:custGeom>
              <a:avLst/>
              <a:gdLst/>
              <a:ahLst/>
              <a:cxnLst/>
              <a:rect l="l" t="t" r="r" b="b"/>
              <a:pathLst>
                <a:path w="911" h="2110" fill="none" extrusionOk="0">
                  <a:moveTo>
                    <a:pt x="1" y="1"/>
                  </a:moveTo>
                  <a:cubicBezTo>
                    <a:pt x="304" y="704"/>
                    <a:pt x="607" y="1407"/>
                    <a:pt x="910" y="2110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7022524" y="3838702"/>
              <a:ext cx="50809" cy="22958"/>
            </a:xfrm>
            <a:custGeom>
              <a:avLst/>
              <a:gdLst/>
              <a:ahLst/>
              <a:cxnLst/>
              <a:rect l="l" t="t" r="r" b="b"/>
              <a:pathLst>
                <a:path w="1516" h="685" fill="none" extrusionOk="0">
                  <a:moveTo>
                    <a:pt x="1" y="1"/>
                  </a:moveTo>
                  <a:cubicBezTo>
                    <a:pt x="448" y="340"/>
                    <a:pt x="965" y="574"/>
                    <a:pt x="1515" y="685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7019038" y="3795802"/>
              <a:ext cx="71454" cy="4089"/>
            </a:xfrm>
            <a:custGeom>
              <a:avLst/>
              <a:gdLst/>
              <a:ahLst/>
              <a:cxnLst/>
              <a:rect l="l" t="t" r="r" b="b"/>
              <a:pathLst>
                <a:path w="2132" h="122" fill="none" extrusionOk="0">
                  <a:moveTo>
                    <a:pt x="1" y="0"/>
                  </a:moveTo>
                  <a:lnTo>
                    <a:pt x="2132" y="121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7013340" y="3882306"/>
              <a:ext cx="47558" cy="49569"/>
            </a:xfrm>
            <a:custGeom>
              <a:avLst/>
              <a:gdLst/>
              <a:ahLst/>
              <a:cxnLst/>
              <a:rect l="l" t="t" r="r" b="b"/>
              <a:pathLst>
                <a:path w="1419" h="1479" fill="none" extrusionOk="0">
                  <a:moveTo>
                    <a:pt x="1418" y="1478"/>
                  </a:moveTo>
                  <a:cubicBezTo>
                    <a:pt x="907" y="1024"/>
                    <a:pt x="432" y="530"/>
                    <a:pt x="1" y="0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23"/>
          <p:cNvGrpSpPr/>
          <p:nvPr/>
        </p:nvGrpSpPr>
        <p:grpSpPr>
          <a:xfrm>
            <a:off x="85638" y="680025"/>
            <a:ext cx="640080" cy="512056"/>
            <a:chOff x="4589775" y="4310050"/>
            <a:chExt cx="640080" cy="512056"/>
          </a:xfrm>
        </p:grpSpPr>
        <p:sp>
          <p:nvSpPr>
            <p:cNvPr id="1001" name="Google Shape;1001;p23"/>
            <p:cNvSpPr/>
            <p:nvPr/>
          </p:nvSpPr>
          <p:spPr>
            <a:xfrm>
              <a:off x="4589775" y="4310050"/>
              <a:ext cx="640080" cy="512056"/>
            </a:xfrm>
            <a:custGeom>
              <a:avLst/>
              <a:gdLst/>
              <a:ahLst/>
              <a:cxnLst/>
              <a:rect l="l" t="t" r="r" b="b"/>
              <a:pathLst>
                <a:path w="9374" h="7782" extrusionOk="0">
                  <a:moveTo>
                    <a:pt x="5238" y="0"/>
                  </a:moveTo>
                  <a:cubicBezTo>
                    <a:pt x="4387" y="0"/>
                    <a:pt x="3684" y="896"/>
                    <a:pt x="3735" y="1697"/>
                  </a:cubicBezTo>
                  <a:cubicBezTo>
                    <a:pt x="3748" y="1918"/>
                    <a:pt x="3764" y="2113"/>
                    <a:pt x="3781" y="2281"/>
                  </a:cubicBezTo>
                  <a:cubicBezTo>
                    <a:pt x="3524" y="1994"/>
                    <a:pt x="3112" y="1667"/>
                    <a:pt x="2571" y="1667"/>
                  </a:cubicBezTo>
                  <a:cubicBezTo>
                    <a:pt x="2275" y="1667"/>
                    <a:pt x="1941" y="1764"/>
                    <a:pt x="1573" y="2019"/>
                  </a:cubicBezTo>
                  <a:cubicBezTo>
                    <a:pt x="1" y="3103"/>
                    <a:pt x="1187" y="4745"/>
                    <a:pt x="2349" y="4799"/>
                  </a:cubicBezTo>
                  <a:cubicBezTo>
                    <a:pt x="2627" y="4812"/>
                    <a:pt x="2861" y="4816"/>
                    <a:pt x="3059" y="4816"/>
                  </a:cubicBezTo>
                  <a:cubicBezTo>
                    <a:pt x="3086" y="4816"/>
                    <a:pt x="3112" y="4816"/>
                    <a:pt x="3138" y="4816"/>
                  </a:cubicBezTo>
                  <a:lnTo>
                    <a:pt x="3138" y="4816"/>
                  </a:lnTo>
                  <a:cubicBezTo>
                    <a:pt x="2697" y="5217"/>
                    <a:pt x="2144" y="6001"/>
                    <a:pt x="2895" y="7046"/>
                  </a:cubicBezTo>
                  <a:cubicBezTo>
                    <a:pt x="3272" y="7573"/>
                    <a:pt x="3708" y="7781"/>
                    <a:pt x="4120" y="7781"/>
                  </a:cubicBezTo>
                  <a:cubicBezTo>
                    <a:pt x="4923" y="7781"/>
                    <a:pt x="5638" y="6990"/>
                    <a:pt x="5659" y="6222"/>
                  </a:cubicBezTo>
                  <a:cubicBezTo>
                    <a:pt x="5667" y="5962"/>
                    <a:pt x="5668" y="5741"/>
                    <a:pt x="5667" y="5552"/>
                  </a:cubicBezTo>
                  <a:lnTo>
                    <a:pt x="5667" y="5552"/>
                  </a:lnTo>
                  <a:cubicBezTo>
                    <a:pt x="5926" y="5805"/>
                    <a:pt x="6338" y="6099"/>
                    <a:pt x="6848" y="6099"/>
                  </a:cubicBezTo>
                  <a:cubicBezTo>
                    <a:pt x="7173" y="6099"/>
                    <a:pt x="7539" y="5980"/>
                    <a:pt x="7930" y="5653"/>
                  </a:cubicBezTo>
                  <a:cubicBezTo>
                    <a:pt x="9373" y="4452"/>
                    <a:pt x="8112" y="2954"/>
                    <a:pt x="6966" y="2954"/>
                  </a:cubicBezTo>
                  <a:cubicBezTo>
                    <a:pt x="6946" y="2954"/>
                    <a:pt x="6926" y="2955"/>
                    <a:pt x="6907" y="2956"/>
                  </a:cubicBezTo>
                  <a:cubicBezTo>
                    <a:pt x="6653" y="2966"/>
                    <a:pt x="6436" y="2982"/>
                    <a:pt x="6250" y="2997"/>
                  </a:cubicBezTo>
                  <a:cubicBezTo>
                    <a:pt x="6660" y="2606"/>
                    <a:pt x="7347" y="1704"/>
                    <a:pt x="6414" y="626"/>
                  </a:cubicBezTo>
                  <a:cubicBezTo>
                    <a:pt x="6029" y="179"/>
                    <a:pt x="5618" y="0"/>
                    <a:pt x="52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4834149" y="4493909"/>
              <a:ext cx="133151" cy="120217"/>
            </a:xfrm>
            <a:custGeom>
              <a:avLst/>
              <a:gdLst/>
              <a:ahLst/>
              <a:cxnLst/>
              <a:rect l="l" t="t" r="r" b="b"/>
              <a:pathLst>
                <a:path w="1950" h="1827" extrusionOk="0">
                  <a:moveTo>
                    <a:pt x="974" y="1"/>
                  </a:moveTo>
                  <a:cubicBezTo>
                    <a:pt x="654" y="1"/>
                    <a:pt x="354" y="169"/>
                    <a:pt x="188" y="450"/>
                  </a:cubicBezTo>
                  <a:cubicBezTo>
                    <a:pt x="0" y="768"/>
                    <a:pt x="22" y="1168"/>
                    <a:pt x="244" y="1462"/>
                  </a:cubicBezTo>
                  <a:cubicBezTo>
                    <a:pt x="420" y="1696"/>
                    <a:pt x="693" y="1827"/>
                    <a:pt x="976" y="1827"/>
                  </a:cubicBezTo>
                  <a:cubicBezTo>
                    <a:pt x="1051" y="1827"/>
                    <a:pt x="1127" y="1818"/>
                    <a:pt x="1203" y="1798"/>
                  </a:cubicBezTo>
                  <a:cubicBezTo>
                    <a:pt x="1559" y="1706"/>
                    <a:pt x="1826" y="1407"/>
                    <a:pt x="1878" y="1042"/>
                  </a:cubicBezTo>
                  <a:cubicBezTo>
                    <a:pt x="1949" y="543"/>
                    <a:pt x="1601" y="81"/>
                    <a:pt x="1103" y="10"/>
                  </a:cubicBezTo>
                  <a:cubicBezTo>
                    <a:pt x="1060" y="4"/>
                    <a:pt x="1017" y="1"/>
                    <a:pt x="974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3"/>
          <p:cNvGrpSpPr/>
          <p:nvPr/>
        </p:nvGrpSpPr>
        <p:grpSpPr>
          <a:xfrm rot="10800000" flipH="1">
            <a:off x="132484" y="3444199"/>
            <a:ext cx="546411" cy="640099"/>
            <a:chOff x="8544496" y="1927548"/>
            <a:chExt cx="412853" cy="484556"/>
          </a:xfrm>
        </p:grpSpPr>
        <p:sp>
          <p:nvSpPr>
            <p:cNvPr id="1004" name="Google Shape;1004;p23"/>
            <p:cNvSpPr/>
            <p:nvPr/>
          </p:nvSpPr>
          <p:spPr>
            <a:xfrm rot="-2382154" flipH="1">
              <a:off x="8587245" y="2146691"/>
              <a:ext cx="296314" cy="184285"/>
            </a:xfrm>
            <a:custGeom>
              <a:avLst/>
              <a:gdLst/>
              <a:ahLst/>
              <a:cxnLst/>
              <a:rect l="l" t="t" r="r" b="b"/>
              <a:pathLst>
                <a:path w="8158" h="5124" extrusionOk="0">
                  <a:moveTo>
                    <a:pt x="1" y="0"/>
                  </a:moveTo>
                  <a:cubicBezTo>
                    <a:pt x="1" y="1"/>
                    <a:pt x="1638" y="1842"/>
                    <a:pt x="3171" y="3114"/>
                  </a:cubicBezTo>
                  <a:cubicBezTo>
                    <a:pt x="4433" y="4163"/>
                    <a:pt x="5611" y="5124"/>
                    <a:pt x="6495" y="5124"/>
                  </a:cubicBezTo>
                  <a:cubicBezTo>
                    <a:pt x="6683" y="5124"/>
                    <a:pt x="6858" y="5080"/>
                    <a:pt x="7018" y="4985"/>
                  </a:cubicBezTo>
                  <a:cubicBezTo>
                    <a:pt x="7926" y="4442"/>
                    <a:pt x="8158" y="2913"/>
                    <a:pt x="5716" y="2312"/>
                  </a:cubicBezTo>
                  <a:cubicBezTo>
                    <a:pt x="3273" y="171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 rot="-2382154" flipH="1">
              <a:off x="8539991" y="2123937"/>
              <a:ext cx="286725" cy="89409"/>
            </a:xfrm>
            <a:custGeom>
              <a:avLst/>
              <a:gdLst/>
              <a:ahLst/>
              <a:cxnLst/>
              <a:rect l="l" t="t" r="r" b="b"/>
              <a:pathLst>
                <a:path w="7894" h="2486" extrusionOk="0">
                  <a:moveTo>
                    <a:pt x="6146" y="1"/>
                  </a:moveTo>
                  <a:cubicBezTo>
                    <a:pt x="5884" y="1"/>
                    <a:pt x="5599" y="75"/>
                    <a:pt x="5310" y="253"/>
                  </a:cubicBezTo>
                  <a:cubicBezTo>
                    <a:pt x="4073" y="1013"/>
                    <a:pt x="2067" y="1135"/>
                    <a:pt x="907" y="1135"/>
                  </a:cubicBezTo>
                  <a:cubicBezTo>
                    <a:pt x="360" y="1135"/>
                    <a:pt x="1" y="1107"/>
                    <a:pt x="1" y="1107"/>
                  </a:cubicBezTo>
                  <a:lnTo>
                    <a:pt x="1" y="1107"/>
                  </a:lnTo>
                  <a:cubicBezTo>
                    <a:pt x="1302" y="1688"/>
                    <a:pt x="2813" y="2486"/>
                    <a:pt x="4450" y="2486"/>
                  </a:cubicBezTo>
                  <a:cubicBezTo>
                    <a:pt x="5267" y="2486"/>
                    <a:pt x="6116" y="2287"/>
                    <a:pt x="6986" y="1763"/>
                  </a:cubicBezTo>
                  <a:cubicBezTo>
                    <a:pt x="7894" y="1216"/>
                    <a:pt x="7205" y="1"/>
                    <a:pt x="614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 rot="-2382154" flipH="1">
              <a:off x="8773750" y="2079356"/>
              <a:ext cx="111690" cy="256826"/>
            </a:xfrm>
            <a:custGeom>
              <a:avLst/>
              <a:gdLst/>
              <a:ahLst/>
              <a:cxnLst/>
              <a:rect l="l" t="t" r="r" b="b"/>
              <a:pathLst>
                <a:path w="3075" h="7141" extrusionOk="0">
                  <a:moveTo>
                    <a:pt x="1" y="0"/>
                  </a:moveTo>
                  <a:cubicBezTo>
                    <a:pt x="1030" y="3088"/>
                    <a:pt x="552" y="5121"/>
                    <a:pt x="962" y="6259"/>
                  </a:cubicBezTo>
                  <a:cubicBezTo>
                    <a:pt x="1148" y="6777"/>
                    <a:pt x="1625" y="7140"/>
                    <a:pt x="2066" y="7140"/>
                  </a:cubicBezTo>
                  <a:cubicBezTo>
                    <a:pt x="2596" y="7140"/>
                    <a:pt x="3074" y="6616"/>
                    <a:pt x="2934" y="5206"/>
                  </a:cubicBezTo>
                  <a:cubicBezTo>
                    <a:pt x="2766" y="351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 rot="-2382154" flipH="1">
              <a:off x="8548948" y="2160518"/>
              <a:ext cx="312477" cy="109154"/>
            </a:xfrm>
            <a:custGeom>
              <a:avLst/>
              <a:gdLst/>
              <a:ahLst/>
              <a:cxnLst/>
              <a:rect l="l" t="t" r="r" b="b"/>
              <a:pathLst>
                <a:path w="8603" h="3035" extrusionOk="0">
                  <a:moveTo>
                    <a:pt x="1" y="0"/>
                  </a:moveTo>
                  <a:cubicBezTo>
                    <a:pt x="1" y="1"/>
                    <a:pt x="3656" y="3035"/>
                    <a:pt x="6315" y="3035"/>
                  </a:cubicBezTo>
                  <a:cubicBezTo>
                    <a:pt x="6721" y="3035"/>
                    <a:pt x="7103" y="2964"/>
                    <a:pt x="7446" y="2801"/>
                  </a:cubicBezTo>
                  <a:cubicBezTo>
                    <a:pt x="8602" y="2250"/>
                    <a:pt x="8250" y="622"/>
                    <a:pt x="6463" y="622"/>
                  </a:cubicBezTo>
                  <a:cubicBezTo>
                    <a:pt x="6297" y="622"/>
                    <a:pt x="6119" y="636"/>
                    <a:pt x="5929" y="666"/>
                  </a:cubicBezTo>
                  <a:cubicBezTo>
                    <a:pt x="5542" y="727"/>
                    <a:pt x="5130" y="753"/>
                    <a:pt x="4712" y="753"/>
                  </a:cubicBezTo>
                  <a:cubicBezTo>
                    <a:pt x="2458" y="7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 rot="-2382154" flipH="1">
              <a:off x="8682970" y="2112131"/>
              <a:ext cx="215861" cy="261142"/>
            </a:xfrm>
            <a:custGeom>
              <a:avLst/>
              <a:gdLst/>
              <a:ahLst/>
              <a:cxnLst/>
              <a:rect l="l" t="t" r="r" b="b"/>
              <a:pathLst>
                <a:path w="5943" h="7261" extrusionOk="0">
                  <a:moveTo>
                    <a:pt x="1" y="0"/>
                  </a:moveTo>
                  <a:cubicBezTo>
                    <a:pt x="1" y="1"/>
                    <a:pt x="1297" y="1678"/>
                    <a:pt x="1762" y="2557"/>
                  </a:cubicBezTo>
                  <a:cubicBezTo>
                    <a:pt x="2736" y="4396"/>
                    <a:pt x="3233" y="5806"/>
                    <a:pt x="3503" y="6369"/>
                  </a:cubicBezTo>
                  <a:cubicBezTo>
                    <a:pt x="3785" y="6957"/>
                    <a:pt x="4281" y="7260"/>
                    <a:pt x="4714" y="7260"/>
                  </a:cubicBezTo>
                  <a:cubicBezTo>
                    <a:pt x="5410" y="7260"/>
                    <a:pt x="5943" y="6478"/>
                    <a:pt x="5163" y="4842"/>
                  </a:cubicBezTo>
                  <a:cubicBezTo>
                    <a:pt x="3898" y="2187"/>
                    <a:pt x="338" y="10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 rot="-2382154" flipH="1">
              <a:off x="8668474" y="1980472"/>
              <a:ext cx="239688" cy="204928"/>
            </a:xfrm>
            <a:custGeom>
              <a:avLst/>
              <a:gdLst/>
              <a:ahLst/>
              <a:cxnLst/>
              <a:rect l="l" t="t" r="r" b="b"/>
              <a:pathLst>
                <a:path w="6599" h="5698" extrusionOk="0">
                  <a:moveTo>
                    <a:pt x="221" y="1"/>
                  </a:moveTo>
                  <a:cubicBezTo>
                    <a:pt x="155" y="1"/>
                    <a:pt x="67" y="50"/>
                    <a:pt x="0" y="268"/>
                  </a:cubicBezTo>
                  <a:cubicBezTo>
                    <a:pt x="0" y="268"/>
                    <a:pt x="1030" y="1401"/>
                    <a:pt x="2285" y="2173"/>
                  </a:cubicBezTo>
                  <a:cubicBezTo>
                    <a:pt x="2977" y="2600"/>
                    <a:pt x="3393" y="3361"/>
                    <a:pt x="3378" y="4174"/>
                  </a:cubicBezTo>
                  <a:cubicBezTo>
                    <a:pt x="3370" y="4751"/>
                    <a:pt x="3331" y="5223"/>
                    <a:pt x="3331" y="5223"/>
                  </a:cubicBezTo>
                  <a:cubicBezTo>
                    <a:pt x="3331" y="5223"/>
                    <a:pt x="3588" y="5697"/>
                    <a:pt x="3954" y="5697"/>
                  </a:cubicBezTo>
                  <a:cubicBezTo>
                    <a:pt x="4013" y="5697"/>
                    <a:pt x="4075" y="5685"/>
                    <a:pt x="4139" y="5656"/>
                  </a:cubicBezTo>
                  <a:cubicBezTo>
                    <a:pt x="4696" y="5405"/>
                    <a:pt x="4520" y="4731"/>
                    <a:pt x="4520" y="4731"/>
                  </a:cubicBezTo>
                  <a:lnTo>
                    <a:pt x="4520" y="4731"/>
                  </a:lnTo>
                  <a:cubicBezTo>
                    <a:pt x="4520" y="4731"/>
                    <a:pt x="4797" y="5272"/>
                    <a:pt x="5111" y="5272"/>
                  </a:cubicBezTo>
                  <a:cubicBezTo>
                    <a:pt x="5178" y="5272"/>
                    <a:pt x="5246" y="5248"/>
                    <a:pt x="5314" y="5188"/>
                  </a:cubicBezTo>
                  <a:cubicBezTo>
                    <a:pt x="5699" y="4851"/>
                    <a:pt x="5366" y="4237"/>
                    <a:pt x="5366" y="4237"/>
                  </a:cubicBezTo>
                  <a:lnTo>
                    <a:pt x="5366" y="4237"/>
                  </a:lnTo>
                  <a:cubicBezTo>
                    <a:pt x="5366" y="4237"/>
                    <a:pt x="5618" y="4490"/>
                    <a:pt x="5880" y="4490"/>
                  </a:cubicBezTo>
                  <a:cubicBezTo>
                    <a:pt x="6031" y="4490"/>
                    <a:pt x="6186" y="4405"/>
                    <a:pt x="6297" y="4136"/>
                  </a:cubicBezTo>
                  <a:cubicBezTo>
                    <a:pt x="6599" y="3404"/>
                    <a:pt x="5707" y="3189"/>
                    <a:pt x="5707" y="3189"/>
                  </a:cubicBezTo>
                  <a:cubicBezTo>
                    <a:pt x="5707" y="3189"/>
                    <a:pt x="6158" y="3016"/>
                    <a:pt x="6270" y="2623"/>
                  </a:cubicBezTo>
                  <a:cubicBezTo>
                    <a:pt x="6401" y="2163"/>
                    <a:pt x="5979" y="1793"/>
                    <a:pt x="5979" y="1793"/>
                  </a:cubicBezTo>
                  <a:cubicBezTo>
                    <a:pt x="5979" y="1793"/>
                    <a:pt x="5336" y="2079"/>
                    <a:pt x="4747" y="2297"/>
                  </a:cubicBezTo>
                  <a:lnTo>
                    <a:pt x="4729" y="2303"/>
                  </a:lnTo>
                  <a:cubicBezTo>
                    <a:pt x="4480" y="2393"/>
                    <a:pt x="4221" y="2437"/>
                    <a:pt x="3963" y="2437"/>
                  </a:cubicBezTo>
                  <a:cubicBezTo>
                    <a:pt x="3502" y="2437"/>
                    <a:pt x="3043" y="2296"/>
                    <a:pt x="2654" y="2029"/>
                  </a:cubicBezTo>
                  <a:cubicBezTo>
                    <a:pt x="1838" y="1469"/>
                    <a:pt x="868" y="679"/>
                    <a:pt x="317" y="35"/>
                  </a:cubicBezTo>
                  <a:cubicBezTo>
                    <a:pt x="317" y="35"/>
                    <a:pt x="276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 rot="-2382154" flipH="1">
              <a:off x="8831628" y="2179467"/>
              <a:ext cx="9407" cy="45100"/>
            </a:xfrm>
            <a:custGeom>
              <a:avLst/>
              <a:gdLst/>
              <a:ahLst/>
              <a:cxnLst/>
              <a:rect l="l" t="t" r="r" b="b"/>
              <a:pathLst>
                <a:path w="259" h="1254" fill="none" extrusionOk="0">
                  <a:moveTo>
                    <a:pt x="0" y="1"/>
                  </a:moveTo>
                  <a:lnTo>
                    <a:pt x="259" y="1254"/>
                  </a:ln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 rot="-2382154" flipH="1">
              <a:off x="8758823" y="2199696"/>
              <a:ext cx="42206" cy="55674"/>
            </a:xfrm>
            <a:custGeom>
              <a:avLst/>
              <a:gdLst/>
              <a:ahLst/>
              <a:cxnLst/>
              <a:rect l="l" t="t" r="r" b="b"/>
              <a:pathLst>
                <a:path w="1162" h="1548" fill="none" extrusionOk="0">
                  <a:moveTo>
                    <a:pt x="1" y="1"/>
                  </a:moveTo>
                  <a:lnTo>
                    <a:pt x="1161" y="1548"/>
                  </a:ln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 rot="-2382154" flipH="1">
              <a:off x="8687853" y="2202033"/>
              <a:ext cx="49870" cy="9998"/>
            </a:xfrm>
            <a:custGeom>
              <a:avLst/>
              <a:gdLst/>
              <a:ahLst/>
              <a:cxnLst/>
              <a:rect l="l" t="t" r="r" b="b"/>
              <a:pathLst>
                <a:path w="1373" h="278" fill="none" extrusionOk="0">
                  <a:moveTo>
                    <a:pt x="0" y="0"/>
                  </a:moveTo>
                  <a:cubicBezTo>
                    <a:pt x="432" y="188"/>
                    <a:pt x="901" y="278"/>
                    <a:pt x="1373" y="262"/>
                  </a:cubicBez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 rot="-2382154" flipH="1">
              <a:off x="8717609" y="2231858"/>
              <a:ext cx="52776" cy="33483"/>
            </a:xfrm>
            <a:custGeom>
              <a:avLst/>
              <a:gdLst/>
              <a:ahLst/>
              <a:cxnLst/>
              <a:rect l="l" t="t" r="r" b="b"/>
              <a:pathLst>
                <a:path w="1453" h="931" fill="none" extrusionOk="0">
                  <a:moveTo>
                    <a:pt x="1453" y="930"/>
                  </a:moveTo>
                  <a:cubicBezTo>
                    <a:pt x="944" y="660"/>
                    <a:pt x="459" y="349"/>
                    <a:pt x="0" y="1"/>
                  </a:cubicBez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23"/>
          <p:cNvSpPr/>
          <p:nvPr/>
        </p:nvSpPr>
        <p:spPr>
          <a:xfrm>
            <a:off x="223963" y="1583375"/>
            <a:ext cx="142800" cy="142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3"/>
          <p:cNvSpPr/>
          <p:nvPr/>
        </p:nvSpPr>
        <p:spPr>
          <a:xfrm>
            <a:off x="8798275" y="2661625"/>
            <a:ext cx="142800" cy="14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3"/>
          <p:cNvSpPr/>
          <p:nvPr/>
        </p:nvSpPr>
        <p:spPr>
          <a:xfrm>
            <a:off x="132475" y="3027900"/>
            <a:ext cx="91500" cy="91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3"/>
          <p:cNvSpPr/>
          <p:nvPr/>
        </p:nvSpPr>
        <p:spPr>
          <a:xfrm>
            <a:off x="7379638" y="4733275"/>
            <a:ext cx="233400" cy="23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4"/>
          <p:cNvSpPr/>
          <p:nvPr/>
        </p:nvSpPr>
        <p:spPr>
          <a:xfrm rot="3704935">
            <a:off x="-2519606" y="2943376"/>
            <a:ext cx="5544369" cy="2725691"/>
          </a:xfrm>
          <a:custGeom>
            <a:avLst/>
            <a:gdLst/>
            <a:ahLst/>
            <a:cxnLst/>
            <a:rect l="l" t="t" r="r" b="b"/>
            <a:pathLst>
              <a:path w="221745" h="109013" extrusionOk="0">
                <a:moveTo>
                  <a:pt x="45797" y="1"/>
                </a:moveTo>
                <a:cubicBezTo>
                  <a:pt x="30249" y="1"/>
                  <a:pt x="14419" y="3150"/>
                  <a:pt x="1" y="9240"/>
                </a:cubicBezTo>
                <a:lnTo>
                  <a:pt x="1" y="11318"/>
                </a:lnTo>
                <a:cubicBezTo>
                  <a:pt x="14459" y="5210"/>
                  <a:pt x="29115" y="1741"/>
                  <a:pt x="44639" y="1741"/>
                </a:cubicBezTo>
                <a:cubicBezTo>
                  <a:pt x="45060" y="1741"/>
                  <a:pt x="45482" y="1743"/>
                  <a:pt x="45905" y="1749"/>
                </a:cubicBezTo>
                <a:cubicBezTo>
                  <a:pt x="49105" y="1787"/>
                  <a:pt x="52327" y="2164"/>
                  <a:pt x="55300" y="3413"/>
                </a:cubicBezTo>
                <a:cubicBezTo>
                  <a:pt x="57773" y="4451"/>
                  <a:pt x="59807" y="6024"/>
                  <a:pt x="59842" y="9401"/>
                </a:cubicBezTo>
                <a:cubicBezTo>
                  <a:pt x="59891" y="14173"/>
                  <a:pt x="55352" y="17970"/>
                  <a:pt x="55250" y="22582"/>
                </a:cubicBezTo>
                <a:cubicBezTo>
                  <a:pt x="55152" y="27053"/>
                  <a:pt x="57655" y="30494"/>
                  <a:pt x="60295" y="32302"/>
                </a:cubicBezTo>
                <a:cubicBezTo>
                  <a:pt x="62936" y="34109"/>
                  <a:pt x="67309" y="35207"/>
                  <a:pt x="70410" y="35776"/>
                </a:cubicBezTo>
                <a:cubicBezTo>
                  <a:pt x="86073" y="38650"/>
                  <a:pt x="102520" y="38013"/>
                  <a:pt x="114884" y="48559"/>
                </a:cubicBezTo>
                <a:cubicBezTo>
                  <a:pt x="121257" y="53993"/>
                  <a:pt x="125419" y="62015"/>
                  <a:pt x="130267" y="68985"/>
                </a:cubicBezTo>
                <a:cubicBezTo>
                  <a:pt x="141576" y="85240"/>
                  <a:pt x="156651" y="98934"/>
                  <a:pt x="174156" y="107034"/>
                </a:cubicBezTo>
                <a:cubicBezTo>
                  <a:pt x="176806" y="108260"/>
                  <a:pt x="180545" y="109013"/>
                  <a:pt x="183682" y="109013"/>
                </a:cubicBezTo>
                <a:cubicBezTo>
                  <a:pt x="184215" y="109013"/>
                  <a:pt x="184732" y="108991"/>
                  <a:pt x="185222" y="108946"/>
                </a:cubicBezTo>
                <a:cubicBezTo>
                  <a:pt x="190645" y="108449"/>
                  <a:pt x="195769" y="104054"/>
                  <a:pt x="201148" y="103187"/>
                </a:cubicBezTo>
                <a:cubicBezTo>
                  <a:pt x="201882" y="103069"/>
                  <a:pt x="202617" y="103021"/>
                  <a:pt x="203353" y="103021"/>
                </a:cubicBezTo>
                <a:cubicBezTo>
                  <a:pt x="206346" y="103021"/>
                  <a:pt x="209360" y="103804"/>
                  <a:pt x="212375" y="103804"/>
                </a:cubicBezTo>
                <a:cubicBezTo>
                  <a:pt x="212403" y="103804"/>
                  <a:pt x="212431" y="103804"/>
                  <a:pt x="212460" y="103803"/>
                </a:cubicBezTo>
                <a:cubicBezTo>
                  <a:pt x="212460" y="103803"/>
                  <a:pt x="221059" y="103789"/>
                  <a:pt x="221395" y="97154"/>
                </a:cubicBezTo>
                <a:cubicBezTo>
                  <a:pt x="221744" y="90278"/>
                  <a:pt x="216148" y="87830"/>
                  <a:pt x="211304" y="87121"/>
                </a:cubicBezTo>
                <a:lnTo>
                  <a:pt x="209820" y="88283"/>
                </a:lnTo>
                <a:cubicBezTo>
                  <a:pt x="212195" y="88869"/>
                  <a:pt x="214881" y="89532"/>
                  <a:pt x="216828" y="91082"/>
                </a:cubicBezTo>
                <a:cubicBezTo>
                  <a:pt x="218774" y="92631"/>
                  <a:pt x="220087" y="95377"/>
                  <a:pt x="219303" y="97814"/>
                </a:cubicBezTo>
                <a:cubicBezTo>
                  <a:pt x="218367" y="100728"/>
                  <a:pt x="215016" y="101906"/>
                  <a:pt x="212099" y="101919"/>
                </a:cubicBezTo>
                <a:cubicBezTo>
                  <a:pt x="212073" y="101919"/>
                  <a:pt x="212047" y="101919"/>
                  <a:pt x="212020" y="101919"/>
                </a:cubicBezTo>
                <a:cubicBezTo>
                  <a:pt x="209003" y="101919"/>
                  <a:pt x="205986" y="101135"/>
                  <a:pt x="202992" y="101135"/>
                </a:cubicBezTo>
                <a:cubicBezTo>
                  <a:pt x="202255" y="101135"/>
                  <a:pt x="201521" y="101182"/>
                  <a:pt x="200788" y="101301"/>
                </a:cubicBezTo>
                <a:cubicBezTo>
                  <a:pt x="195408" y="102167"/>
                  <a:pt x="190965" y="106700"/>
                  <a:pt x="185544" y="107198"/>
                </a:cubicBezTo>
                <a:cubicBezTo>
                  <a:pt x="185108" y="107238"/>
                  <a:pt x="184660" y="107257"/>
                  <a:pt x="184202" y="107257"/>
                </a:cubicBezTo>
                <a:cubicBezTo>
                  <a:pt x="181116" y="107257"/>
                  <a:pt x="177616" y="106386"/>
                  <a:pt x="174915" y="105136"/>
                </a:cubicBezTo>
                <a:cubicBezTo>
                  <a:pt x="157410" y="97036"/>
                  <a:pt x="142835" y="83629"/>
                  <a:pt x="131527" y="67372"/>
                </a:cubicBezTo>
                <a:cubicBezTo>
                  <a:pt x="126679" y="60402"/>
                  <a:pt x="122466" y="52734"/>
                  <a:pt x="116093" y="47299"/>
                </a:cubicBezTo>
                <a:cubicBezTo>
                  <a:pt x="103729" y="36754"/>
                  <a:pt x="86395" y="36902"/>
                  <a:pt x="70732" y="34028"/>
                </a:cubicBezTo>
                <a:cubicBezTo>
                  <a:pt x="67631" y="33459"/>
                  <a:pt x="64473" y="32720"/>
                  <a:pt x="61833" y="30913"/>
                </a:cubicBezTo>
                <a:cubicBezTo>
                  <a:pt x="59192" y="29106"/>
                  <a:pt x="57139" y="26012"/>
                  <a:pt x="57290" y="22695"/>
                </a:cubicBezTo>
                <a:cubicBezTo>
                  <a:pt x="57509" y="17929"/>
                  <a:pt x="62008" y="14200"/>
                  <a:pt x="61960" y="9429"/>
                </a:cubicBezTo>
                <a:cubicBezTo>
                  <a:pt x="61924" y="6051"/>
                  <a:pt x="59629" y="3469"/>
                  <a:pt x="56731" y="2038"/>
                </a:cubicBezTo>
                <a:cubicBezTo>
                  <a:pt x="53831" y="606"/>
                  <a:pt x="50392" y="46"/>
                  <a:pt x="47190" y="9"/>
                </a:cubicBezTo>
                <a:cubicBezTo>
                  <a:pt x="46726" y="3"/>
                  <a:pt x="46262" y="1"/>
                  <a:pt x="45797" y="1"/>
                </a:cubicBezTo>
                <a:close/>
              </a:path>
            </a:pathLst>
          </a:custGeom>
          <a:solidFill>
            <a:schemeClr val="lt1"/>
          </a:solidFill>
          <a:ln w="7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4"/>
          <p:cNvSpPr/>
          <p:nvPr/>
        </p:nvSpPr>
        <p:spPr>
          <a:xfrm rot="-4706101" flipH="1">
            <a:off x="6160088" y="494197"/>
            <a:ext cx="5544202" cy="2725609"/>
          </a:xfrm>
          <a:custGeom>
            <a:avLst/>
            <a:gdLst/>
            <a:ahLst/>
            <a:cxnLst/>
            <a:rect l="l" t="t" r="r" b="b"/>
            <a:pathLst>
              <a:path w="221745" h="109013" extrusionOk="0">
                <a:moveTo>
                  <a:pt x="45797" y="1"/>
                </a:moveTo>
                <a:cubicBezTo>
                  <a:pt x="30249" y="1"/>
                  <a:pt x="14419" y="3150"/>
                  <a:pt x="1" y="9240"/>
                </a:cubicBezTo>
                <a:lnTo>
                  <a:pt x="1" y="11318"/>
                </a:lnTo>
                <a:cubicBezTo>
                  <a:pt x="14459" y="5210"/>
                  <a:pt x="29115" y="1741"/>
                  <a:pt x="44639" y="1741"/>
                </a:cubicBezTo>
                <a:cubicBezTo>
                  <a:pt x="45060" y="1741"/>
                  <a:pt x="45482" y="1743"/>
                  <a:pt x="45905" y="1749"/>
                </a:cubicBezTo>
                <a:cubicBezTo>
                  <a:pt x="49105" y="1787"/>
                  <a:pt x="52327" y="2164"/>
                  <a:pt x="55300" y="3413"/>
                </a:cubicBezTo>
                <a:cubicBezTo>
                  <a:pt x="57773" y="4451"/>
                  <a:pt x="59807" y="6024"/>
                  <a:pt x="59842" y="9401"/>
                </a:cubicBezTo>
                <a:cubicBezTo>
                  <a:pt x="59891" y="14173"/>
                  <a:pt x="55352" y="17970"/>
                  <a:pt x="55250" y="22582"/>
                </a:cubicBezTo>
                <a:cubicBezTo>
                  <a:pt x="55152" y="27053"/>
                  <a:pt x="57655" y="30494"/>
                  <a:pt x="60295" y="32302"/>
                </a:cubicBezTo>
                <a:cubicBezTo>
                  <a:pt x="62936" y="34109"/>
                  <a:pt x="67309" y="35207"/>
                  <a:pt x="70410" y="35776"/>
                </a:cubicBezTo>
                <a:cubicBezTo>
                  <a:pt x="86073" y="38650"/>
                  <a:pt x="102520" y="38013"/>
                  <a:pt x="114884" y="48559"/>
                </a:cubicBezTo>
                <a:cubicBezTo>
                  <a:pt x="121257" y="53993"/>
                  <a:pt x="125419" y="62015"/>
                  <a:pt x="130267" y="68985"/>
                </a:cubicBezTo>
                <a:cubicBezTo>
                  <a:pt x="141576" y="85240"/>
                  <a:pt x="156651" y="98934"/>
                  <a:pt x="174156" y="107034"/>
                </a:cubicBezTo>
                <a:cubicBezTo>
                  <a:pt x="176806" y="108260"/>
                  <a:pt x="180545" y="109013"/>
                  <a:pt x="183682" y="109013"/>
                </a:cubicBezTo>
                <a:cubicBezTo>
                  <a:pt x="184215" y="109013"/>
                  <a:pt x="184732" y="108991"/>
                  <a:pt x="185222" y="108946"/>
                </a:cubicBezTo>
                <a:cubicBezTo>
                  <a:pt x="190645" y="108449"/>
                  <a:pt x="195769" y="104054"/>
                  <a:pt x="201148" y="103187"/>
                </a:cubicBezTo>
                <a:cubicBezTo>
                  <a:pt x="201882" y="103069"/>
                  <a:pt x="202617" y="103021"/>
                  <a:pt x="203353" y="103021"/>
                </a:cubicBezTo>
                <a:cubicBezTo>
                  <a:pt x="206346" y="103021"/>
                  <a:pt x="209360" y="103804"/>
                  <a:pt x="212375" y="103804"/>
                </a:cubicBezTo>
                <a:cubicBezTo>
                  <a:pt x="212403" y="103804"/>
                  <a:pt x="212431" y="103804"/>
                  <a:pt x="212460" y="103803"/>
                </a:cubicBezTo>
                <a:cubicBezTo>
                  <a:pt x="212460" y="103803"/>
                  <a:pt x="221059" y="103789"/>
                  <a:pt x="221395" y="97154"/>
                </a:cubicBezTo>
                <a:cubicBezTo>
                  <a:pt x="221744" y="90278"/>
                  <a:pt x="216148" y="87830"/>
                  <a:pt x="211304" y="87121"/>
                </a:cubicBezTo>
                <a:lnTo>
                  <a:pt x="209820" y="88283"/>
                </a:lnTo>
                <a:cubicBezTo>
                  <a:pt x="212195" y="88869"/>
                  <a:pt x="214881" y="89532"/>
                  <a:pt x="216828" y="91082"/>
                </a:cubicBezTo>
                <a:cubicBezTo>
                  <a:pt x="218774" y="92631"/>
                  <a:pt x="220087" y="95377"/>
                  <a:pt x="219303" y="97814"/>
                </a:cubicBezTo>
                <a:cubicBezTo>
                  <a:pt x="218367" y="100728"/>
                  <a:pt x="215016" y="101906"/>
                  <a:pt x="212099" y="101919"/>
                </a:cubicBezTo>
                <a:cubicBezTo>
                  <a:pt x="212073" y="101919"/>
                  <a:pt x="212047" y="101919"/>
                  <a:pt x="212020" y="101919"/>
                </a:cubicBezTo>
                <a:cubicBezTo>
                  <a:pt x="209003" y="101919"/>
                  <a:pt x="205986" y="101135"/>
                  <a:pt x="202992" y="101135"/>
                </a:cubicBezTo>
                <a:cubicBezTo>
                  <a:pt x="202255" y="101135"/>
                  <a:pt x="201521" y="101182"/>
                  <a:pt x="200788" y="101301"/>
                </a:cubicBezTo>
                <a:cubicBezTo>
                  <a:pt x="195408" y="102167"/>
                  <a:pt x="190965" y="106700"/>
                  <a:pt x="185544" y="107198"/>
                </a:cubicBezTo>
                <a:cubicBezTo>
                  <a:pt x="185108" y="107238"/>
                  <a:pt x="184660" y="107257"/>
                  <a:pt x="184202" y="107257"/>
                </a:cubicBezTo>
                <a:cubicBezTo>
                  <a:pt x="181116" y="107257"/>
                  <a:pt x="177616" y="106386"/>
                  <a:pt x="174915" y="105136"/>
                </a:cubicBezTo>
                <a:cubicBezTo>
                  <a:pt x="157410" y="97036"/>
                  <a:pt x="142835" y="83629"/>
                  <a:pt x="131527" y="67372"/>
                </a:cubicBezTo>
                <a:cubicBezTo>
                  <a:pt x="126679" y="60402"/>
                  <a:pt x="122466" y="52734"/>
                  <a:pt x="116093" y="47299"/>
                </a:cubicBezTo>
                <a:cubicBezTo>
                  <a:pt x="103729" y="36754"/>
                  <a:pt x="86395" y="36902"/>
                  <a:pt x="70732" y="34028"/>
                </a:cubicBezTo>
                <a:cubicBezTo>
                  <a:pt x="67631" y="33459"/>
                  <a:pt x="64473" y="32720"/>
                  <a:pt x="61833" y="30913"/>
                </a:cubicBezTo>
                <a:cubicBezTo>
                  <a:pt x="59192" y="29106"/>
                  <a:pt x="57139" y="26012"/>
                  <a:pt x="57290" y="22695"/>
                </a:cubicBezTo>
                <a:cubicBezTo>
                  <a:pt x="57509" y="17929"/>
                  <a:pt x="62008" y="14200"/>
                  <a:pt x="61960" y="9429"/>
                </a:cubicBezTo>
                <a:cubicBezTo>
                  <a:pt x="61924" y="6051"/>
                  <a:pt x="59629" y="3469"/>
                  <a:pt x="56731" y="2038"/>
                </a:cubicBezTo>
                <a:cubicBezTo>
                  <a:pt x="53831" y="606"/>
                  <a:pt x="50392" y="46"/>
                  <a:pt x="47190" y="9"/>
                </a:cubicBezTo>
                <a:cubicBezTo>
                  <a:pt x="46726" y="3"/>
                  <a:pt x="46262" y="1"/>
                  <a:pt x="45797" y="1"/>
                </a:cubicBezTo>
                <a:close/>
              </a:path>
            </a:pathLst>
          </a:custGeom>
          <a:solidFill>
            <a:schemeClr val="lt1"/>
          </a:solidFill>
          <a:ln w="7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4"/>
          <p:cNvSpPr/>
          <p:nvPr/>
        </p:nvSpPr>
        <p:spPr>
          <a:xfrm>
            <a:off x="-19050" y="4410075"/>
            <a:ext cx="571500" cy="73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24"/>
          <p:cNvGrpSpPr/>
          <p:nvPr/>
        </p:nvGrpSpPr>
        <p:grpSpPr>
          <a:xfrm rot="5400000">
            <a:off x="-1066312" y="3786417"/>
            <a:ext cx="3178564" cy="1889292"/>
            <a:chOff x="478375" y="4071550"/>
            <a:chExt cx="1430175" cy="850075"/>
          </a:xfrm>
        </p:grpSpPr>
        <p:sp>
          <p:nvSpPr>
            <p:cNvPr id="1023" name="Google Shape;1023;p24"/>
            <p:cNvSpPr/>
            <p:nvPr/>
          </p:nvSpPr>
          <p:spPr>
            <a:xfrm>
              <a:off x="1025000" y="4138425"/>
              <a:ext cx="883550" cy="783150"/>
            </a:xfrm>
            <a:custGeom>
              <a:avLst/>
              <a:gdLst/>
              <a:ahLst/>
              <a:cxnLst/>
              <a:rect l="l" t="t" r="r" b="b"/>
              <a:pathLst>
                <a:path w="35342" h="31326" extrusionOk="0">
                  <a:moveTo>
                    <a:pt x="32569" y="0"/>
                  </a:moveTo>
                  <a:cubicBezTo>
                    <a:pt x="31965" y="0"/>
                    <a:pt x="31663" y="905"/>
                    <a:pt x="31596" y="1537"/>
                  </a:cubicBezTo>
                  <a:cubicBezTo>
                    <a:pt x="31525" y="2193"/>
                    <a:pt x="31779" y="2837"/>
                    <a:pt x="31957" y="3474"/>
                  </a:cubicBezTo>
                  <a:cubicBezTo>
                    <a:pt x="32136" y="4110"/>
                    <a:pt x="32242" y="4786"/>
                    <a:pt x="32095" y="5431"/>
                  </a:cubicBezTo>
                  <a:cubicBezTo>
                    <a:pt x="31948" y="6075"/>
                    <a:pt x="31503" y="6683"/>
                    <a:pt x="30872" y="6876"/>
                  </a:cubicBezTo>
                  <a:cubicBezTo>
                    <a:pt x="30703" y="6928"/>
                    <a:pt x="30533" y="6949"/>
                    <a:pt x="30361" y="6949"/>
                  </a:cubicBezTo>
                  <a:cubicBezTo>
                    <a:pt x="29700" y="6949"/>
                    <a:pt x="29021" y="6640"/>
                    <a:pt x="28342" y="6597"/>
                  </a:cubicBezTo>
                  <a:cubicBezTo>
                    <a:pt x="28289" y="6594"/>
                    <a:pt x="28235" y="6592"/>
                    <a:pt x="28182" y="6592"/>
                  </a:cubicBezTo>
                  <a:cubicBezTo>
                    <a:pt x="27018" y="6592"/>
                    <a:pt x="25939" y="7396"/>
                    <a:pt x="25377" y="8426"/>
                  </a:cubicBezTo>
                  <a:cubicBezTo>
                    <a:pt x="24788" y="9502"/>
                    <a:pt x="24681" y="10779"/>
                    <a:pt x="24753" y="12003"/>
                  </a:cubicBezTo>
                  <a:cubicBezTo>
                    <a:pt x="24827" y="13251"/>
                    <a:pt x="25052" y="14592"/>
                    <a:pt x="24437" y="15678"/>
                  </a:cubicBezTo>
                  <a:cubicBezTo>
                    <a:pt x="23841" y="16732"/>
                    <a:pt x="22579" y="17236"/>
                    <a:pt x="21354" y="17236"/>
                  </a:cubicBezTo>
                  <a:cubicBezTo>
                    <a:pt x="21188" y="17236"/>
                    <a:pt x="21022" y="17227"/>
                    <a:pt x="20859" y="17209"/>
                  </a:cubicBezTo>
                  <a:cubicBezTo>
                    <a:pt x="19493" y="17054"/>
                    <a:pt x="18248" y="16384"/>
                    <a:pt x="17034" y="15739"/>
                  </a:cubicBezTo>
                  <a:cubicBezTo>
                    <a:pt x="15820" y="15094"/>
                    <a:pt x="14555" y="14449"/>
                    <a:pt x="13184" y="14352"/>
                  </a:cubicBezTo>
                  <a:cubicBezTo>
                    <a:pt x="13100" y="14346"/>
                    <a:pt x="13015" y="14343"/>
                    <a:pt x="12929" y="14343"/>
                  </a:cubicBezTo>
                  <a:cubicBezTo>
                    <a:pt x="11987" y="14343"/>
                    <a:pt x="10977" y="14712"/>
                    <a:pt x="10629" y="15570"/>
                  </a:cubicBezTo>
                  <a:cubicBezTo>
                    <a:pt x="10284" y="16425"/>
                    <a:pt x="10730" y="17383"/>
                    <a:pt x="10717" y="18304"/>
                  </a:cubicBezTo>
                  <a:cubicBezTo>
                    <a:pt x="10713" y="18578"/>
                    <a:pt x="10662" y="18866"/>
                    <a:pt x="10490" y="19081"/>
                  </a:cubicBezTo>
                  <a:cubicBezTo>
                    <a:pt x="10307" y="19310"/>
                    <a:pt x="10027" y="19406"/>
                    <a:pt x="9732" y="19406"/>
                  </a:cubicBezTo>
                  <a:cubicBezTo>
                    <a:pt x="9462" y="19406"/>
                    <a:pt x="9179" y="19325"/>
                    <a:pt x="8946" y="19190"/>
                  </a:cubicBezTo>
                  <a:cubicBezTo>
                    <a:pt x="8458" y="18909"/>
                    <a:pt x="8091" y="18457"/>
                    <a:pt x="7625" y="18141"/>
                  </a:cubicBezTo>
                  <a:cubicBezTo>
                    <a:pt x="7177" y="17837"/>
                    <a:pt x="6644" y="17693"/>
                    <a:pt x="6106" y="17693"/>
                  </a:cubicBezTo>
                  <a:cubicBezTo>
                    <a:pt x="5119" y="17693"/>
                    <a:pt x="4118" y="18176"/>
                    <a:pt x="3609" y="19029"/>
                  </a:cubicBezTo>
                  <a:cubicBezTo>
                    <a:pt x="2999" y="20049"/>
                    <a:pt x="3089" y="21340"/>
                    <a:pt x="3364" y="22496"/>
                  </a:cubicBezTo>
                  <a:cubicBezTo>
                    <a:pt x="3637" y="23652"/>
                    <a:pt x="4075" y="24787"/>
                    <a:pt x="4101" y="25975"/>
                  </a:cubicBezTo>
                  <a:cubicBezTo>
                    <a:pt x="4158" y="28466"/>
                    <a:pt x="2492" y="31326"/>
                    <a:pt x="0" y="31326"/>
                  </a:cubicBezTo>
                  <a:lnTo>
                    <a:pt x="5735" y="31326"/>
                  </a:lnTo>
                  <a:cubicBezTo>
                    <a:pt x="7348" y="29838"/>
                    <a:pt x="7258" y="27239"/>
                    <a:pt x="6574" y="25154"/>
                  </a:cubicBezTo>
                  <a:cubicBezTo>
                    <a:pt x="6330" y="24407"/>
                    <a:pt x="5991" y="23680"/>
                    <a:pt x="5916" y="22899"/>
                  </a:cubicBezTo>
                  <a:cubicBezTo>
                    <a:pt x="5841" y="22116"/>
                    <a:pt x="6102" y="21234"/>
                    <a:pt x="6786" y="20849"/>
                  </a:cubicBezTo>
                  <a:cubicBezTo>
                    <a:pt x="7039" y="20706"/>
                    <a:pt x="7317" y="20647"/>
                    <a:pt x="7603" y="20647"/>
                  </a:cubicBezTo>
                  <a:cubicBezTo>
                    <a:pt x="8096" y="20647"/>
                    <a:pt x="8611" y="20824"/>
                    <a:pt x="9057" y="21055"/>
                  </a:cubicBezTo>
                  <a:cubicBezTo>
                    <a:pt x="9761" y="21419"/>
                    <a:pt x="10421" y="21914"/>
                    <a:pt x="11200" y="22060"/>
                  </a:cubicBezTo>
                  <a:cubicBezTo>
                    <a:pt x="11311" y="22081"/>
                    <a:pt x="11426" y="22091"/>
                    <a:pt x="11541" y="22091"/>
                  </a:cubicBezTo>
                  <a:cubicBezTo>
                    <a:pt x="12237" y="22091"/>
                    <a:pt x="12964" y="21720"/>
                    <a:pt x="13084" y="21050"/>
                  </a:cubicBezTo>
                  <a:cubicBezTo>
                    <a:pt x="13266" y="20046"/>
                    <a:pt x="12056" y="18915"/>
                    <a:pt x="12725" y="18145"/>
                  </a:cubicBezTo>
                  <a:cubicBezTo>
                    <a:pt x="12915" y="17926"/>
                    <a:pt x="13214" y="17829"/>
                    <a:pt x="13503" y="17802"/>
                  </a:cubicBezTo>
                  <a:cubicBezTo>
                    <a:pt x="13573" y="17795"/>
                    <a:pt x="13644" y="17792"/>
                    <a:pt x="13713" y="17792"/>
                  </a:cubicBezTo>
                  <a:cubicBezTo>
                    <a:pt x="14527" y="17792"/>
                    <a:pt x="15296" y="18222"/>
                    <a:pt x="16017" y="18622"/>
                  </a:cubicBezTo>
                  <a:cubicBezTo>
                    <a:pt x="17864" y="19645"/>
                    <a:pt x="19848" y="20576"/>
                    <a:pt x="21959" y="20630"/>
                  </a:cubicBezTo>
                  <a:cubicBezTo>
                    <a:pt x="22011" y="20631"/>
                    <a:pt x="22063" y="20632"/>
                    <a:pt x="22115" y="20632"/>
                  </a:cubicBezTo>
                  <a:cubicBezTo>
                    <a:pt x="24181" y="20632"/>
                    <a:pt x="26357" y="19599"/>
                    <a:pt x="27145" y="17696"/>
                  </a:cubicBezTo>
                  <a:cubicBezTo>
                    <a:pt x="27905" y="15868"/>
                    <a:pt x="27246" y="13764"/>
                    <a:pt x="27548" y="11807"/>
                  </a:cubicBezTo>
                  <a:cubicBezTo>
                    <a:pt x="27731" y="10619"/>
                    <a:pt x="28482" y="9342"/>
                    <a:pt x="29679" y="9233"/>
                  </a:cubicBezTo>
                  <a:cubicBezTo>
                    <a:pt x="29735" y="9228"/>
                    <a:pt x="29791" y="9226"/>
                    <a:pt x="29847" y="9226"/>
                  </a:cubicBezTo>
                  <a:cubicBezTo>
                    <a:pt x="31082" y="9226"/>
                    <a:pt x="32236" y="10418"/>
                    <a:pt x="33387" y="10418"/>
                  </a:cubicBezTo>
                  <a:cubicBezTo>
                    <a:pt x="33584" y="10418"/>
                    <a:pt x="33780" y="10383"/>
                    <a:pt x="33977" y="10301"/>
                  </a:cubicBezTo>
                  <a:cubicBezTo>
                    <a:pt x="34815" y="9954"/>
                    <a:pt x="35121" y="8924"/>
                    <a:pt x="35174" y="8019"/>
                  </a:cubicBezTo>
                  <a:cubicBezTo>
                    <a:pt x="35342" y="5183"/>
                    <a:pt x="34067" y="2468"/>
                    <a:pt x="32648" y="5"/>
                  </a:cubicBezTo>
                  <a:cubicBezTo>
                    <a:pt x="32621" y="2"/>
                    <a:pt x="32595" y="0"/>
                    <a:pt x="3256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719225" y="4125150"/>
              <a:ext cx="1137400" cy="796475"/>
            </a:xfrm>
            <a:custGeom>
              <a:avLst/>
              <a:gdLst/>
              <a:ahLst/>
              <a:cxnLst/>
              <a:rect l="l" t="t" r="r" b="b"/>
              <a:pathLst>
                <a:path w="45496" h="31859" extrusionOk="0">
                  <a:moveTo>
                    <a:pt x="40671" y="0"/>
                  </a:moveTo>
                  <a:lnTo>
                    <a:pt x="40671" y="0"/>
                  </a:lnTo>
                  <a:cubicBezTo>
                    <a:pt x="40585" y="1840"/>
                    <a:pt x="41839" y="3860"/>
                    <a:pt x="40782" y="5357"/>
                  </a:cubicBezTo>
                  <a:cubicBezTo>
                    <a:pt x="40219" y="6155"/>
                    <a:pt x="39265" y="6401"/>
                    <a:pt x="38254" y="6401"/>
                  </a:cubicBezTo>
                  <a:cubicBezTo>
                    <a:pt x="37639" y="6401"/>
                    <a:pt x="37003" y="6310"/>
                    <a:pt x="36420" y="6197"/>
                  </a:cubicBezTo>
                  <a:cubicBezTo>
                    <a:pt x="35806" y="6078"/>
                    <a:pt x="35136" y="5977"/>
                    <a:pt x="34491" y="5977"/>
                  </a:cubicBezTo>
                  <a:cubicBezTo>
                    <a:pt x="33517" y="5977"/>
                    <a:pt x="32602" y="6209"/>
                    <a:pt x="32030" y="6961"/>
                  </a:cubicBezTo>
                  <a:cubicBezTo>
                    <a:pt x="31027" y="8277"/>
                    <a:pt x="31844" y="10206"/>
                    <a:pt x="31414" y="11804"/>
                  </a:cubicBezTo>
                  <a:cubicBezTo>
                    <a:pt x="31059" y="13129"/>
                    <a:pt x="29740" y="14124"/>
                    <a:pt x="28373" y="14124"/>
                  </a:cubicBezTo>
                  <a:cubicBezTo>
                    <a:pt x="28329" y="14124"/>
                    <a:pt x="28285" y="14123"/>
                    <a:pt x="28241" y="14121"/>
                  </a:cubicBezTo>
                  <a:cubicBezTo>
                    <a:pt x="27185" y="14070"/>
                    <a:pt x="26235" y="13499"/>
                    <a:pt x="25239" y="13146"/>
                  </a:cubicBezTo>
                  <a:cubicBezTo>
                    <a:pt x="24800" y="12991"/>
                    <a:pt x="24312" y="12890"/>
                    <a:pt x="23841" y="12890"/>
                  </a:cubicBezTo>
                  <a:cubicBezTo>
                    <a:pt x="23241" y="12890"/>
                    <a:pt x="22668" y="13055"/>
                    <a:pt x="22261" y="13484"/>
                  </a:cubicBezTo>
                  <a:cubicBezTo>
                    <a:pt x="21660" y="14118"/>
                    <a:pt x="21608" y="15136"/>
                    <a:pt x="20998" y="15758"/>
                  </a:cubicBezTo>
                  <a:cubicBezTo>
                    <a:pt x="20595" y="16168"/>
                    <a:pt x="20022" y="16329"/>
                    <a:pt x="19437" y="16329"/>
                  </a:cubicBezTo>
                  <a:cubicBezTo>
                    <a:pt x="19148" y="16329"/>
                    <a:pt x="18855" y="16289"/>
                    <a:pt x="18578" y="16221"/>
                  </a:cubicBezTo>
                  <a:cubicBezTo>
                    <a:pt x="17746" y="16015"/>
                    <a:pt x="16976" y="15593"/>
                    <a:pt x="16143" y="15381"/>
                  </a:cubicBezTo>
                  <a:cubicBezTo>
                    <a:pt x="15756" y="15282"/>
                    <a:pt x="15358" y="15235"/>
                    <a:pt x="14959" y="15235"/>
                  </a:cubicBezTo>
                  <a:cubicBezTo>
                    <a:pt x="13372" y="15235"/>
                    <a:pt x="11780" y="15988"/>
                    <a:pt x="10828" y="17266"/>
                  </a:cubicBezTo>
                  <a:cubicBezTo>
                    <a:pt x="9854" y="18574"/>
                    <a:pt x="9571" y="20250"/>
                    <a:pt x="9079" y="21804"/>
                  </a:cubicBezTo>
                  <a:cubicBezTo>
                    <a:pt x="7670" y="26242"/>
                    <a:pt x="4268" y="29999"/>
                    <a:pt x="1" y="31858"/>
                  </a:cubicBezTo>
                  <a:lnTo>
                    <a:pt x="12623" y="31858"/>
                  </a:lnTo>
                  <a:cubicBezTo>
                    <a:pt x="14124" y="31783"/>
                    <a:pt x="15736" y="30767"/>
                    <a:pt x="16493" y="29497"/>
                  </a:cubicBezTo>
                  <a:cubicBezTo>
                    <a:pt x="17982" y="26991"/>
                    <a:pt x="16703" y="23844"/>
                    <a:pt x="16376" y="20948"/>
                  </a:cubicBezTo>
                  <a:cubicBezTo>
                    <a:pt x="16328" y="20531"/>
                    <a:pt x="16306" y="20090"/>
                    <a:pt x="16488" y="19710"/>
                  </a:cubicBezTo>
                  <a:cubicBezTo>
                    <a:pt x="16753" y="19162"/>
                    <a:pt x="17360" y="18926"/>
                    <a:pt x="17987" y="18926"/>
                  </a:cubicBezTo>
                  <a:cubicBezTo>
                    <a:pt x="18297" y="18926"/>
                    <a:pt x="18612" y="18983"/>
                    <a:pt x="18893" y="19089"/>
                  </a:cubicBezTo>
                  <a:cubicBezTo>
                    <a:pt x="19745" y="19411"/>
                    <a:pt x="20452" y="20039"/>
                    <a:pt x="21299" y="20370"/>
                  </a:cubicBezTo>
                  <a:cubicBezTo>
                    <a:pt x="21593" y="20483"/>
                    <a:pt x="21923" y="20546"/>
                    <a:pt x="22246" y="20546"/>
                  </a:cubicBezTo>
                  <a:cubicBezTo>
                    <a:pt x="22858" y="20546"/>
                    <a:pt x="23448" y="20321"/>
                    <a:pt x="23722" y="19792"/>
                  </a:cubicBezTo>
                  <a:cubicBezTo>
                    <a:pt x="24358" y="18559"/>
                    <a:pt x="22851" y="16692"/>
                    <a:pt x="23935" y="15827"/>
                  </a:cubicBezTo>
                  <a:cubicBezTo>
                    <a:pt x="24204" y="15613"/>
                    <a:pt x="24562" y="15554"/>
                    <a:pt x="24907" y="15554"/>
                  </a:cubicBezTo>
                  <a:cubicBezTo>
                    <a:pt x="24928" y="15554"/>
                    <a:pt x="24948" y="15554"/>
                    <a:pt x="24969" y="15554"/>
                  </a:cubicBezTo>
                  <a:cubicBezTo>
                    <a:pt x="26457" y="15579"/>
                    <a:pt x="27782" y="16438"/>
                    <a:pt x="29052" y="17214"/>
                  </a:cubicBezTo>
                  <a:cubicBezTo>
                    <a:pt x="30471" y="18083"/>
                    <a:pt x="31987" y="18903"/>
                    <a:pt x="33644" y="19059"/>
                  </a:cubicBezTo>
                  <a:cubicBezTo>
                    <a:pt x="33801" y="19074"/>
                    <a:pt x="33959" y="19081"/>
                    <a:pt x="34117" y="19081"/>
                  </a:cubicBezTo>
                  <a:cubicBezTo>
                    <a:pt x="35639" y="19081"/>
                    <a:pt x="37211" y="18410"/>
                    <a:pt x="37911" y="17076"/>
                  </a:cubicBezTo>
                  <a:cubicBezTo>
                    <a:pt x="38669" y="15632"/>
                    <a:pt x="38248" y="13890"/>
                    <a:pt x="38154" y="12262"/>
                  </a:cubicBezTo>
                  <a:cubicBezTo>
                    <a:pt x="38060" y="10635"/>
                    <a:pt x="38623" y="8638"/>
                    <a:pt x="40211" y="8272"/>
                  </a:cubicBezTo>
                  <a:cubicBezTo>
                    <a:pt x="40392" y="8230"/>
                    <a:pt x="40574" y="8213"/>
                    <a:pt x="40758" y="8213"/>
                  </a:cubicBezTo>
                  <a:cubicBezTo>
                    <a:pt x="41516" y="8213"/>
                    <a:pt x="42291" y="8498"/>
                    <a:pt x="43047" y="8498"/>
                  </a:cubicBezTo>
                  <a:cubicBezTo>
                    <a:pt x="43240" y="8498"/>
                    <a:pt x="43431" y="8480"/>
                    <a:pt x="43620" y="8433"/>
                  </a:cubicBezTo>
                  <a:cubicBezTo>
                    <a:pt x="44749" y="8156"/>
                    <a:pt x="45440" y="6929"/>
                    <a:pt x="45466" y="5767"/>
                  </a:cubicBezTo>
                  <a:cubicBezTo>
                    <a:pt x="45495" y="4669"/>
                    <a:pt x="45064" y="3618"/>
                    <a:pt x="44592" y="2622"/>
                  </a:cubicBezTo>
                  <a:cubicBezTo>
                    <a:pt x="44037" y="2454"/>
                    <a:pt x="43524" y="2173"/>
                    <a:pt x="43083" y="1798"/>
                  </a:cubicBezTo>
                  <a:cubicBezTo>
                    <a:pt x="42463" y="1261"/>
                    <a:pt x="41983" y="532"/>
                    <a:pt x="41240" y="184"/>
                  </a:cubicBezTo>
                  <a:cubicBezTo>
                    <a:pt x="41058" y="102"/>
                    <a:pt x="40867" y="39"/>
                    <a:pt x="4067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478375" y="4071550"/>
              <a:ext cx="1286875" cy="850075"/>
            </a:xfrm>
            <a:custGeom>
              <a:avLst/>
              <a:gdLst/>
              <a:ahLst/>
              <a:cxnLst/>
              <a:rect l="l" t="t" r="r" b="b"/>
              <a:pathLst>
                <a:path w="51475" h="34003" extrusionOk="0">
                  <a:moveTo>
                    <a:pt x="45282" y="1"/>
                  </a:moveTo>
                  <a:cubicBezTo>
                    <a:pt x="44834" y="173"/>
                    <a:pt x="44507" y="672"/>
                    <a:pt x="44378" y="1161"/>
                  </a:cubicBezTo>
                  <a:cubicBezTo>
                    <a:pt x="44215" y="1782"/>
                    <a:pt x="44242" y="2451"/>
                    <a:pt x="43990" y="3039"/>
                  </a:cubicBezTo>
                  <a:cubicBezTo>
                    <a:pt x="43658" y="3815"/>
                    <a:pt x="42820" y="4322"/>
                    <a:pt x="41986" y="4322"/>
                  </a:cubicBezTo>
                  <a:cubicBezTo>
                    <a:pt x="41800" y="4322"/>
                    <a:pt x="41614" y="4297"/>
                    <a:pt x="41433" y="4243"/>
                  </a:cubicBezTo>
                  <a:cubicBezTo>
                    <a:pt x="40231" y="3890"/>
                    <a:pt x="39403" y="2510"/>
                    <a:pt x="38162" y="2510"/>
                  </a:cubicBezTo>
                  <a:cubicBezTo>
                    <a:pt x="38145" y="2510"/>
                    <a:pt x="38129" y="2511"/>
                    <a:pt x="38112" y="2511"/>
                  </a:cubicBezTo>
                  <a:cubicBezTo>
                    <a:pt x="37113" y="2541"/>
                    <a:pt x="36365" y="3537"/>
                    <a:pt x="36235" y="4528"/>
                  </a:cubicBezTo>
                  <a:cubicBezTo>
                    <a:pt x="36104" y="5519"/>
                    <a:pt x="36432" y="6482"/>
                    <a:pt x="36720" y="7441"/>
                  </a:cubicBezTo>
                  <a:cubicBezTo>
                    <a:pt x="36858" y="7895"/>
                    <a:pt x="36963" y="8223"/>
                    <a:pt x="37112" y="8652"/>
                  </a:cubicBezTo>
                  <a:cubicBezTo>
                    <a:pt x="37250" y="9049"/>
                    <a:pt x="37369" y="9502"/>
                    <a:pt x="37470" y="9910"/>
                  </a:cubicBezTo>
                  <a:cubicBezTo>
                    <a:pt x="37594" y="10410"/>
                    <a:pt x="37660" y="10921"/>
                    <a:pt x="37669" y="11436"/>
                  </a:cubicBezTo>
                  <a:cubicBezTo>
                    <a:pt x="37673" y="11718"/>
                    <a:pt x="37660" y="12004"/>
                    <a:pt x="37569" y="12271"/>
                  </a:cubicBezTo>
                  <a:cubicBezTo>
                    <a:pt x="37480" y="12536"/>
                    <a:pt x="37224" y="12835"/>
                    <a:pt x="36957" y="12926"/>
                  </a:cubicBezTo>
                  <a:cubicBezTo>
                    <a:pt x="36715" y="13009"/>
                    <a:pt x="36473" y="13045"/>
                    <a:pt x="36230" y="13045"/>
                  </a:cubicBezTo>
                  <a:cubicBezTo>
                    <a:pt x="35162" y="13045"/>
                    <a:pt x="34099" y="12338"/>
                    <a:pt x="33130" y="11765"/>
                  </a:cubicBezTo>
                  <a:cubicBezTo>
                    <a:pt x="32450" y="11363"/>
                    <a:pt x="31595" y="11043"/>
                    <a:pt x="30823" y="11043"/>
                  </a:cubicBezTo>
                  <a:cubicBezTo>
                    <a:pt x="30246" y="11043"/>
                    <a:pt x="29716" y="11221"/>
                    <a:pt x="29340" y="11676"/>
                  </a:cubicBezTo>
                  <a:cubicBezTo>
                    <a:pt x="28956" y="12141"/>
                    <a:pt x="28858" y="12780"/>
                    <a:pt x="28526" y="13284"/>
                  </a:cubicBezTo>
                  <a:cubicBezTo>
                    <a:pt x="28023" y="14050"/>
                    <a:pt x="27053" y="14387"/>
                    <a:pt x="26138" y="14424"/>
                  </a:cubicBezTo>
                  <a:cubicBezTo>
                    <a:pt x="26061" y="14428"/>
                    <a:pt x="25984" y="14429"/>
                    <a:pt x="25907" y="14429"/>
                  </a:cubicBezTo>
                  <a:cubicBezTo>
                    <a:pt x="25070" y="14429"/>
                    <a:pt x="24239" y="14249"/>
                    <a:pt x="23403" y="14180"/>
                  </a:cubicBezTo>
                  <a:cubicBezTo>
                    <a:pt x="23150" y="14160"/>
                    <a:pt x="22898" y="14150"/>
                    <a:pt x="22645" y="14150"/>
                  </a:cubicBezTo>
                  <a:cubicBezTo>
                    <a:pt x="21189" y="14150"/>
                    <a:pt x="19749" y="14483"/>
                    <a:pt x="18436" y="15127"/>
                  </a:cubicBezTo>
                  <a:cubicBezTo>
                    <a:pt x="14685" y="16976"/>
                    <a:pt x="12620" y="20985"/>
                    <a:pt x="9925" y="24184"/>
                  </a:cubicBezTo>
                  <a:cubicBezTo>
                    <a:pt x="7269" y="27338"/>
                    <a:pt x="3826" y="29822"/>
                    <a:pt x="1" y="31356"/>
                  </a:cubicBezTo>
                  <a:lnTo>
                    <a:pt x="1" y="34002"/>
                  </a:lnTo>
                  <a:lnTo>
                    <a:pt x="9638" y="34002"/>
                  </a:lnTo>
                  <a:cubicBezTo>
                    <a:pt x="13903" y="32145"/>
                    <a:pt x="17307" y="28386"/>
                    <a:pt x="18714" y="23948"/>
                  </a:cubicBezTo>
                  <a:cubicBezTo>
                    <a:pt x="19206" y="22394"/>
                    <a:pt x="19491" y="20718"/>
                    <a:pt x="20465" y="19410"/>
                  </a:cubicBezTo>
                  <a:cubicBezTo>
                    <a:pt x="21416" y="18132"/>
                    <a:pt x="23009" y="17379"/>
                    <a:pt x="24595" y="17379"/>
                  </a:cubicBezTo>
                  <a:cubicBezTo>
                    <a:pt x="24993" y="17379"/>
                    <a:pt x="25391" y="17426"/>
                    <a:pt x="25779" y="17525"/>
                  </a:cubicBezTo>
                  <a:cubicBezTo>
                    <a:pt x="26612" y="17737"/>
                    <a:pt x="27381" y="18159"/>
                    <a:pt x="28215" y="18365"/>
                  </a:cubicBezTo>
                  <a:cubicBezTo>
                    <a:pt x="28492" y="18433"/>
                    <a:pt x="28785" y="18472"/>
                    <a:pt x="29074" y="18472"/>
                  </a:cubicBezTo>
                  <a:cubicBezTo>
                    <a:pt x="29659" y="18472"/>
                    <a:pt x="30232" y="18312"/>
                    <a:pt x="30635" y="17902"/>
                  </a:cubicBezTo>
                  <a:cubicBezTo>
                    <a:pt x="31244" y="17278"/>
                    <a:pt x="31296" y="16262"/>
                    <a:pt x="31898" y="15628"/>
                  </a:cubicBezTo>
                  <a:cubicBezTo>
                    <a:pt x="32305" y="15199"/>
                    <a:pt x="32877" y="15034"/>
                    <a:pt x="33477" y="15034"/>
                  </a:cubicBezTo>
                  <a:cubicBezTo>
                    <a:pt x="33948" y="15034"/>
                    <a:pt x="34436" y="15135"/>
                    <a:pt x="34874" y="15290"/>
                  </a:cubicBezTo>
                  <a:cubicBezTo>
                    <a:pt x="35872" y="15643"/>
                    <a:pt x="36820" y="16214"/>
                    <a:pt x="37877" y="16265"/>
                  </a:cubicBezTo>
                  <a:cubicBezTo>
                    <a:pt x="37921" y="16267"/>
                    <a:pt x="37964" y="16268"/>
                    <a:pt x="38008" y="16268"/>
                  </a:cubicBezTo>
                  <a:cubicBezTo>
                    <a:pt x="39377" y="16268"/>
                    <a:pt x="40696" y="15273"/>
                    <a:pt x="41051" y="13948"/>
                  </a:cubicBezTo>
                  <a:cubicBezTo>
                    <a:pt x="41480" y="12350"/>
                    <a:pt x="40664" y="10423"/>
                    <a:pt x="41666" y="9105"/>
                  </a:cubicBezTo>
                  <a:cubicBezTo>
                    <a:pt x="42239" y="8353"/>
                    <a:pt x="43155" y="8122"/>
                    <a:pt x="44129" y="8122"/>
                  </a:cubicBezTo>
                  <a:cubicBezTo>
                    <a:pt x="44774" y="8122"/>
                    <a:pt x="45443" y="8223"/>
                    <a:pt x="46057" y="8341"/>
                  </a:cubicBezTo>
                  <a:cubicBezTo>
                    <a:pt x="46640" y="8454"/>
                    <a:pt x="47276" y="8545"/>
                    <a:pt x="47891" y="8545"/>
                  </a:cubicBezTo>
                  <a:cubicBezTo>
                    <a:pt x="48902" y="8545"/>
                    <a:pt x="49855" y="8299"/>
                    <a:pt x="50418" y="7501"/>
                  </a:cubicBezTo>
                  <a:cubicBezTo>
                    <a:pt x="51474" y="6004"/>
                    <a:pt x="50220" y="3984"/>
                    <a:pt x="50307" y="2144"/>
                  </a:cubicBezTo>
                  <a:cubicBezTo>
                    <a:pt x="49849" y="2046"/>
                    <a:pt x="49365" y="2035"/>
                    <a:pt x="48896" y="1978"/>
                  </a:cubicBezTo>
                  <a:cubicBezTo>
                    <a:pt x="47493" y="1810"/>
                    <a:pt x="46103" y="1143"/>
                    <a:pt x="452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24"/>
          <p:cNvSpPr/>
          <p:nvPr/>
        </p:nvSpPr>
        <p:spPr>
          <a:xfrm rot="10800000">
            <a:off x="8566615" y="-31187"/>
            <a:ext cx="571500" cy="7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24"/>
          <p:cNvGrpSpPr/>
          <p:nvPr/>
        </p:nvGrpSpPr>
        <p:grpSpPr>
          <a:xfrm rot="-5400000">
            <a:off x="7006813" y="-563321"/>
            <a:ext cx="3178564" cy="1889292"/>
            <a:chOff x="478375" y="4071550"/>
            <a:chExt cx="1430175" cy="850075"/>
          </a:xfrm>
        </p:grpSpPr>
        <p:sp>
          <p:nvSpPr>
            <p:cNvPr id="1028" name="Google Shape;1028;p24"/>
            <p:cNvSpPr/>
            <p:nvPr/>
          </p:nvSpPr>
          <p:spPr>
            <a:xfrm>
              <a:off x="1025000" y="4138425"/>
              <a:ext cx="883550" cy="783150"/>
            </a:xfrm>
            <a:custGeom>
              <a:avLst/>
              <a:gdLst/>
              <a:ahLst/>
              <a:cxnLst/>
              <a:rect l="l" t="t" r="r" b="b"/>
              <a:pathLst>
                <a:path w="35342" h="31326" extrusionOk="0">
                  <a:moveTo>
                    <a:pt x="32569" y="0"/>
                  </a:moveTo>
                  <a:cubicBezTo>
                    <a:pt x="31965" y="0"/>
                    <a:pt x="31663" y="905"/>
                    <a:pt x="31596" y="1537"/>
                  </a:cubicBezTo>
                  <a:cubicBezTo>
                    <a:pt x="31525" y="2193"/>
                    <a:pt x="31779" y="2837"/>
                    <a:pt x="31957" y="3474"/>
                  </a:cubicBezTo>
                  <a:cubicBezTo>
                    <a:pt x="32136" y="4110"/>
                    <a:pt x="32242" y="4786"/>
                    <a:pt x="32095" y="5431"/>
                  </a:cubicBezTo>
                  <a:cubicBezTo>
                    <a:pt x="31948" y="6075"/>
                    <a:pt x="31503" y="6683"/>
                    <a:pt x="30872" y="6876"/>
                  </a:cubicBezTo>
                  <a:cubicBezTo>
                    <a:pt x="30703" y="6928"/>
                    <a:pt x="30533" y="6949"/>
                    <a:pt x="30361" y="6949"/>
                  </a:cubicBezTo>
                  <a:cubicBezTo>
                    <a:pt x="29700" y="6949"/>
                    <a:pt x="29021" y="6640"/>
                    <a:pt x="28342" y="6597"/>
                  </a:cubicBezTo>
                  <a:cubicBezTo>
                    <a:pt x="28289" y="6594"/>
                    <a:pt x="28235" y="6592"/>
                    <a:pt x="28182" y="6592"/>
                  </a:cubicBezTo>
                  <a:cubicBezTo>
                    <a:pt x="27018" y="6592"/>
                    <a:pt x="25939" y="7396"/>
                    <a:pt x="25377" y="8426"/>
                  </a:cubicBezTo>
                  <a:cubicBezTo>
                    <a:pt x="24788" y="9502"/>
                    <a:pt x="24681" y="10779"/>
                    <a:pt x="24753" y="12003"/>
                  </a:cubicBezTo>
                  <a:cubicBezTo>
                    <a:pt x="24827" y="13251"/>
                    <a:pt x="25052" y="14592"/>
                    <a:pt x="24437" y="15678"/>
                  </a:cubicBezTo>
                  <a:cubicBezTo>
                    <a:pt x="23841" y="16732"/>
                    <a:pt x="22579" y="17236"/>
                    <a:pt x="21354" y="17236"/>
                  </a:cubicBezTo>
                  <a:cubicBezTo>
                    <a:pt x="21188" y="17236"/>
                    <a:pt x="21022" y="17227"/>
                    <a:pt x="20859" y="17209"/>
                  </a:cubicBezTo>
                  <a:cubicBezTo>
                    <a:pt x="19493" y="17054"/>
                    <a:pt x="18248" y="16384"/>
                    <a:pt x="17034" y="15739"/>
                  </a:cubicBezTo>
                  <a:cubicBezTo>
                    <a:pt x="15820" y="15094"/>
                    <a:pt x="14555" y="14449"/>
                    <a:pt x="13184" y="14352"/>
                  </a:cubicBezTo>
                  <a:cubicBezTo>
                    <a:pt x="13100" y="14346"/>
                    <a:pt x="13015" y="14343"/>
                    <a:pt x="12929" y="14343"/>
                  </a:cubicBezTo>
                  <a:cubicBezTo>
                    <a:pt x="11987" y="14343"/>
                    <a:pt x="10977" y="14712"/>
                    <a:pt x="10629" y="15570"/>
                  </a:cubicBezTo>
                  <a:cubicBezTo>
                    <a:pt x="10284" y="16425"/>
                    <a:pt x="10730" y="17383"/>
                    <a:pt x="10717" y="18304"/>
                  </a:cubicBezTo>
                  <a:cubicBezTo>
                    <a:pt x="10713" y="18578"/>
                    <a:pt x="10662" y="18866"/>
                    <a:pt x="10490" y="19081"/>
                  </a:cubicBezTo>
                  <a:cubicBezTo>
                    <a:pt x="10307" y="19310"/>
                    <a:pt x="10027" y="19406"/>
                    <a:pt x="9732" y="19406"/>
                  </a:cubicBezTo>
                  <a:cubicBezTo>
                    <a:pt x="9462" y="19406"/>
                    <a:pt x="9179" y="19325"/>
                    <a:pt x="8946" y="19190"/>
                  </a:cubicBezTo>
                  <a:cubicBezTo>
                    <a:pt x="8458" y="18909"/>
                    <a:pt x="8091" y="18457"/>
                    <a:pt x="7625" y="18141"/>
                  </a:cubicBezTo>
                  <a:cubicBezTo>
                    <a:pt x="7177" y="17837"/>
                    <a:pt x="6644" y="17693"/>
                    <a:pt x="6106" y="17693"/>
                  </a:cubicBezTo>
                  <a:cubicBezTo>
                    <a:pt x="5119" y="17693"/>
                    <a:pt x="4118" y="18176"/>
                    <a:pt x="3609" y="19029"/>
                  </a:cubicBezTo>
                  <a:cubicBezTo>
                    <a:pt x="2999" y="20049"/>
                    <a:pt x="3089" y="21340"/>
                    <a:pt x="3364" y="22496"/>
                  </a:cubicBezTo>
                  <a:cubicBezTo>
                    <a:pt x="3637" y="23652"/>
                    <a:pt x="4075" y="24787"/>
                    <a:pt x="4101" y="25975"/>
                  </a:cubicBezTo>
                  <a:cubicBezTo>
                    <a:pt x="4158" y="28466"/>
                    <a:pt x="2492" y="31326"/>
                    <a:pt x="0" y="31326"/>
                  </a:cubicBezTo>
                  <a:lnTo>
                    <a:pt x="5735" y="31326"/>
                  </a:lnTo>
                  <a:cubicBezTo>
                    <a:pt x="7348" y="29838"/>
                    <a:pt x="7258" y="27239"/>
                    <a:pt x="6574" y="25154"/>
                  </a:cubicBezTo>
                  <a:cubicBezTo>
                    <a:pt x="6330" y="24407"/>
                    <a:pt x="5991" y="23680"/>
                    <a:pt x="5916" y="22899"/>
                  </a:cubicBezTo>
                  <a:cubicBezTo>
                    <a:pt x="5841" y="22116"/>
                    <a:pt x="6102" y="21234"/>
                    <a:pt x="6786" y="20849"/>
                  </a:cubicBezTo>
                  <a:cubicBezTo>
                    <a:pt x="7039" y="20706"/>
                    <a:pt x="7317" y="20647"/>
                    <a:pt x="7603" y="20647"/>
                  </a:cubicBezTo>
                  <a:cubicBezTo>
                    <a:pt x="8096" y="20647"/>
                    <a:pt x="8611" y="20824"/>
                    <a:pt x="9057" y="21055"/>
                  </a:cubicBezTo>
                  <a:cubicBezTo>
                    <a:pt x="9761" y="21419"/>
                    <a:pt x="10421" y="21914"/>
                    <a:pt x="11200" y="22060"/>
                  </a:cubicBezTo>
                  <a:cubicBezTo>
                    <a:pt x="11311" y="22081"/>
                    <a:pt x="11426" y="22091"/>
                    <a:pt x="11541" y="22091"/>
                  </a:cubicBezTo>
                  <a:cubicBezTo>
                    <a:pt x="12237" y="22091"/>
                    <a:pt x="12964" y="21720"/>
                    <a:pt x="13084" y="21050"/>
                  </a:cubicBezTo>
                  <a:cubicBezTo>
                    <a:pt x="13266" y="20046"/>
                    <a:pt x="12056" y="18915"/>
                    <a:pt x="12725" y="18145"/>
                  </a:cubicBezTo>
                  <a:cubicBezTo>
                    <a:pt x="12915" y="17926"/>
                    <a:pt x="13214" y="17829"/>
                    <a:pt x="13503" y="17802"/>
                  </a:cubicBezTo>
                  <a:cubicBezTo>
                    <a:pt x="13573" y="17795"/>
                    <a:pt x="13644" y="17792"/>
                    <a:pt x="13713" y="17792"/>
                  </a:cubicBezTo>
                  <a:cubicBezTo>
                    <a:pt x="14527" y="17792"/>
                    <a:pt x="15296" y="18222"/>
                    <a:pt x="16017" y="18622"/>
                  </a:cubicBezTo>
                  <a:cubicBezTo>
                    <a:pt x="17864" y="19645"/>
                    <a:pt x="19848" y="20576"/>
                    <a:pt x="21959" y="20630"/>
                  </a:cubicBezTo>
                  <a:cubicBezTo>
                    <a:pt x="22011" y="20631"/>
                    <a:pt x="22063" y="20632"/>
                    <a:pt x="22115" y="20632"/>
                  </a:cubicBezTo>
                  <a:cubicBezTo>
                    <a:pt x="24181" y="20632"/>
                    <a:pt x="26357" y="19599"/>
                    <a:pt x="27145" y="17696"/>
                  </a:cubicBezTo>
                  <a:cubicBezTo>
                    <a:pt x="27905" y="15868"/>
                    <a:pt x="27246" y="13764"/>
                    <a:pt x="27548" y="11807"/>
                  </a:cubicBezTo>
                  <a:cubicBezTo>
                    <a:pt x="27731" y="10619"/>
                    <a:pt x="28482" y="9342"/>
                    <a:pt x="29679" y="9233"/>
                  </a:cubicBezTo>
                  <a:cubicBezTo>
                    <a:pt x="29735" y="9228"/>
                    <a:pt x="29791" y="9226"/>
                    <a:pt x="29847" y="9226"/>
                  </a:cubicBezTo>
                  <a:cubicBezTo>
                    <a:pt x="31082" y="9226"/>
                    <a:pt x="32236" y="10418"/>
                    <a:pt x="33387" y="10418"/>
                  </a:cubicBezTo>
                  <a:cubicBezTo>
                    <a:pt x="33584" y="10418"/>
                    <a:pt x="33780" y="10383"/>
                    <a:pt x="33977" y="10301"/>
                  </a:cubicBezTo>
                  <a:cubicBezTo>
                    <a:pt x="34815" y="9954"/>
                    <a:pt x="35121" y="8924"/>
                    <a:pt x="35174" y="8019"/>
                  </a:cubicBezTo>
                  <a:cubicBezTo>
                    <a:pt x="35342" y="5183"/>
                    <a:pt x="34067" y="2468"/>
                    <a:pt x="32648" y="5"/>
                  </a:cubicBezTo>
                  <a:cubicBezTo>
                    <a:pt x="32621" y="2"/>
                    <a:pt x="32595" y="0"/>
                    <a:pt x="3256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719225" y="4125150"/>
              <a:ext cx="1137400" cy="796475"/>
            </a:xfrm>
            <a:custGeom>
              <a:avLst/>
              <a:gdLst/>
              <a:ahLst/>
              <a:cxnLst/>
              <a:rect l="l" t="t" r="r" b="b"/>
              <a:pathLst>
                <a:path w="45496" h="31859" extrusionOk="0">
                  <a:moveTo>
                    <a:pt x="40671" y="0"/>
                  </a:moveTo>
                  <a:lnTo>
                    <a:pt x="40671" y="0"/>
                  </a:lnTo>
                  <a:cubicBezTo>
                    <a:pt x="40585" y="1840"/>
                    <a:pt x="41839" y="3860"/>
                    <a:pt x="40782" y="5357"/>
                  </a:cubicBezTo>
                  <a:cubicBezTo>
                    <a:pt x="40219" y="6155"/>
                    <a:pt x="39265" y="6401"/>
                    <a:pt x="38254" y="6401"/>
                  </a:cubicBezTo>
                  <a:cubicBezTo>
                    <a:pt x="37639" y="6401"/>
                    <a:pt x="37003" y="6310"/>
                    <a:pt x="36420" y="6197"/>
                  </a:cubicBezTo>
                  <a:cubicBezTo>
                    <a:pt x="35806" y="6078"/>
                    <a:pt x="35136" y="5977"/>
                    <a:pt x="34491" y="5977"/>
                  </a:cubicBezTo>
                  <a:cubicBezTo>
                    <a:pt x="33517" y="5977"/>
                    <a:pt x="32602" y="6209"/>
                    <a:pt x="32030" y="6961"/>
                  </a:cubicBezTo>
                  <a:cubicBezTo>
                    <a:pt x="31027" y="8277"/>
                    <a:pt x="31844" y="10206"/>
                    <a:pt x="31414" y="11804"/>
                  </a:cubicBezTo>
                  <a:cubicBezTo>
                    <a:pt x="31059" y="13129"/>
                    <a:pt x="29740" y="14124"/>
                    <a:pt x="28373" y="14124"/>
                  </a:cubicBezTo>
                  <a:cubicBezTo>
                    <a:pt x="28329" y="14124"/>
                    <a:pt x="28285" y="14123"/>
                    <a:pt x="28241" y="14121"/>
                  </a:cubicBezTo>
                  <a:cubicBezTo>
                    <a:pt x="27185" y="14070"/>
                    <a:pt x="26235" y="13499"/>
                    <a:pt x="25239" y="13146"/>
                  </a:cubicBezTo>
                  <a:cubicBezTo>
                    <a:pt x="24800" y="12991"/>
                    <a:pt x="24312" y="12890"/>
                    <a:pt x="23841" y="12890"/>
                  </a:cubicBezTo>
                  <a:cubicBezTo>
                    <a:pt x="23241" y="12890"/>
                    <a:pt x="22668" y="13055"/>
                    <a:pt x="22261" y="13484"/>
                  </a:cubicBezTo>
                  <a:cubicBezTo>
                    <a:pt x="21660" y="14118"/>
                    <a:pt x="21608" y="15136"/>
                    <a:pt x="20998" y="15758"/>
                  </a:cubicBezTo>
                  <a:cubicBezTo>
                    <a:pt x="20595" y="16168"/>
                    <a:pt x="20022" y="16329"/>
                    <a:pt x="19437" y="16329"/>
                  </a:cubicBezTo>
                  <a:cubicBezTo>
                    <a:pt x="19148" y="16329"/>
                    <a:pt x="18855" y="16289"/>
                    <a:pt x="18578" y="16221"/>
                  </a:cubicBezTo>
                  <a:cubicBezTo>
                    <a:pt x="17746" y="16015"/>
                    <a:pt x="16976" y="15593"/>
                    <a:pt x="16143" y="15381"/>
                  </a:cubicBezTo>
                  <a:cubicBezTo>
                    <a:pt x="15756" y="15282"/>
                    <a:pt x="15358" y="15235"/>
                    <a:pt x="14959" y="15235"/>
                  </a:cubicBezTo>
                  <a:cubicBezTo>
                    <a:pt x="13372" y="15235"/>
                    <a:pt x="11780" y="15988"/>
                    <a:pt x="10828" y="17266"/>
                  </a:cubicBezTo>
                  <a:cubicBezTo>
                    <a:pt x="9854" y="18574"/>
                    <a:pt x="9571" y="20250"/>
                    <a:pt x="9079" y="21804"/>
                  </a:cubicBezTo>
                  <a:cubicBezTo>
                    <a:pt x="7670" y="26242"/>
                    <a:pt x="4268" y="29999"/>
                    <a:pt x="1" y="31858"/>
                  </a:cubicBezTo>
                  <a:lnTo>
                    <a:pt x="12623" y="31858"/>
                  </a:lnTo>
                  <a:cubicBezTo>
                    <a:pt x="14124" y="31783"/>
                    <a:pt x="15736" y="30767"/>
                    <a:pt x="16493" y="29497"/>
                  </a:cubicBezTo>
                  <a:cubicBezTo>
                    <a:pt x="17982" y="26991"/>
                    <a:pt x="16703" y="23844"/>
                    <a:pt x="16376" y="20948"/>
                  </a:cubicBezTo>
                  <a:cubicBezTo>
                    <a:pt x="16328" y="20531"/>
                    <a:pt x="16306" y="20090"/>
                    <a:pt x="16488" y="19710"/>
                  </a:cubicBezTo>
                  <a:cubicBezTo>
                    <a:pt x="16753" y="19162"/>
                    <a:pt x="17360" y="18926"/>
                    <a:pt x="17987" y="18926"/>
                  </a:cubicBezTo>
                  <a:cubicBezTo>
                    <a:pt x="18297" y="18926"/>
                    <a:pt x="18612" y="18983"/>
                    <a:pt x="18893" y="19089"/>
                  </a:cubicBezTo>
                  <a:cubicBezTo>
                    <a:pt x="19745" y="19411"/>
                    <a:pt x="20452" y="20039"/>
                    <a:pt x="21299" y="20370"/>
                  </a:cubicBezTo>
                  <a:cubicBezTo>
                    <a:pt x="21593" y="20483"/>
                    <a:pt x="21923" y="20546"/>
                    <a:pt x="22246" y="20546"/>
                  </a:cubicBezTo>
                  <a:cubicBezTo>
                    <a:pt x="22858" y="20546"/>
                    <a:pt x="23448" y="20321"/>
                    <a:pt x="23722" y="19792"/>
                  </a:cubicBezTo>
                  <a:cubicBezTo>
                    <a:pt x="24358" y="18559"/>
                    <a:pt x="22851" y="16692"/>
                    <a:pt x="23935" y="15827"/>
                  </a:cubicBezTo>
                  <a:cubicBezTo>
                    <a:pt x="24204" y="15613"/>
                    <a:pt x="24562" y="15554"/>
                    <a:pt x="24907" y="15554"/>
                  </a:cubicBezTo>
                  <a:cubicBezTo>
                    <a:pt x="24928" y="15554"/>
                    <a:pt x="24948" y="15554"/>
                    <a:pt x="24969" y="15554"/>
                  </a:cubicBezTo>
                  <a:cubicBezTo>
                    <a:pt x="26457" y="15579"/>
                    <a:pt x="27782" y="16438"/>
                    <a:pt x="29052" y="17214"/>
                  </a:cubicBezTo>
                  <a:cubicBezTo>
                    <a:pt x="30471" y="18083"/>
                    <a:pt x="31987" y="18903"/>
                    <a:pt x="33644" y="19059"/>
                  </a:cubicBezTo>
                  <a:cubicBezTo>
                    <a:pt x="33801" y="19074"/>
                    <a:pt x="33959" y="19081"/>
                    <a:pt x="34117" y="19081"/>
                  </a:cubicBezTo>
                  <a:cubicBezTo>
                    <a:pt x="35639" y="19081"/>
                    <a:pt x="37211" y="18410"/>
                    <a:pt x="37911" y="17076"/>
                  </a:cubicBezTo>
                  <a:cubicBezTo>
                    <a:pt x="38669" y="15632"/>
                    <a:pt x="38248" y="13890"/>
                    <a:pt x="38154" y="12262"/>
                  </a:cubicBezTo>
                  <a:cubicBezTo>
                    <a:pt x="38060" y="10635"/>
                    <a:pt x="38623" y="8638"/>
                    <a:pt x="40211" y="8272"/>
                  </a:cubicBezTo>
                  <a:cubicBezTo>
                    <a:pt x="40392" y="8230"/>
                    <a:pt x="40574" y="8213"/>
                    <a:pt x="40758" y="8213"/>
                  </a:cubicBezTo>
                  <a:cubicBezTo>
                    <a:pt x="41516" y="8213"/>
                    <a:pt x="42291" y="8498"/>
                    <a:pt x="43047" y="8498"/>
                  </a:cubicBezTo>
                  <a:cubicBezTo>
                    <a:pt x="43240" y="8498"/>
                    <a:pt x="43431" y="8480"/>
                    <a:pt x="43620" y="8433"/>
                  </a:cubicBezTo>
                  <a:cubicBezTo>
                    <a:pt x="44749" y="8156"/>
                    <a:pt x="45440" y="6929"/>
                    <a:pt x="45466" y="5767"/>
                  </a:cubicBezTo>
                  <a:cubicBezTo>
                    <a:pt x="45495" y="4669"/>
                    <a:pt x="45064" y="3618"/>
                    <a:pt x="44592" y="2622"/>
                  </a:cubicBezTo>
                  <a:cubicBezTo>
                    <a:pt x="44037" y="2454"/>
                    <a:pt x="43524" y="2173"/>
                    <a:pt x="43083" y="1798"/>
                  </a:cubicBezTo>
                  <a:cubicBezTo>
                    <a:pt x="42463" y="1261"/>
                    <a:pt x="41983" y="532"/>
                    <a:pt x="41240" y="184"/>
                  </a:cubicBezTo>
                  <a:cubicBezTo>
                    <a:pt x="41058" y="102"/>
                    <a:pt x="40867" y="39"/>
                    <a:pt x="4067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78375" y="4071550"/>
              <a:ext cx="1286875" cy="850075"/>
            </a:xfrm>
            <a:custGeom>
              <a:avLst/>
              <a:gdLst/>
              <a:ahLst/>
              <a:cxnLst/>
              <a:rect l="l" t="t" r="r" b="b"/>
              <a:pathLst>
                <a:path w="51475" h="34003" extrusionOk="0">
                  <a:moveTo>
                    <a:pt x="45282" y="1"/>
                  </a:moveTo>
                  <a:cubicBezTo>
                    <a:pt x="44834" y="173"/>
                    <a:pt x="44507" y="672"/>
                    <a:pt x="44378" y="1161"/>
                  </a:cubicBezTo>
                  <a:cubicBezTo>
                    <a:pt x="44215" y="1782"/>
                    <a:pt x="44242" y="2451"/>
                    <a:pt x="43990" y="3039"/>
                  </a:cubicBezTo>
                  <a:cubicBezTo>
                    <a:pt x="43658" y="3815"/>
                    <a:pt x="42820" y="4322"/>
                    <a:pt x="41986" y="4322"/>
                  </a:cubicBezTo>
                  <a:cubicBezTo>
                    <a:pt x="41800" y="4322"/>
                    <a:pt x="41614" y="4297"/>
                    <a:pt x="41433" y="4243"/>
                  </a:cubicBezTo>
                  <a:cubicBezTo>
                    <a:pt x="40231" y="3890"/>
                    <a:pt x="39403" y="2510"/>
                    <a:pt x="38162" y="2510"/>
                  </a:cubicBezTo>
                  <a:cubicBezTo>
                    <a:pt x="38145" y="2510"/>
                    <a:pt x="38129" y="2511"/>
                    <a:pt x="38112" y="2511"/>
                  </a:cubicBezTo>
                  <a:cubicBezTo>
                    <a:pt x="37113" y="2541"/>
                    <a:pt x="36365" y="3537"/>
                    <a:pt x="36235" y="4528"/>
                  </a:cubicBezTo>
                  <a:cubicBezTo>
                    <a:pt x="36104" y="5519"/>
                    <a:pt x="36432" y="6482"/>
                    <a:pt x="36720" y="7441"/>
                  </a:cubicBezTo>
                  <a:cubicBezTo>
                    <a:pt x="36858" y="7895"/>
                    <a:pt x="36963" y="8223"/>
                    <a:pt x="37112" y="8652"/>
                  </a:cubicBezTo>
                  <a:cubicBezTo>
                    <a:pt x="37250" y="9049"/>
                    <a:pt x="37369" y="9502"/>
                    <a:pt x="37470" y="9910"/>
                  </a:cubicBezTo>
                  <a:cubicBezTo>
                    <a:pt x="37594" y="10410"/>
                    <a:pt x="37660" y="10921"/>
                    <a:pt x="37669" y="11436"/>
                  </a:cubicBezTo>
                  <a:cubicBezTo>
                    <a:pt x="37673" y="11718"/>
                    <a:pt x="37660" y="12004"/>
                    <a:pt x="37569" y="12271"/>
                  </a:cubicBezTo>
                  <a:cubicBezTo>
                    <a:pt x="37480" y="12536"/>
                    <a:pt x="37224" y="12835"/>
                    <a:pt x="36957" y="12926"/>
                  </a:cubicBezTo>
                  <a:cubicBezTo>
                    <a:pt x="36715" y="13009"/>
                    <a:pt x="36473" y="13045"/>
                    <a:pt x="36230" y="13045"/>
                  </a:cubicBezTo>
                  <a:cubicBezTo>
                    <a:pt x="35162" y="13045"/>
                    <a:pt x="34099" y="12338"/>
                    <a:pt x="33130" y="11765"/>
                  </a:cubicBezTo>
                  <a:cubicBezTo>
                    <a:pt x="32450" y="11363"/>
                    <a:pt x="31595" y="11043"/>
                    <a:pt x="30823" y="11043"/>
                  </a:cubicBezTo>
                  <a:cubicBezTo>
                    <a:pt x="30246" y="11043"/>
                    <a:pt x="29716" y="11221"/>
                    <a:pt x="29340" y="11676"/>
                  </a:cubicBezTo>
                  <a:cubicBezTo>
                    <a:pt x="28956" y="12141"/>
                    <a:pt x="28858" y="12780"/>
                    <a:pt x="28526" y="13284"/>
                  </a:cubicBezTo>
                  <a:cubicBezTo>
                    <a:pt x="28023" y="14050"/>
                    <a:pt x="27053" y="14387"/>
                    <a:pt x="26138" y="14424"/>
                  </a:cubicBezTo>
                  <a:cubicBezTo>
                    <a:pt x="26061" y="14428"/>
                    <a:pt x="25984" y="14429"/>
                    <a:pt x="25907" y="14429"/>
                  </a:cubicBezTo>
                  <a:cubicBezTo>
                    <a:pt x="25070" y="14429"/>
                    <a:pt x="24239" y="14249"/>
                    <a:pt x="23403" y="14180"/>
                  </a:cubicBezTo>
                  <a:cubicBezTo>
                    <a:pt x="23150" y="14160"/>
                    <a:pt x="22898" y="14150"/>
                    <a:pt x="22645" y="14150"/>
                  </a:cubicBezTo>
                  <a:cubicBezTo>
                    <a:pt x="21189" y="14150"/>
                    <a:pt x="19749" y="14483"/>
                    <a:pt x="18436" y="15127"/>
                  </a:cubicBezTo>
                  <a:cubicBezTo>
                    <a:pt x="14685" y="16976"/>
                    <a:pt x="12620" y="20985"/>
                    <a:pt x="9925" y="24184"/>
                  </a:cubicBezTo>
                  <a:cubicBezTo>
                    <a:pt x="7269" y="27338"/>
                    <a:pt x="3826" y="29822"/>
                    <a:pt x="1" y="31356"/>
                  </a:cubicBezTo>
                  <a:lnTo>
                    <a:pt x="1" y="34002"/>
                  </a:lnTo>
                  <a:lnTo>
                    <a:pt x="9638" y="34002"/>
                  </a:lnTo>
                  <a:cubicBezTo>
                    <a:pt x="13903" y="32145"/>
                    <a:pt x="17307" y="28386"/>
                    <a:pt x="18714" y="23948"/>
                  </a:cubicBezTo>
                  <a:cubicBezTo>
                    <a:pt x="19206" y="22394"/>
                    <a:pt x="19491" y="20718"/>
                    <a:pt x="20465" y="19410"/>
                  </a:cubicBezTo>
                  <a:cubicBezTo>
                    <a:pt x="21416" y="18132"/>
                    <a:pt x="23009" y="17379"/>
                    <a:pt x="24595" y="17379"/>
                  </a:cubicBezTo>
                  <a:cubicBezTo>
                    <a:pt x="24993" y="17379"/>
                    <a:pt x="25391" y="17426"/>
                    <a:pt x="25779" y="17525"/>
                  </a:cubicBezTo>
                  <a:cubicBezTo>
                    <a:pt x="26612" y="17737"/>
                    <a:pt x="27381" y="18159"/>
                    <a:pt x="28215" y="18365"/>
                  </a:cubicBezTo>
                  <a:cubicBezTo>
                    <a:pt x="28492" y="18433"/>
                    <a:pt x="28785" y="18472"/>
                    <a:pt x="29074" y="18472"/>
                  </a:cubicBezTo>
                  <a:cubicBezTo>
                    <a:pt x="29659" y="18472"/>
                    <a:pt x="30232" y="18312"/>
                    <a:pt x="30635" y="17902"/>
                  </a:cubicBezTo>
                  <a:cubicBezTo>
                    <a:pt x="31244" y="17278"/>
                    <a:pt x="31296" y="16262"/>
                    <a:pt x="31898" y="15628"/>
                  </a:cubicBezTo>
                  <a:cubicBezTo>
                    <a:pt x="32305" y="15199"/>
                    <a:pt x="32877" y="15034"/>
                    <a:pt x="33477" y="15034"/>
                  </a:cubicBezTo>
                  <a:cubicBezTo>
                    <a:pt x="33948" y="15034"/>
                    <a:pt x="34436" y="15135"/>
                    <a:pt x="34874" y="15290"/>
                  </a:cubicBezTo>
                  <a:cubicBezTo>
                    <a:pt x="35872" y="15643"/>
                    <a:pt x="36820" y="16214"/>
                    <a:pt x="37877" y="16265"/>
                  </a:cubicBezTo>
                  <a:cubicBezTo>
                    <a:pt x="37921" y="16267"/>
                    <a:pt x="37964" y="16268"/>
                    <a:pt x="38008" y="16268"/>
                  </a:cubicBezTo>
                  <a:cubicBezTo>
                    <a:pt x="39377" y="16268"/>
                    <a:pt x="40696" y="15273"/>
                    <a:pt x="41051" y="13948"/>
                  </a:cubicBezTo>
                  <a:cubicBezTo>
                    <a:pt x="41480" y="12350"/>
                    <a:pt x="40664" y="10423"/>
                    <a:pt x="41666" y="9105"/>
                  </a:cubicBezTo>
                  <a:cubicBezTo>
                    <a:pt x="42239" y="8353"/>
                    <a:pt x="43155" y="8122"/>
                    <a:pt x="44129" y="8122"/>
                  </a:cubicBezTo>
                  <a:cubicBezTo>
                    <a:pt x="44774" y="8122"/>
                    <a:pt x="45443" y="8223"/>
                    <a:pt x="46057" y="8341"/>
                  </a:cubicBezTo>
                  <a:cubicBezTo>
                    <a:pt x="46640" y="8454"/>
                    <a:pt x="47276" y="8545"/>
                    <a:pt x="47891" y="8545"/>
                  </a:cubicBezTo>
                  <a:cubicBezTo>
                    <a:pt x="48902" y="8545"/>
                    <a:pt x="49855" y="8299"/>
                    <a:pt x="50418" y="7501"/>
                  </a:cubicBezTo>
                  <a:cubicBezTo>
                    <a:pt x="51474" y="6004"/>
                    <a:pt x="50220" y="3984"/>
                    <a:pt x="50307" y="2144"/>
                  </a:cubicBezTo>
                  <a:cubicBezTo>
                    <a:pt x="49849" y="2046"/>
                    <a:pt x="49365" y="2035"/>
                    <a:pt x="48896" y="1978"/>
                  </a:cubicBezTo>
                  <a:cubicBezTo>
                    <a:pt x="47493" y="1810"/>
                    <a:pt x="46103" y="1143"/>
                    <a:pt x="45282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24"/>
          <p:cNvSpPr/>
          <p:nvPr/>
        </p:nvSpPr>
        <p:spPr>
          <a:xfrm>
            <a:off x="8815475" y="1321775"/>
            <a:ext cx="233400" cy="2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4"/>
          <p:cNvSpPr/>
          <p:nvPr/>
        </p:nvSpPr>
        <p:spPr>
          <a:xfrm>
            <a:off x="279463" y="2248700"/>
            <a:ext cx="142800" cy="1428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806625" y="4071375"/>
            <a:ext cx="91500" cy="91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24"/>
          <p:cNvGrpSpPr/>
          <p:nvPr/>
        </p:nvGrpSpPr>
        <p:grpSpPr>
          <a:xfrm>
            <a:off x="8430766" y="2699048"/>
            <a:ext cx="594357" cy="643884"/>
            <a:chOff x="3569800" y="1054200"/>
            <a:chExt cx="223350" cy="236175"/>
          </a:xfrm>
        </p:grpSpPr>
        <p:sp>
          <p:nvSpPr>
            <p:cNvPr id="1035" name="Google Shape;1035;p24"/>
            <p:cNvSpPr/>
            <p:nvPr/>
          </p:nvSpPr>
          <p:spPr>
            <a:xfrm>
              <a:off x="3621200" y="1054200"/>
              <a:ext cx="80825" cy="107950"/>
            </a:xfrm>
            <a:custGeom>
              <a:avLst/>
              <a:gdLst/>
              <a:ahLst/>
              <a:cxnLst/>
              <a:rect l="l" t="t" r="r" b="b"/>
              <a:pathLst>
                <a:path w="3233" h="4318" extrusionOk="0">
                  <a:moveTo>
                    <a:pt x="1424" y="1"/>
                  </a:moveTo>
                  <a:cubicBezTo>
                    <a:pt x="1309" y="1"/>
                    <a:pt x="1201" y="17"/>
                    <a:pt x="1106" y="45"/>
                  </a:cubicBezTo>
                  <a:cubicBezTo>
                    <a:pt x="1077" y="54"/>
                    <a:pt x="1069" y="71"/>
                    <a:pt x="1011" y="119"/>
                  </a:cubicBezTo>
                  <a:cubicBezTo>
                    <a:pt x="741" y="344"/>
                    <a:pt x="0" y="1070"/>
                    <a:pt x="292" y="2067"/>
                  </a:cubicBezTo>
                  <a:cubicBezTo>
                    <a:pt x="627" y="3214"/>
                    <a:pt x="1724" y="4318"/>
                    <a:pt x="2266" y="4318"/>
                  </a:cubicBezTo>
                  <a:cubicBezTo>
                    <a:pt x="2283" y="4318"/>
                    <a:pt x="2299" y="4317"/>
                    <a:pt x="2314" y="4315"/>
                  </a:cubicBezTo>
                  <a:cubicBezTo>
                    <a:pt x="2327" y="4313"/>
                    <a:pt x="2339" y="4310"/>
                    <a:pt x="2350" y="4308"/>
                  </a:cubicBezTo>
                  <a:cubicBezTo>
                    <a:pt x="2822" y="4169"/>
                    <a:pt x="3232" y="2521"/>
                    <a:pt x="2879" y="1311"/>
                  </a:cubicBezTo>
                  <a:cubicBezTo>
                    <a:pt x="2590" y="321"/>
                    <a:pt x="1937" y="1"/>
                    <a:pt x="142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rgbClr val="2A2A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3619425" y="1184050"/>
              <a:ext cx="83025" cy="106325"/>
            </a:xfrm>
            <a:custGeom>
              <a:avLst/>
              <a:gdLst/>
              <a:ahLst/>
              <a:cxnLst/>
              <a:rect l="l" t="t" r="r" b="b"/>
              <a:pathLst>
                <a:path w="3321" h="4253" extrusionOk="0">
                  <a:moveTo>
                    <a:pt x="2394" y="0"/>
                  </a:moveTo>
                  <a:cubicBezTo>
                    <a:pt x="1871" y="0"/>
                    <a:pt x="736" y="1079"/>
                    <a:pt x="379" y="2211"/>
                  </a:cubicBezTo>
                  <a:cubicBezTo>
                    <a:pt x="1" y="3414"/>
                    <a:pt x="631" y="4086"/>
                    <a:pt x="1151" y="4250"/>
                  </a:cubicBezTo>
                  <a:cubicBezTo>
                    <a:pt x="1159" y="4252"/>
                    <a:pt x="1166" y="4253"/>
                    <a:pt x="1173" y="4253"/>
                  </a:cubicBezTo>
                  <a:cubicBezTo>
                    <a:pt x="1193" y="4253"/>
                    <a:pt x="1216" y="4246"/>
                    <a:pt x="1269" y="4241"/>
                  </a:cubicBezTo>
                  <a:cubicBezTo>
                    <a:pt x="1620" y="4203"/>
                    <a:pt x="2639" y="4011"/>
                    <a:pt x="2951" y="3020"/>
                  </a:cubicBezTo>
                  <a:cubicBezTo>
                    <a:pt x="3321" y="1845"/>
                    <a:pt x="2993" y="260"/>
                    <a:pt x="2518" y="27"/>
                  </a:cubicBezTo>
                  <a:cubicBezTo>
                    <a:pt x="2507" y="22"/>
                    <a:pt x="2495" y="17"/>
                    <a:pt x="2483" y="13"/>
                  </a:cubicBezTo>
                  <a:cubicBezTo>
                    <a:pt x="2456" y="4"/>
                    <a:pt x="2426" y="0"/>
                    <a:pt x="239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rgbClr val="2A2A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3687600" y="1177975"/>
              <a:ext cx="105550" cy="83200"/>
            </a:xfrm>
            <a:custGeom>
              <a:avLst/>
              <a:gdLst/>
              <a:ahLst/>
              <a:cxnLst/>
              <a:rect l="l" t="t" r="r" b="b"/>
              <a:pathLst>
                <a:path w="4222" h="3328" extrusionOk="0">
                  <a:moveTo>
                    <a:pt x="875" y="1"/>
                  </a:moveTo>
                  <a:cubicBezTo>
                    <a:pt x="600" y="1"/>
                    <a:pt x="390" y="54"/>
                    <a:pt x="298" y="165"/>
                  </a:cubicBezTo>
                  <a:cubicBezTo>
                    <a:pt x="289" y="174"/>
                    <a:pt x="282" y="184"/>
                    <a:pt x="276" y="195"/>
                  </a:cubicBezTo>
                  <a:cubicBezTo>
                    <a:pt x="0" y="646"/>
                    <a:pt x="579" y="2158"/>
                    <a:pt x="1523" y="2949"/>
                  </a:cubicBezTo>
                  <a:cubicBezTo>
                    <a:pt x="1864" y="3235"/>
                    <a:pt x="2235" y="3327"/>
                    <a:pt x="2573" y="3327"/>
                  </a:cubicBezTo>
                  <a:cubicBezTo>
                    <a:pt x="3025" y="3327"/>
                    <a:pt x="3416" y="3162"/>
                    <a:pt x="3596" y="3072"/>
                  </a:cubicBezTo>
                  <a:cubicBezTo>
                    <a:pt x="3664" y="3037"/>
                    <a:pt x="3683" y="3037"/>
                    <a:pt x="3702" y="3014"/>
                  </a:cubicBezTo>
                  <a:cubicBezTo>
                    <a:pt x="4052" y="2597"/>
                    <a:pt x="4221" y="1692"/>
                    <a:pt x="3254" y="882"/>
                  </a:cubicBezTo>
                  <a:cubicBezTo>
                    <a:pt x="2571" y="310"/>
                    <a:pt x="1535" y="1"/>
                    <a:pt x="87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rgbClr val="2A2A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3683925" y="1100100"/>
              <a:ext cx="106575" cy="81400"/>
            </a:xfrm>
            <a:custGeom>
              <a:avLst/>
              <a:gdLst/>
              <a:ahLst/>
              <a:cxnLst/>
              <a:rect l="l" t="t" r="r" b="b"/>
              <a:pathLst>
                <a:path w="4263" h="3256" extrusionOk="0">
                  <a:moveTo>
                    <a:pt x="2608" y="1"/>
                  </a:moveTo>
                  <a:cubicBezTo>
                    <a:pt x="2291" y="1"/>
                    <a:pt x="1946" y="85"/>
                    <a:pt x="1620" y="335"/>
                  </a:cubicBezTo>
                  <a:cubicBezTo>
                    <a:pt x="643" y="1084"/>
                    <a:pt x="0" y="2571"/>
                    <a:pt x="256" y="3033"/>
                  </a:cubicBezTo>
                  <a:cubicBezTo>
                    <a:pt x="261" y="3045"/>
                    <a:pt x="269" y="3055"/>
                    <a:pt x="276" y="3065"/>
                  </a:cubicBezTo>
                  <a:cubicBezTo>
                    <a:pt x="374" y="3192"/>
                    <a:pt x="620" y="3255"/>
                    <a:pt x="943" y="3255"/>
                  </a:cubicBezTo>
                  <a:cubicBezTo>
                    <a:pt x="1605" y="3255"/>
                    <a:pt x="2587" y="2990"/>
                    <a:pt x="3261" y="2474"/>
                  </a:cubicBezTo>
                  <a:cubicBezTo>
                    <a:pt x="4263" y="1707"/>
                    <a:pt x="4131" y="794"/>
                    <a:pt x="3799" y="363"/>
                  </a:cubicBezTo>
                  <a:cubicBezTo>
                    <a:pt x="3781" y="338"/>
                    <a:pt x="3762" y="337"/>
                    <a:pt x="3697" y="301"/>
                  </a:cubicBezTo>
                  <a:cubicBezTo>
                    <a:pt x="3511" y="198"/>
                    <a:pt x="3092" y="1"/>
                    <a:pt x="260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rgbClr val="2A2A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3569800" y="1139850"/>
              <a:ext cx="111825" cy="67600"/>
            </a:xfrm>
            <a:custGeom>
              <a:avLst/>
              <a:gdLst/>
              <a:ahLst/>
              <a:cxnLst/>
              <a:rect l="l" t="t" r="r" b="b"/>
              <a:pathLst>
                <a:path w="4473" h="2704" extrusionOk="0">
                  <a:moveTo>
                    <a:pt x="1725" y="1"/>
                  </a:moveTo>
                  <a:cubicBezTo>
                    <a:pt x="781" y="1"/>
                    <a:pt x="260" y="803"/>
                    <a:pt x="102" y="1098"/>
                  </a:cubicBezTo>
                  <a:cubicBezTo>
                    <a:pt x="66" y="1163"/>
                    <a:pt x="50" y="1175"/>
                    <a:pt x="47" y="1205"/>
                  </a:cubicBezTo>
                  <a:cubicBezTo>
                    <a:pt x="1" y="1748"/>
                    <a:pt x="383" y="2586"/>
                    <a:pt x="1639" y="2693"/>
                  </a:cubicBezTo>
                  <a:cubicBezTo>
                    <a:pt x="1724" y="2700"/>
                    <a:pt x="1810" y="2704"/>
                    <a:pt x="1897" y="2704"/>
                  </a:cubicBezTo>
                  <a:cubicBezTo>
                    <a:pt x="3096" y="2704"/>
                    <a:pt x="4434" y="2039"/>
                    <a:pt x="4473" y="1583"/>
                  </a:cubicBezTo>
                  <a:cubicBezTo>
                    <a:pt x="4473" y="1570"/>
                    <a:pt x="4473" y="1557"/>
                    <a:pt x="4473" y="1546"/>
                  </a:cubicBezTo>
                  <a:cubicBezTo>
                    <a:pt x="4438" y="1017"/>
                    <a:pt x="3097" y="112"/>
                    <a:pt x="1870" y="7"/>
                  </a:cubicBezTo>
                  <a:cubicBezTo>
                    <a:pt x="1821" y="3"/>
                    <a:pt x="1772" y="1"/>
                    <a:pt x="172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rgbClr val="2A2A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3654075" y="1153825"/>
              <a:ext cx="56750" cy="53225"/>
            </a:xfrm>
            <a:custGeom>
              <a:avLst/>
              <a:gdLst/>
              <a:ahLst/>
              <a:cxnLst/>
              <a:rect l="l" t="t" r="r" b="b"/>
              <a:pathLst>
                <a:path w="2270" h="2129" extrusionOk="0">
                  <a:moveTo>
                    <a:pt x="1133" y="0"/>
                  </a:moveTo>
                  <a:cubicBezTo>
                    <a:pt x="1087" y="0"/>
                    <a:pt x="1040" y="3"/>
                    <a:pt x="994" y="9"/>
                  </a:cubicBezTo>
                  <a:cubicBezTo>
                    <a:pt x="410" y="84"/>
                    <a:pt x="0" y="620"/>
                    <a:pt x="77" y="1203"/>
                  </a:cubicBezTo>
                  <a:cubicBezTo>
                    <a:pt x="133" y="1630"/>
                    <a:pt x="441" y="1981"/>
                    <a:pt x="856" y="2092"/>
                  </a:cubicBezTo>
                  <a:cubicBezTo>
                    <a:pt x="948" y="2117"/>
                    <a:pt x="1041" y="2129"/>
                    <a:pt x="1132" y="2129"/>
                  </a:cubicBezTo>
                  <a:cubicBezTo>
                    <a:pt x="1458" y="2129"/>
                    <a:pt x="1772" y="1979"/>
                    <a:pt x="1977" y="1713"/>
                  </a:cubicBezTo>
                  <a:cubicBezTo>
                    <a:pt x="2238" y="1372"/>
                    <a:pt x="2270" y="906"/>
                    <a:pt x="2054" y="532"/>
                  </a:cubicBezTo>
                  <a:cubicBezTo>
                    <a:pt x="1863" y="200"/>
                    <a:pt x="1510" y="0"/>
                    <a:pt x="113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rgbClr val="2A2A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24"/>
          <p:cNvGrpSpPr/>
          <p:nvPr/>
        </p:nvGrpSpPr>
        <p:grpSpPr>
          <a:xfrm>
            <a:off x="73138" y="379475"/>
            <a:ext cx="640080" cy="512056"/>
            <a:chOff x="4589775" y="4310050"/>
            <a:chExt cx="640080" cy="512056"/>
          </a:xfrm>
        </p:grpSpPr>
        <p:sp>
          <p:nvSpPr>
            <p:cNvPr id="1042" name="Google Shape;1042;p24"/>
            <p:cNvSpPr/>
            <p:nvPr/>
          </p:nvSpPr>
          <p:spPr>
            <a:xfrm>
              <a:off x="4589775" y="4310050"/>
              <a:ext cx="640080" cy="512056"/>
            </a:xfrm>
            <a:custGeom>
              <a:avLst/>
              <a:gdLst/>
              <a:ahLst/>
              <a:cxnLst/>
              <a:rect l="l" t="t" r="r" b="b"/>
              <a:pathLst>
                <a:path w="9374" h="7782" extrusionOk="0">
                  <a:moveTo>
                    <a:pt x="5238" y="0"/>
                  </a:moveTo>
                  <a:cubicBezTo>
                    <a:pt x="4387" y="0"/>
                    <a:pt x="3684" y="896"/>
                    <a:pt x="3735" y="1697"/>
                  </a:cubicBezTo>
                  <a:cubicBezTo>
                    <a:pt x="3748" y="1918"/>
                    <a:pt x="3764" y="2113"/>
                    <a:pt x="3781" y="2281"/>
                  </a:cubicBezTo>
                  <a:cubicBezTo>
                    <a:pt x="3524" y="1994"/>
                    <a:pt x="3112" y="1667"/>
                    <a:pt x="2571" y="1667"/>
                  </a:cubicBezTo>
                  <a:cubicBezTo>
                    <a:pt x="2275" y="1667"/>
                    <a:pt x="1941" y="1764"/>
                    <a:pt x="1573" y="2019"/>
                  </a:cubicBezTo>
                  <a:cubicBezTo>
                    <a:pt x="1" y="3103"/>
                    <a:pt x="1187" y="4745"/>
                    <a:pt x="2349" y="4799"/>
                  </a:cubicBezTo>
                  <a:cubicBezTo>
                    <a:pt x="2627" y="4812"/>
                    <a:pt x="2861" y="4816"/>
                    <a:pt x="3059" y="4816"/>
                  </a:cubicBezTo>
                  <a:cubicBezTo>
                    <a:pt x="3086" y="4816"/>
                    <a:pt x="3112" y="4816"/>
                    <a:pt x="3138" y="4816"/>
                  </a:cubicBezTo>
                  <a:lnTo>
                    <a:pt x="3138" y="4816"/>
                  </a:lnTo>
                  <a:cubicBezTo>
                    <a:pt x="2697" y="5217"/>
                    <a:pt x="2144" y="6001"/>
                    <a:pt x="2895" y="7046"/>
                  </a:cubicBezTo>
                  <a:cubicBezTo>
                    <a:pt x="3272" y="7573"/>
                    <a:pt x="3708" y="7781"/>
                    <a:pt x="4120" y="7781"/>
                  </a:cubicBezTo>
                  <a:cubicBezTo>
                    <a:pt x="4923" y="7781"/>
                    <a:pt x="5638" y="6990"/>
                    <a:pt x="5659" y="6222"/>
                  </a:cubicBezTo>
                  <a:cubicBezTo>
                    <a:pt x="5667" y="5962"/>
                    <a:pt x="5668" y="5741"/>
                    <a:pt x="5667" y="5552"/>
                  </a:cubicBezTo>
                  <a:lnTo>
                    <a:pt x="5667" y="5552"/>
                  </a:lnTo>
                  <a:cubicBezTo>
                    <a:pt x="5926" y="5805"/>
                    <a:pt x="6338" y="6099"/>
                    <a:pt x="6848" y="6099"/>
                  </a:cubicBezTo>
                  <a:cubicBezTo>
                    <a:pt x="7173" y="6099"/>
                    <a:pt x="7539" y="5980"/>
                    <a:pt x="7930" y="5653"/>
                  </a:cubicBezTo>
                  <a:cubicBezTo>
                    <a:pt x="9373" y="4452"/>
                    <a:pt x="8112" y="2954"/>
                    <a:pt x="6966" y="2954"/>
                  </a:cubicBezTo>
                  <a:cubicBezTo>
                    <a:pt x="6946" y="2954"/>
                    <a:pt x="6926" y="2955"/>
                    <a:pt x="6907" y="2956"/>
                  </a:cubicBezTo>
                  <a:cubicBezTo>
                    <a:pt x="6653" y="2966"/>
                    <a:pt x="6436" y="2982"/>
                    <a:pt x="6250" y="2997"/>
                  </a:cubicBezTo>
                  <a:cubicBezTo>
                    <a:pt x="6660" y="2606"/>
                    <a:pt x="7347" y="1704"/>
                    <a:pt x="6414" y="626"/>
                  </a:cubicBezTo>
                  <a:cubicBezTo>
                    <a:pt x="6029" y="179"/>
                    <a:pt x="5618" y="0"/>
                    <a:pt x="5238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4834149" y="4493909"/>
              <a:ext cx="133151" cy="120217"/>
            </a:xfrm>
            <a:custGeom>
              <a:avLst/>
              <a:gdLst/>
              <a:ahLst/>
              <a:cxnLst/>
              <a:rect l="l" t="t" r="r" b="b"/>
              <a:pathLst>
                <a:path w="1950" h="1827" extrusionOk="0">
                  <a:moveTo>
                    <a:pt x="974" y="1"/>
                  </a:moveTo>
                  <a:cubicBezTo>
                    <a:pt x="654" y="1"/>
                    <a:pt x="354" y="169"/>
                    <a:pt x="188" y="450"/>
                  </a:cubicBezTo>
                  <a:cubicBezTo>
                    <a:pt x="0" y="768"/>
                    <a:pt x="22" y="1168"/>
                    <a:pt x="244" y="1462"/>
                  </a:cubicBezTo>
                  <a:cubicBezTo>
                    <a:pt x="420" y="1696"/>
                    <a:pt x="693" y="1827"/>
                    <a:pt x="976" y="1827"/>
                  </a:cubicBezTo>
                  <a:cubicBezTo>
                    <a:pt x="1051" y="1827"/>
                    <a:pt x="1127" y="1818"/>
                    <a:pt x="1203" y="1798"/>
                  </a:cubicBezTo>
                  <a:cubicBezTo>
                    <a:pt x="1559" y="1706"/>
                    <a:pt x="1826" y="1407"/>
                    <a:pt x="1878" y="1042"/>
                  </a:cubicBezTo>
                  <a:cubicBezTo>
                    <a:pt x="1949" y="543"/>
                    <a:pt x="1601" y="81"/>
                    <a:pt x="1103" y="10"/>
                  </a:cubicBezTo>
                  <a:cubicBezTo>
                    <a:pt x="1060" y="4"/>
                    <a:pt x="1017" y="1"/>
                    <a:pt x="974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4"/>
          <p:cNvSpPr/>
          <p:nvPr/>
        </p:nvSpPr>
        <p:spPr>
          <a:xfrm>
            <a:off x="785900" y="4769750"/>
            <a:ext cx="233400" cy="233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423988" y="4769750"/>
            <a:ext cx="142800" cy="142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4"/>
          <p:cNvSpPr/>
          <p:nvPr/>
        </p:nvSpPr>
        <p:spPr>
          <a:xfrm>
            <a:off x="477225" y="1219175"/>
            <a:ext cx="91500" cy="91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4"/>
          <p:cNvSpPr txBox="1">
            <a:spLocks noGrp="1"/>
          </p:cNvSpPr>
          <p:nvPr>
            <p:ph type="title"/>
          </p:nvPr>
        </p:nvSpPr>
        <p:spPr>
          <a:xfrm>
            <a:off x="1062699" y="1751102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4"/>
          <p:cNvSpPr txBox="1">
            <a:spLocks noGrp="1"/>
          </p:cNvSpPr>
          <p:nvPr>
            <p:ph type="title" idx="2"/>
          </p:nvPr>
        </p:nvSpPr>
        <p:spPr>
          <a:xfrm>
            <a:off x="5703801" y="1751102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4"/>
          <p:cNvSpPr txBox="1">
            <a:spLocks noGrp="1"/>
          </p:cNvSpPr>
          <p:nvPr>
            <p:ph type="subTitle" idx="1"/>
          </p:nvPr>
        </p:nvSpPr>
        <p:spPr>
          <a:xfrm>
            <a:off x="1062699" y="2044702"/>
            <a:ext cx="2377500" cy="55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4"/>
          <p:cNvSpPr txBox="1">
            <a:spLocks noGrp="1"/>
          </p:cNvSpPr>
          <p:nvPr>
            <p:ph type="subTitle" idx="3"/>
          </p:nvPr>
        </p:nvSpPr>
        <p:spPr>
          <a:xfrm>
            <a:off x="5703800" y="2044703"/>
            <a:ext cx="2377500" cy="55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4"/>
          <p:cNvSpPr txBox="1">
            <a:spLocks noGrp="1"/>
          </p:cNvSpPr>
          <p:nvPr>
            <p:ph type="title" idx="4"/>
          </p:nvPr>
        </p:nvSpPr>
        <p:spPr>
          <a:xfrm>
            <a:off x="1062699" y="3189013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4"/>
          <p:cNvSpPr txBox="1">
            <a:spLocks noGrp="1"/>
          </p:cNvSpPr>
          <p:nvPr>
            <p:ph type="title" idx="5"/>
          </p:nvPr>
        </p:nvSpPr>
        <p:spPr>
          <a:xfrm>
            <a:off x="5703799" y="3189015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i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4"/>
          <p:cNvSpPr txBox="1">
            <a:spLocks noGrp="1"/>
          </p:cNvSpPr>
          <p:nvPr>
            <p:ph type="subTitle" idx="6"/>
          </p:nvPr>
        </p:nvSpPr>
        <p:spPr>
          <a:xfrm>
            <a:off x="1062699" y="3481676"/>
            <a:ext cx="2377500" cy="55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4"/>
          <p:cNvSpPr txBox="1">
            <a:spLocks noGrp="1"/>
          </p:cNvSpPr>
          <p:nvPr>
            <p:ph type="subTitle" idx="7"/>
          </p:nvPr>
        </p:nvSpPr>
        <p:spPr>
          <a:xfrm>
            <a:off x="5703799" y="3481678"/>
            <a:ext cx="2377500" cy="55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5" name="Google Shape;1055;p24"/>
          <p:cNvSpPr txBox="1">
            <a:spLocks noGrp="1"/>
          </p:cNvSpPr>
          <p:nvPr>
            <p:ph type="title" idx="8"/>
          </p:nvPr>
        </p:nvSpPr>
        <p:spPr>
          <a:xfrm>
            <a:off x="720000" y="5388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5"/>
          <p:cNvSpPr/>
          <p:nvPr/>
        </p:nvSpPr>
        <p:spPr>
          <a:xfrm rot="3507489">
            <a:off x="-3079613" y="1071320"/>
            <a:ext cx="6718632" cy="3302975"/>
          </a:xfrm>
          <a:custGeom>
            <a:avLst/>
            <a:gdLst/>
            <a:ahLst/>
            <a:cxnLst/>
            <a:rect l="l" t="t" r="r" b="b"/>
            <a:pathLst>
              <a:path w="221745" h="109013" extrusionOk="0">
                <a:moveTo>
                  <a:pt x="45797" y="1"/>
                </a:moveTo>
                <a:cubicBezTo>
                  <a:pt x="30249" y="1"/>
                  <a:pt x="14419" y="3150"/>
                  <a:pt x="1" y="9240"/>
                </a:cubicBezTo>
                <a:lnTo>
                  <a:pt x="1" y="11318"/>
                </a:lnTo>
                <a:cubicBezTo>
                  <a:pt x="14459" y="5210"/>
                  <a:pt x="29115" y="1741"/>
                  <a:pt x="44639" y="1741"/>
                </a:cubicBezTo>
                <a:cubicBezTo>
                  <a:pt x="45060" y="1741"/>
                  <a:pt x="45482" y="1743"/>
                  <a:pt x="45905" y="1749"/>
                </a:cubicBezTo>
                <a:cubicBezTo>
                  <a:pt x="49105" y="1787"/>
                  <a:pt x="52327" y="2164"/>
                  <a:pt x="55300" y="3413"/>
                </a:cubicBezTo>
                <a:cubicBezTo>
                  <a:pt x="57773" y="4451"/>
                  <a:pt x="59807" y="6024"/>
                  <a:pt x="59842" y="9401"/>
                </a:cubicBezTo>
                <a:cubicBezTo>
                  <a:pt x="59891" y="14173"/>
                  <a:pt x="55352" y="17970"/>
                  <a:pt x="55250" y="22582"/>
                </a:cubicBezTo>
                <a:cubicBezTo>
                  <a:pt x="55152" y="27053"/>
                  <a:pt x="57655" y="30494"/>
                  <a:pt x="60295" y="32302"/>
                </a:cubicBezTo>
                <a:cubicBezTo>
                  <a:pt x="62936" y="34109"/>
                  <a:pt x="67309" y="35207"/>
                  <a:pt x="70410" y="35776"/>
                </a:cubicBezTo>
                <a:cubicBezTo>
                  <a:pt x="86073" y="38650"/>
                  <a:pt x="102520" y="38013"/>
                  <a:pt x="114884" y="48559"/>
                </a:cubicBezTo>
                <a:cubicBezTo>
                  <a:pt x="121257" y="53993"/>
                  <a:pt x="125419" y="62015"/>
                  <a:pt x="130267" y="68985"/>
                </a:cubicBezTo>
                <a:cubicBezTo>
                  <a:pt x="141576" y="85240"/>
                  <a:pt x="156651" y="98934"/>
                  <a:pt x="174156" y="107034"/>
                </a:cubicBezTo>
                <a:cubicBezTo>
                  <a:pt x="176806" y="108260"/>
                  <a:pt x="180545" y="109013"/>
                  <a:pt x="183682" y="109013"/>
                </a:cubicBezTo>
                <a:cubicBezTo>
                  <a:pt x="184215" y="109013"/>
                  <a:pt x="184732" y="108991"/>
                  <a:pt x="185222" y="108946"/>
                </a:cubicBezTo>
                <a:cubicBezTo>
                  <a:pt x="190645" y="108449"/>
                  <a:pt x="195769" y="104054"/>
                  <a:pt x="201148" y="103187"/>
                </a:cubicBezTo>
                <a:cubicBezTo>
                  <a:pt x="201882" y="103069"/>
                  <a:pt x="202617" y="103021"/>
                  <a:pt x="203353" y="103021"/>
                </a:cubicBezTo>
                <a:cubicBezTo>
                  <a:pt x="206346" y="103021"/>
                  <a:pt x="209360" y="103804"/>
                  <a:pt x="212375" y="103804"/>
                </a:cubicBezTo>
                <a:cubicBezTo>
                  <a:pt x="212403" y="103804"/>
                  <a:pt x="212431" y="103804"/>
                  <a:pt x="212460" y="103803"/>
                </a:cubicBezTo>
                <a:cubicBezTo>
                  <a:pt x="212460" y="103803"/>
                  <a:pt x="221059" y="103789"/>
                  <a:pt x="221395" y="97154"/>
                </a:cubicBezTo>
                <a:cubicBezTo>
                  <a:pt x="221744" y="90278"/>
                  <a:pt x="216148" y="87830"/>
                  <a:pt x="211304" y="87121"/>
                </a:cubicBezTo>
                <a:lnTo>
                  <a:pt x="209820" y="88283"/>
                </a:lnTo>
                <a:cubicBezTo>
                  <a:pt x="212195" y="88869"/>
                  <a:pt x="214881" y="89532"/>
                  <a:pt x="216828" y="91082"/>
                </a:cubicBezTo>
                <a:cubicBezTo>
                  <a:pt x="218774" y="92631"/>
                  <a:pt x="220087" y="95377"/>
                  <a:pt x="219303" y="97814"/>
                </a:cubicBezTo>
                <a:cubicBezTo>
                  <a:pt x="218367" y="100728"/>
                  <a:pt x="215016" y="101906"/>
                  <a:pt x="212099" y="101919"/>
                </a:cubicBezTo>
                <a:cubicBezTo>
                  <a:pt x="212073" y="101919"/>
                  <a:pt x="212047" y="101919"/>
                  <a:pt x="212020" y="101919"/>
                </a:cubicBezTo>
                <a:cubicBezTo>
                  <a:pt x="209003" y="101919"/>
                  <a:pt x="205986" y="101135"/>
                  <a:pt x="202992" y="101135"/>
                </a:cubicBezTo>
                <a:cubicBezTo>
                  <a:pt x="202255" y="101135"/>
                  <a:pt x="201521" y="101182"/>
                  <a:pt x="200788" y="101301"/>
                </a:cubicBezTo>
                <a:cubicBezTo>
                  <a:pt x="195408" y="102167"/>
                  <a:pt x="190965" y="106700"/>
                  <a:pt x="185544" y="107198"/>
                </a:cubicBezTo>
                <a:cubicBezTo>
                  <a:pt x="185108" y="107238"/>
                  <a:pt x="184660" y="107257"/>
                  <a:pt x="184202" y="107257"/>
                </a:cubicBezTo>
                <a:cubicBezTo>
                  <a:pt x="181116" y="107257"/>
                  <a:pt x="177616" y="106386"/>
                  <a:pt x="174915" y="105136"/>
                </a:cubicBezTo>
                <a:cubicBezTo>
                  <a:pt x="157410" y="97036"/>
                  <a:pt x="142835" y="83629"/>
                  <a:pt x="131527" y="67372"/>
                </a:cubicBezTo>
                <a:cubicBezTo>
                  <a:pt x="126679" y="60402"/>
                  <a:pt x="122466" y="52734"/>
                  <a:pt x="116093" y="47299"/>
                </a:cubicBezTo>
                <a:cubicBezTo>
                  <a:pt x="103729" y="36754"/>
                  <a:pt x="86395" y="36902"/>
                  <a:pt x="70732" y="34028"/>
                </a:cubicBezTo>
                <a:cubicBezTo>
                  <a:pt x="67631" y="33459"/>
                  <a:pt x="64473" y="32720"/>
                  <a:pt x="61833" y="30913"/>
                </a:cubicBezTo>
                <a:cubicBezTo>
                  <a:pt x="59192" y="29106"/>
                  <a:pt x="57139" y="26012"/>
                  <a:pt x="57290" y="22695"/>
                </a:cubicBezTo>
                <a:cubicBezTo>
                  <a:pt x="57509" y="17929"/>
                  <a:pt x="62008" y="14200"/>
                  <a:pt x="61960" y="9429"/>
                </a:cubicBezTo>
                <a:cubicBezTo>
                  <a:pt x="61924" y="6051"/>
                  <a:pt x="59629" y="3469"/>
                  <a:pt x="56731" y="2038"/>
                </a:cubicBezTo>
                <a:cubicBezTo>
                  <a:pt x="53831" y="606"/>
                  <a:pt x="50392" y="46"/>
                  <a:pt x="47190" y="9"/>
                </a:cubicBezTo>
                <a:cubicBezTo>
                  <a:pt x="46726" y="3"/>
                  <a:pt x="46262" y="1"/>
                  <a:pt x="45797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35"/>
          <p:cNvSpPr/>
          <p:nvPr/>
        </p:nvSpPr>
        <p:spPr>
          <a:xfrm>
            <a:off x="-57150" y="4404350"/>
            <a:ext cx="770400" cy="7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4" name="Google Shape;1484;p35"/>
          <p:cNvGrpSpPr/>
          <p:nvPr/>
        </p:nvGrpSpPr>
        <p:grpSpPr>
          <a:xfrm rot="-4680444" flipH="1">
            <a:off x="-938709" y="3393774"/>
            <a:ext cx="3399132" cy="3092052"/>
            <a:chOff x="-2695110" y="1929543"/>
            <a:chExt cx="6726572" cy="6118636"/>
          </a:xfrm>
        </p:grpSpPr>
        <p:sp>
          <p:nvSpPr>
            <p:cNvPr id="1485" name="Google Shape;1485;p35"/>
            <p:cNvSpPr/>
            <p:nvPr/>
          </p:nvSpPr>
          <p:spPr>
            <a:xfrm rot="1694377" flipH="1">
              <a:off x="-699652" y="2894310"/>
              <a:ext cx="4554225" cy="1893351"/>
            </a:xfrm>
            <a:custGeom>
              <a:avLst/>
              <a:gdLst/>
              <a:ahLst/>
              <a:cxnLst/>
              <a:rect l="l" t="t" r="r" b="b"/>
              <a:pathLst>
                <a:path w="44919" h="18674" extrusionOk="0">
                  <a:moveTo>
                    <a:pt x="36974" y="0"/>
                  </a:moveTo>
                  <a:cubicBezTo>
                    <a:pt x="36617" y="0"/>
                    <a:pt x="36256" y="22"/>
                    <a:pt x="35893" y="67"/>
                  </a:cubicBezTo>
                  <a:cubicBezTo>
                    <a:pt x="32625" y="474"/>
                    <a:pt x="30053" y="2804"/>
                    <a:pt x="29556" y="6736"/>
                  </a:cubicBezTo>
                  <a:cubicBezTo>
                    <a:pt x="29448" y="7600"/>
                    <a:pt x="29392" y="8829"/>
                    <a:pt x="29107" y="9651"/>
                  </a:cubicBezTo>
                  <a:cubicBezTo>
                    <a:pt x="28859" y="10366"/>
                    <a:pt x="28190" y="11015"/>
                    <a:pt x="27468" y="11015"/>
                  </a:cubicBezTo>
                  <a:cubicBezTo>
                    <a:pt x="27361" y="11015"/>
                    <a:pt x="27253" y="11001"/>
                    <a:pt x="27144" y="10970"/>
                  </a:cubicBezTo>
                  <a:cubicBezTo>
                    <a:pt x="26330" y="10739"/>
                    <a:pt x="25994" y="9776"/>
                    <a:pt x="25347" y="9228"/>
                  </a:cubicBezTo>
                  <a:cubicBezTo>
                    <a:pt x="24986" y="8920"/>
                    <a:pt x="24516" y="8771"/>
                    <a:pt x="24043" y="8771"/>
                  </a:cubicBezTo>
                  <a:cubicBezTo>
                    <a:pt x="23449" y="8771"/>
                    <a:pt x="22851" y="9008"/>
                    <a:pt x="22466" y="9463"/>
                  </a:cubicBezTo>
                  <a:cubicBezTo>
                    <a:pt x="21239" y="10911"/>
                    <a:pt x="22264" y="13620"/>
                    <a:pt x="20709" y="14706"/>
                  </a:cubicBezTo>
                  <a:cubicBezTo>
                    <a:pt x="20379" y="14936"/>
                    <a:pt x="20001" y="15033"/>
                    <a:pt x="19610" y="15033"/>
                  </a:cubicBezTo>
                  <a:cubicBezTo>
                    <a:pt x="18907" y="15033"/>
                    <a:pt x="18161" y="14721"/>
                    <a:pt x="17568" y="14309"/>
                  </a:cubicBezTo>
                  <a:cubicBezTo>
                    <a:pt x="15813" y="13089"/>
                    <a:pt x="14690" y="11139"/>
                    <a:pt x="13011" y="9815"/>
                  </a:cubicBezTo>
                  <a:cubicBezTo>
                    <a:pt x="11979" y="9004"/>
                    <a:pt x="10727" y="8441"/>
                    <a:pt x="9417" y="8362"/>
                  </a:cubicBezTo>
                  <a:cubicBezTo>
                    <a:pt x="9318" y="8356"/>
                    <a:pt x="9219" y="8353"/>
                    <a:pt x="9119" y="8353"/>
                  </a:cubicBezTo>
                  <a:cubicBezTo>
                    <a:pt x="7904" y="8353"/>
                    <a:pt x="6675" y="8793"/>
                    <a:pt x="5827" y="9659"/>
                  </a:cubicBezTo>
                  <a:cubicBezTo>
                    <a:pt x="4743" y="10768"/>
                    <a:pt x="4393" y="12379"/>
                    <a:pt x="3676" y="13753"/>
                  </a:cubicBezTo>
                  <a:cubicBezTo>
                    <a:pt x="2957" y="15127"/>
                    <a:pt x="1551" y="16145"/>
                    <a:pt x="1" y="16145"/>
                  </a:cubicBezTo>
                  <a:lnTo>
                    <a:pt x="1" y="18674"/>
                  </a:lnTo>
                  <a:cubicBezTo>
                    <a:pt x="2245" y="18674"/>
                    <a:pt x="4538" y="17399"/>
                    <a:pt x="5423" y="15337"/>
                  </a:cubicBezTo>
                  <a:cubicBezTo>
                    <a:pt x="5928" y="14157"/>
                    <a:pt x="6131" y="12655"/>
                    <a:pt x="7275" y="12073"/>
                  </a:cubicBezTo>
                  <a:cubicBezTo>
                    <a:pt x="7617" y="11899"/>
                    <a:pt x="8004" y="11839"/>
                    <a:pt x="8391" y="11839"/>
                  </a:cubicBezTo>
                  <a:cubicBezTo>
                    <a:pt x="8494" y="11839"/>
                    <a:pt x="8596" y="11843"/>
                    <a:pt x="8698" y="11851"/>
                  </a:cubicBezTo>
                  <a:cubicBezTo>
                    <a:pt x="10602" y="11995"/>
                    <a:pt x="12242" y="13205"/>
                    <a:pt x="13701" y="14436"/>
                  </a:cubicBezTo>
                  <a:cubicBezTo>
                    <a:pt x="15162" y="15669"/>
                    <a:pt x="16634" y="17010"/>
                    <a:pt x="18476" y="17513"/>
                  </a:cubicBezTo>
                  <a:cubicBezTo>
                    <a:pt x="18871" y="17621"/>
                    <a:pt x="19289" y="17675"/>
                    <a:pt x="19708" y="17675"/>
                  </a:cubicBezTo>
                  <a:cubicBezTo>
                    <a:pt x="21243" y="17675"/>
                    <a:pt x="22792" y="16954"/>
                    <a:pt x="23297" y="15542"/>
                  </a:cubicBezTo>
                  <a:cubicBezTo>
                    <a:pt x="23778" y="14198"/>
                    <a:pt x="23214" y="12619"/>
                    <a:pt x="23821" y="11328"/>
                  </a:cubicBezTo>
                  <a:cubicBezTo>
                    <a:pt x="23889" y="11184"/>
                    <a:pt x="23992" y="11029"/>
                    <a:pt x="24150" y="11003"/>
                  </a:cubicBezTo>
                  <a:cubicBezTo>
                    <a:pt x="24166" y="11001"/>
                    <a:pt x="24182" y="11000"/>
                    <a:pt x="24197" y="11000"/>
                  </a:cubicBezTo>
                  <a:cubicBezTo>
                    <a:pt x="24371" y="11000"/>
                    <a:pt x="24515" y="11160"/>
                    <a:pt x="24612" y="11314"/>
                  </a:cubicBezTo>
                  <a:cubicBezTo>
                    <a:pt x="25317" y="12429"/>
                    <a:pt x="25402" y="14104"/>
                    <a:pt x="26626" y="14599"/>
                  </a:cubicBezTo>
                  <a:cubicBezTo>
                    <a:pt x="26825" y="14680"/>
                    <a:pt x="27034" y="14715"/>
                    <a:pt x="27244" y="14715"/>
                  </a:cubicBezTo>
                  <a:cubicBezTo>
                    <a:pt x="27774" y="14715"/>
                    <a:pt x="28316" y="14489"/>
                    <a:pt x="28755" y="14175"/>
                  </a:cubicBezTo>
                  <a:cubicBezTo>
                    <a:pt x="30121" y="13196"/>
                    <a:pt x="30763" y="11498"/>
                    <a:pt x="31146" y="9861"/>
                  </a:cubicBezTo>
                  <a:cubicBezTo>
                    <a:pt x="31527" y="8226"/>
                    <a:pt x="31736" y="6511"/>
                    <a:pt x="32537" y="5033"/>
                  </a:cubicBezTo>
                  <a:cubicBezTo>
                    <a:pt x="33398" y="3447"/>
                    <a:pt x="34949" y="2234"/>
                    <a:pt x="36713" y="1854"/>
                  </a:cubicBezTo>
                  <a:cubicBezTo>
                    <a:pt x="37107" y="1770"/>
                    <a:pt x="37510" y="1728"/>
                    <a:pt x="37913" y="1728"/>
                  </a:cubicBezTo>
                  <a:cubicBezTo>
                    <a:pt x="39316" y="1728"/>
                    <a:pt x="40720" y="2233"/>
                    <a:pt x="41755" y="3178"/>
                  </a:cubicBezTo>
                  <a:cubicBezTo>
                    <a:pt x="42243" y="3624"/>
                    <a:pt x="42671" y="4174"/>
                    <a:pt x="43284" y="4421"/>
                  </a:cubicBezTo>
                  <a:cubicBezTo>
                    <a:pt x="43506" y="4510"/>
                    <a:pt x="43768" y="4563"/>
                    <a:pt x="44017" y="4563"/>
                  </a:cubicBezTo>
                  <a:cubicBezTo>
                    <a:pt x="44456" y="4563"/>
                    <a:pt x="44855" y="4398"/>
                    <a:pt x="44918" y="3981"/>
                  </a:cubicBezTo>
                  <a:cubicBezTo>
                    <a:pt x="43033" y="1701"/>
                    <a:pt x="40130" y="0"/>
                    <a:pt x="3697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6" name="Google Shape;1486;p35"/>
            <p:cNvSpPr/>
            <p:nvPr/>
          </p:nvSpPr>
          <p:spPr>
            <a:xfrm rot="1694377" flipH="1">
              <a:off x="-889429" y="2951814"/>
              <a:ext cx="4476460" cy="2794199"/>
            </a:xfrm>
            <a:custGeom>
              <a:avLst/>
              <a:gdLst/>
              <a:ahLst/>
              <a:cxnLst/>
              <a:rect l="l" t="t" r="r" b="b"/>
              <a:pathLst>
                <a:path w="44152" h="27559" extrusionOk="0">
                  <a:moveTo>
                    <a:pt x="37467" y="1"/>
                  </a:moveTo>
                  <a:cubicBezTo>
                    <a:pt x="37257" y="1"/>
                    <a:pt x="37048" y="10"/>
                    <a:pt x="36839" y="30"/>
                  </a:cubicBezTo>
                  <a:cubicBezTo>
                    <a:pt x="35000" y="200"/>
                    <a:pt x="33221" y="1169"/>
                    <a:pt x="32197" y="2705"/>
                  </a:cubicBezTo>
                  <a:cubicBezTo>
                    <a:pt x="30383" y="5424"/>
                    <a:pt x="31154" y="9241"/>
                    <a:pt x="29473" y="12042"/>
                  </a:cubicBezTo>
                  <a:cubicBezTo>
                    <a:pt x="29053" y="12741"/>
                    <a:pt x="28338" y="13399"/>
                    <a:pt x="27563" y="13399"/>
                  </a:cubicBezTo>
                  <a:cubicBezTo>
                    <a:pt x="27451" y="13399"/>
                    <a:pt x="27338" y="13385"/>
                    <a:pt x="27224" y="13356"/>
                  </a:cubicBezTo>
                  <a:cubicBezTo>
                    <a:pt x="25422" y="12888"/>
                    <a:pt x="25997" y="9447"/>
                    <a:pt x="24182" y="9033"/>
                  </a:cubicBezTo>
                  <a:cubicBezTo>
                    <a:pt x="24143" y="9024"/>
                    <a:pt x="24100" y="9020"/>
                    <a:pt x="24054" y="9020"/>
                  </a:cubicBezTo>
                  <a:cubicBezTo>
                    <a:pt x="23894" y="9020"/>
                    <a:pt x="23705" y="9069"/>
                    <a:pt x="23582" y="9134"/>
                  </a:cubicBezTo>
                  <a:cubicBezTo>
                    <a:pt x="23403" y="9228"/>
                    <a:pt x="23263" y="9381"/>
                    <a:pt x="23182" y="9567"/>
                  </a:cubicBezTo>
                  <a:cubicBezTo>
                    <a:pt x="22342" y="11454"/>
                    <a:pt x="23231" y="14040"/>
                    <a:pt x="21718" y="15446"/>
                  </a:cubicBezTo>
                  <a:cubicBezTo>
                    <a:pt x="21209" y="15918"/>
                    <a:pt x="20534" y="16123"/>
                    <a:pt x="19837" y="16123"/>
                  </a:cubicBezTo>
                  <a:cubicBezTo>
                    <a:pt x="19223" y="16123"/>
                    <a:pt x="18593" y="15964"/>
                    <a:pt x="18046" y="15690"/>
                  </a:cubicBezTo>
                  <a:cubicBezTo>
                    <a:pt x="16877" y="15106"/>
                    <a:pt x="15985" y="14104"/>
                    <a:pt x="15064" y="13178"/>
                  </a:cubicBezTo>
                  <a:cubicBezTo>
                    <a:pt x="13897" y="12006"/>
                    <a:pt x="12603" y="10898"/>
                    <a:pt x="11042" y="10348"/>
                  </a:cubicBezTo>
                  <a:cubicBezTo>
                    <a:pt x="10441" y="10136"/>
                    <a:pt x="9793" y="10021"/>
                    <a:pt x="9151" y="10021"/>
                  </a:cubicBezTo>
                  <a:cubicBezTo>
                    <a:pt x="8128" y="10021"/>
                    <a:pt x="7121" y="10313"/>
                    <a:pt x="6346" y="10971"/>
                  </a:cubicBezTo>
                  <a:cubicBezTo>
                    <a:pt x="5111" y="12022"/>
                    <a:pt x="4692" y="13746"/>
                    <a:pt x="3673" y="15009"/>
                  </a:cubicBezTo>
                  <a:cubicBezTo>
                    <a:pt x="2781" y="16115"/>
                    <a:pt x="1417" y="16823"/>
                    <a:pt x="1" y="16921"/>
                  </a:cubicBezTo>
                  <a:lnTo>
                    <a:pt x="1" y="27559"/>
                  </a:lnTo>
                  <a:cubicBezTo>
                    <a:pt x="2448" y="26834"/>
                    <a:pt x="4660" y="25327"/>
                    <a:pt x="6215" y="23303"/>
                  </a:cubicBezTo>
                  <a:cubicBezTo>
                    <a:pt x="7687" y="21386"/>
                    <a:pt x="8909" y="18805"/>
                    <a:pt x="11296" y="18424"/>
                  </a:cubicBezTo>
                  <a:cubicBezTo>
                    <a:pt x="11491" y="18393"/>
                    <a:pt x="11683" y="18379"/>
                    <a:pt x="11874" y="18379"/>
                  </a:cubicBezTo>
                  <a:cubicBezTo>
                    <a:pt x="13634" y="18379"/>
                    <a:pt x="15253" y="19601"/>
                    <a:pt x="16920" y="20324"/>
                  </a:cubicBezTo>
                  <a:cubicBezTo>
                    <a:pt x="17806" y="20708"/>
                    <a:pt x="18813" y="20915"/>
                    <a:pt x="19801" y="20915"/>
                  </a:cubicBezTo>
                  <a:cubicBezTo>
                    <a:pt x="21591" y="20915"/>
                    <a:pt x="23320" y="20235"/>
                    <a:pt x="24159" y="18698"/>
                  </a:cubicBezTo>
                  <a:cubicBezTo>
                    <a:pt x="24494" y="18086"/>
                    <a:pt x="24660" y="17388"/>
                    <a:pt x="25030" y="16796"/>
                  </a:cubicBezTo>
                  <a:cubicBezTo>
                    <a:pt x="25349" y="16285"/>
                    <a:pt x="25901" y="15849"/>
                    <a:pt x="26482" y="15849"/>
                  </a:cubicBezTo>
                  <a:cubicBezTo>
                    <a:pt x="26574" y="15849"/>
                    <a:pt x="26666" y="15860"/>
                    <a:pt x="26759" y="15884"/>
                  </a:cubicBezTo>
                  <a:cubicBezTo>
                    <a:pt x="27556" y="16086"/>
                    <a:pt x="27898" y="17051"/>
                    <a:pt x="28607" y="17466"/>
                  </a:cubicBezTo>
                  <a:cubicBezTo>
                    <a:pt x="28845" y="17605"/>
                    <a:pt x="29103" y="17668"/>
                    <a:pt x="29365" y="17668"/>
                  </a:cubicBezTo>
                  <a:cubicBezTo>
                    <a:pt x="30186" y="17668"/>
                    <a:pt x="31039" y="17051"/>
                    <a:pt x="31424" y="16273"/>
                  </a:cubicBezTo>
                  <a:cubicBezTo>
                    <a:pt x="31934" y="15247"/>
                    <a:pt x="31896" y="14050"/>
                    <a:pt x="31992" y="12909"/>
                  </a:cubicBezTo>
                  <a:cubicBezTo>
                    <a:pt x="32338" y="8779"/>
                    <a:pt x="35089" y="4595"/>
                    <a:pt x="39163" y="3826"/>
                  </a:cubicBezTo>
                  <a:cubicBezTo>
                    <a:pt x="39678" y="3728"/>
                    <a:pt x="40196" y="3686"/>
                    <a:pt x="40716" y="3686"/>
                  </a:cubicBezTo>
                  <a:cubicBezTo>
                    <a:pt x="41854" y="3686"/>
                    <a:pt x="42998" y="3888"/>
                    <a:pt x="44126" y="4147"/>
                  </a:cubicBezTo>
                  <a:cubicBezTo>
                    <a:pt x="44124" y="3845"/>
                    <a:pt x="44133" y="3545"/>
                    <a:pt x="44152" y="3244"/>
                  </a:cubicBezTo>
                  <a:cubicBezTo>
                    <a:pt x="43594" y="2725"/>
                    <a:pt x="42339" y="1747"/>
                    <a:pt x="42047" y="1535"/>
                  </a:cubicBezTo>
                  <a:cubicBezTo>
                    <a:pt x="40720" y="577"/>
                    <a:pt x="39099" y="1"/>
                    <a:pt x="37467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7" name="Google Shape;1487;p35"/>
            <p:cNvSpPr/>
            <p:nvPr/>
          </p:nvSpPr>
          <p:spPr>
            <a:xfrm rot="1694377" flipH="1">
              <a:off x="-1400793" y="3196899"/>
              <a:ext cx="4591231" cy="3752027"/>
            </a:xfrm>
            <a:custGeom>
              <a:avLst/>
              <a:gdLst/>
              <a:ahLst/>
              <a:cxnLst/>
              <a:rect l="l" t="t" r="r" b="b"/>
              <a:pathLst>
                <a:path w="45284" h="37006" extrusionOk="0">
                  <a:moveTo>
                    <a:pt x="40716" y="0"/>
                  </a:moveTo>
                  <a:cubicBezTo>
                    <a:pt x="40197" y="0"/>
                    <a:pt x="39678" y="42"/>
                    <a:pt x="39163" y="140"/>
                  </a:cubicBezTo>
                  <a:cubicBezTo>
                    <a:pt x="35089" y="909"/>
                    <a:pt x="32338" y="5093"/>
                    <a:pt x="31992" y="9223"/>
                  </a:cubicBezTo>
                  <a:cubicBezTo>
                    <a:pt x="31896" y="10364"/>
                    <a:pt x="31934" y="11561"/>
                    <a:pt x="31426" y="12587"/>
                  </a:cubicBezTo>
                  <a:cubicBezTo>
                    <a:pt x="31039" y="13365"/>
                    <a:pt x="30185" y="13981"/>
                    <a:pt x="29364" y="13981"/>
                  </a:cubicBezTo>
                  <a:cubicBezTo>
                    <a:pt x="29103" y="13981"/>
                    <a:pt x="28845" y="13919"/>
                    <a:pt x="28607" y="13780"/>
                  </a:cubicBezTo>
                  <a:cubicBezTo>
                    <a:pt x="27898" y="13364"/>
                    <a:pt x="27556" y="12400"/>
                    <a:pt x="26759" y="12198"/>
                  </a:cubicBezTo>
                  <a:cubicBezTo>
                    <a:pt x="26666" y="12174"/>
                    <a:pt x="26574" y="12163"/>
                    <a:pt x="26482" y="12163"/>
                  </a:cubicBezTo>
                  <a:cubicBezTo>
                    <a:pt x="25901" y="12163"/>
                    <a:pt x="25349" y="12599"/>
                    <a:pt x="25030" y="13110"/>
                  </a:cubicBezTo>
                  <a:cubicBezTo>
                    <a:pt x="24660" y="13702"/>
                    <a:pt x="24494" y="14399"/>
                    <a:pt x="24161" y="15012"/>
                  </a:cubicBezTo>
                  <a:cubicBezTo>
                    <a:pt x="23321" y="16549"/>
                    <a:pt x="21592" y="17229"/>
                    <a:pt x="19801" y="17229"/>
                  </a:cubicBezTo>
                  <a:cubicBezTo>
                    <a:pt x="18813" y="17229"/>
                    <a:pt x="17806" y="17022"/>
                    <a:pt x="16920" y="16638"/>
                  </a:cubicBezTo>
                  <a:cubicBezTo>
                    <a:pt x="15254" y="15915"/>
                    <a:pt x="13635" y="14693"/>
                    <a:pt x="11874" y="14693"/>
                  </a:cubicBezTo>
                  <a:cubicBezTo>
                    <a:pt x="11683" y="14693"/>
                    <a:pt x="11491" y="14707"/>
                    <a:pt x="11296" y="14738"/>
                  </a:cubicBezTo>
                  <a:cubicBezTo>
                    <a:pt x="8909" y="15119"/>
                    <a:pt x="7687" y="17699"/>
                    <a:pt x="6215" y="19617"/>
                  </a:cubicBezTo>
                  <a:cubicBezTo>
                    <a:pt x="4660" y="21641"/>
                    <a:pt x="2448" y="23148"/>
                    <a:pt x="1" y="23873"/>
                  </a:cubicBezTo>
                  <a:lnTo>
                    <a:pt x="1" y="37005"/>
                  </a:lnTo>
                  <a:cubicBezTo>
                    <a:pt x="3826" y="35471"/>
                    <a:pt x="7269" y="32987"/>
                    <a:pt x="9925" y="29834"/>
                  </a:cubicBezTo>
                  <a:cubicBezTo>
                    <a:pt x="12620" y="26634"/>
                    <a:pt x="14685" y="22625"/>
                    <a:pt x="18437" y="20775"/>
                  </a:cubicBezTo>
                  <a:cubicBezTo>
                    <a:pt x="19748" y="20131"/>
                    <a:pt x="21186" y="19799"/>
                    <a:pt x="22640" y="19799"/>
                  </a:cubicBezTo>
                  <a:cubicBezTo>
                    <a:pt x="22894" y="19799"/>
                    <a:pt x="23148" y="19809"/>
                    <a:pt x="23403" y="19829"/>
                  </a:cubicBezTo>
                  <a:cubicBezTo>
                    <a:pt x="24242" y="19897"/>
                    <a:pt x="25075" y="20078"/>
                    <a:pt x="25915" y="20078"/>
                  </a:cubicBezTo>
                  <a:cubicBezTo>
                    <a:pt x="25990" y="20078"/>
                    <a:pt x="26065" y="20076"/>
                    <a:pt x="26140" y="20073"/>
                  </a:cubicBezTo>
                  <a:cubicBezTo>
                    <a:pt x="27055" y="20034"/>
                    <a:pt x="28023" y="19698"/>
                    <a:pt x="28527" y="18931"/>
                  </a:cubicBezTo>
                  <a:cubicBezTo>
                    <a:pt x="28858" y="18428"/>
                    <a:pt x="28957" y="17788"/>
                    <a:pt x="29341" y="17323"/>
                  </a:cubicBezTo>
                  <a:cubicBezTo>
                    <a:pt x="29717" y="16869"/>
                    <a:pt x="30246" y="16691"/>
                    <a:pt x="30822" y="16691"/>
                  </a:cubicBezTo>
                  <a:cubicBezTo>
                    <a:pt x="31595" y="16691"/>
                    <a:pt x="32451" y="17012"/>
                    <a:pt x="33132" y="17414"/>
                  </a:cubicBezTo>
                  <a:cubicBezTo>
                    <a:pt x="34100" y="17986"/>
                    <a:pt x="35164" y="18693"/>
                    <a:pt x="36231" y="18693"/>
                  </a:cubicBezTo>
                  <a:cubicBezTo>
                    <a:pt x="36474" y="18693"/>
                    <a:pt x="36717" y="18656"/>
                    <a:pt x="36959" y="18573"/>
                  </a:cubicBezTo>
                  <a:cubicBezTo>
                    <a:pt x="37224" y="18483"/>
                    <a:pt x="37480" y="18185"/>
                    <a:pt x="37571" y="17918"/>
                  </a:cubicBezTo>
                  <a:cubicBezTo>
                    <a:pt x="37660" y="17651"/>
                    <a:pt x="37675" y="17365"/>
                    <a:pt x="37669" y="17084"/>
                  </a:cubicBezTo>
                  <a:cubicBezTo>
                    <a:pt x="37662" y="16570"/>
                    <a:pt x="37594" y="16057"/>
                    <a:pt x="37471" y="15558"/>
                  </a:cubicBezTo>
                  <a:cubicBezTo>
                    <a:pt x="37370" y="15150"/>
                    <a:pt x="37252" y="14696"/>
                    <a:pt x="37113" y="14299"/>
                  </a:cubicBezTo>
                  <a:cubicBezTo>
                    <a:pt x="36963" y="13871"/>
                    <a:pt x="36858" y="13544"/>
                    <a:pt x="36720" y="13088"/>
                  </a:cubicBezTo>
                  <a:cubicBezTo>
                    <a:pt x="36433" y="12131"/>
                    <a:pt x="36105" y="11167"/>
                    <a:pt x="36235" y="10177"/>
                  </a:cubicBezTo>
                  <a:cubicBezTo>
                    <a:pt x="36367" y="9185"/>
                    <a:pt x="37113" y="8190"/>
                    <a:pt x="38112" y="8160"/>
                  </a:cubicBezTo>
                  <a:cubicBezTo>
                    <a:pt x="38129" y="8160"/>
                    <a:pt x="38146" y="8159"/>
                    <a:pt x="38163" y="8159"/>
                  </a:cubicBezTo>
                  <a:cubicBezTo>
                    <a:pt x="39404" y="8159"/>
                    <a:pt x="40233" y="9538"/>
                    <a:pt x="41435" y="9892"/>
                  </a:cubicBezTo>
                  <a:cubicBezTo>
                    <a:pt x="41615" y="9945"/>
                    <a:pt x="41800" y="9970"/>
                    <a:pt x="41986" y="9970"/>
                  </a:cubicBezTo>
                  <a:cubicBezTo>
                    <a:pt x="42820" y="9970"/>
                    <a:pt x="43659" y="9463"/>
                    <a:pt x="43990" y="8688"/>
                  </a:cubicBezTo>
                  <a:cubicBezTo>
                    <a:pt x="44242" y="8098"/>
                    <a:pt x="44216" y="7430"/>
                    <a:pt x="44378" y="6810"/>
                  </a:cubicBezTo>
                  <a:cubicBezTo>
                    <a:pt x="44507" y="6321"/>
                    <a:pt x="44836" y="5822"/>
                    <a:pt x="45283" y="5650"/>
                  </a:cubicBezTo>
                  <a:cubicBezTo>
                    <a:pt x="45238" y="5588"/>
                    <a:pt x="45195" y="5526"/>
                    <a:pt x="45153" y="5461"/>
                  </a:cubicBezTo>
                  <a:cubicBezTo>
                    <a:pt x="44648" y="4665"/>
                    <a:pt x="44437" y="3720"/>
                    <a:pt x="44303" y="2787"/>
                  </a:cubicBezTo>
                  <a:cubicBezTo>
                    <a:pt x="44191" y="2017"/>
                    <a:pt x="44131" y="1239"/>
                    <a:pt x="44127" y="459"/>
                  </a:cubicBezTo>
                  <a:cubicBezTo>
                    <a:pt x="42998" y="202"/>
                    <a:pt x="41854" y="0"/>
                    <a:pt x="4071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8" name="Google Shape;1488;p35"/>
            <p:cNvSpPr/>
            <p:nvPr/>
          </p:nvSpPr>
          <p:spPr>
            <a:xfrm rot="1694377" flipH="1">
              <a:off x="-2190092" y="3571093"/>
              <a:ext cx="5218921" cy="3447554"/>
            </a:xfrm>
            <a:custGeom>
              <a:avLst/>
              <a:gdLst/>
              <a:ahLst/>
              <a:cxnLst/>
              <a:rect l="l" t="t" r="r" b="b"/>
              <a:pathLst>
                <a:path w="51475" h="34003" extrusionOk="0">
                  <a:moveTo>
                    <a:pt x="45282" y="1"/>
                  </a:moveTo>
                  <a:cubicBezTo>
                    <a:pt x="44834" y="173"/>
                    <a:pt x="44507" y="672"/>
                    <a:pt x="44378" y="1161"/>
                  </a:cubicBezTo>
                  <a:cubicBezTo>
                    <a:pt x="44215" y="1782"/>
                    <a:pt x="44242" y="2451"/>
                    <a:pt x="43990" y="3039"/>
                  </a:cubicBezTo>
                  <a:cubicBezTo>
                    <a:pt x="43658" y="3815"/>
                    <a:pt x="42820" y="4322"/>
                    <a:pt x="41986" y="4322"/>
                  </a:cubicBezTo>
                  <a:cubicBezTo>
                    <a:pt x="41800" y="4322"/>
                    <a:pt x="41614" y="4297"/>
                    <a:pt x="41433" y="4243"/>
                  </a:cubicBezTo>
                  <a:cubicBezTo>
                    <a:pt x="40231" y="3890"/>
                    <a:pt x="39403" y="2510"/>
                    <a:pt x="38162" y="2510"/>
                  </a:cubicBezTo>
                  <a:cubicBezTo>
                    <a:pt x="38145" y="2510"/>
                    <a:pt x="38129" y="2511"/>
                    <a:pt x="38112" y="2511"/>
                  </a:cubicBezTo>
                  <a:cubicBezTo>
                    <a:pt x="37113" y="2541"/>
                    <a:pt x="36365" y="3537"/>
                    <a:pt x="36235" y="4528"/>
                  </a:cubicBezTo>
                  <a:cubicBezTo>
                    <a:pt x="36104" y="5519"/>
                    <a:pt x="36432" y="6482"/>
                    <a:pt x="36720" y="7441"/>
                  </a:cubicBezTo>
                  <a:cubicBezTo>
                    <a:pt x="36858" y="7895"/>
                    <a:pt x="36963" y="8223"/>
                    <a:pt x="37112" y="8652"/>
                  </a:cubicBezTo>
                  <a:cubicBezTo>
                    <a:pt x="37250" y="9049"/>
                    <a:pt x="37369" y="9502"/>
                    <a:pt x="37470" y="9910"/>
                  </a:cubicBezTo>
                  <a:cubicBezTo>
                    <a:pt x="37594" y="10410"/>
                    <a:pt x="37660" y="10921"/>
                    <a:pt x="37669" y="11436"/>
                  </a:cubicBezTo>
                  <a:cubicBezTo>
                    <a:pt x="37673" y="11718"/>
                    <a:pt x="37660" y="12004"/>
                    <a:pt x="37569" y="12271"/>
                  </a:cubicBezTo>
                  <a:cubicBezTo>
                    <a:pt x="37480" y="12536"/>
                    <a:pt x="37224" y="12835"/>
                    <a:pt x="36957" y="12926"/>
                  </a:cubicBezTo>
                  <a:cubicBezTo>
                    <a:pt x="36715" y="13009"/>
                    <a:pt x="36473" y="13045"/>
                    <a:pt x="36230" y="13045"/>
                  </a:cubicBezTo>
                  <a:cubicBezTo>
                    <a:pt x="35162" y="13045"/>
                    <a:pt x="34099" y="12338"/>
                    <a:pt x="33130" y="11765"/>
                  </a:cubicBezTo>
                  <a:cubicBezTo>
                    <a:pt x="32450" y="11363"/>
                    <a:pt x="31595" y="11043"/>
                    <a:pt x="30823" y="11043"/>
                  </a:cubicBezTo>
                  <a:cubicBezTo>
                    <a:pt x="30246" y="11043"/>
                    <a:pt x="29716" y="11221"/>
                    <a:pt x="29340" y="11676"/>
                  </a:cubicBezTo>
                  <a:cubicBezTo>
                    <a:pt x="28956" y="12141"/>
                    <a:pt x="28858" y="12780"/>
                    <a:pt x="28526" y="13284"/>
                  </a:cubicBezTo>
                  <a:cubicBezTo>
                    <a:pt x="28023" y="14050"/>
                    <a:pt x="27053" y="14387"/>
                    <a:pt x="26138" y="14424"/>
                  </a:cubicBezTo>
                  <a:cubicBezTo>
                    <a:pt x="26061" y="14428"/>
                    <a:pt x="25984" y="14429"/>
                    <a:pt x="25907" y="14429"/>
                  </a:cubicBezTo>
                  <a:cubicBezTo>
                    <a:pt x="25070" y="14429"/>
                    <a:pt x="24239" y="14249"/>
                    <a:pt x="23403" y="14180"/>
                  </a:cubicBezTo>
                  <a:cubicBezTo>
                    <a:pt x="23150" y="14160"/>
                    <a:pt x="22898" y="14150"/>
                    <a:pt x="22645" y="14150"/>
                  </a:cubicBezTo>
                  <a:cubicBezTo>
                    <a:pt x="21189" y="14150"/>
                    <a:pt x="19749" y="14483"/>
                    <a:pt x="18436" y="15127"/>
                  </a:cubicBezTo>
                  <a:cubicBezTo>
                    <a:pt x="14685" y="16976"/>
                    <a:pt x="12620" y="20985"/>
                    <a:pt x="9925" y="24184"/>
                  </a:cubicBezTo>
                  <a:cubicBezTo>
                    <a:pt x="7269" y="27338"/>
                    <a:pt x="3826" y="29822"/>
                    <a:pt x="1" y="31356"/>
                  </a:cubicBezTo>
                  <a:lnTo>
                    <a:pt x="1" y="34002"/>
                  </a:lnTo>
                  <a:lnTo>
                    <a:pt x="9638" y="34002"/>
                  </a:lnTo>
                  <a:cubicBezTo>
                    <a:pt x="13903" y="32145"/>
                    <a:pt x="17307" y="28386"/>
                    <a:pt x="18714" y="23948"/>
                  </a:cubicBezTo>
                  <a:cubicBezTo>
                    <a:pt x="19206" y="22394"/>
                    <a:pt x="19491" y="20718"/>
                    <a:pt x="20465" y="19410"/>
                  </a:cubicBezTo>
                  <a:cubicBezTo>
                    <a:pt x="21416" y="18132"/>
                    <a:pt x="23009" y="17379"/>
                    <a:pt x="24595" y="17379"/>
                  </a:cubicBezTo>
                  <a:cubicBezTo>
                    <a:pt x="24993" y="17379"/>
                    <a:pt x="25391" y="17426"/>
                    <a:pt x="25779" y="17525"/>
                  </a:cubicBezTo>
                  <a:cubicBezTo>
                    <a:pt x="26612" y="17737"/>
                    <a:pt x="27381" y="18159"/>
                    <a:pt x="28215" y="18365"/>
                  </a:cubicBezTo>
                  <a:cubicBezTo>
                    <a:pt x="28492" y="18433"/>
                    <a:pt x="28785" y="18472"/>
                    <a:pt x="29074" y="18472"/>
                  </a:cubicBezTo>
                  <a:cubicBezTo>
                    <a:pt x="29659" y="18472"/>
                    <a:pt x="30232" y="18312"/>
                    <a:pt x="30635" y="17902"/>
                  </a:cubicBezTo>
                  <a:cubicBezTo>
                    <a:pt x="31244" y="17278"/>
                    <a:pt x="31296" y="16262"/>
                    <a:pt x="31898" y="15628"/>
                  </a:cubicBezTo>
                  <a:cubicBezTo>
                    <a:pt x="32305" y="15199"/>
                    <a:pt x="32877" y="15034"/>
                    <a:pt x="33477" y="15034"/>
                  </a:cubicBezTo>
                  <a:cubicBezTo>
                    <a:pt x="33948" y="15034"/>
                    <a:pt x="34436" y="15135"/>
                    <a:pt x="34874" y="15290"/>
                  </a:cubicBezTo>
                  <a:cubicBezTo>
                    <a:pt x="35872" y="15643"/>
                    <a:pt x="36820" y="16214"/>
                    <a:pt x="37877" y="16265"/>
                  </a:cubicBezTo>
                  <a:cubicBezTo>
                    <a:pt x="37921" y="16267"/>
                    <a:pt x="37964" y="16268"/>
                    <a:pt x="38008" y="16268"/>
                  </a:cubicBezTo>
                  <a:cubicBezTo>
                    <a:pt x="39377" y="16268"/>
                    <a:pt x="40696" y="15273"/>
                    <a:pt x="41051" y="13948"/>
                  </a:cubicBezTo>
                  <a:cubicBezTo>
                    <a:pt x="41480" y="12350"/>
                    <a:pt x="40664" y="10423"/>
                    <a:pt x="41666" y="9105"/>
                  </a:cubicBezTo>
                  <a:cubicBezTo>
                    <a:pt x="42239" y="8353"/>
                    <a:pt x="43155" y="8122"/>
                    <a:pt x="44129" y="8122"/>
                  </a:cubicBezTo>
                  <a:cubicBezTo>
                    <a:pt x="44774" y="8122"/>
                    <a:pt x="45443" y="8223"/>
                    <a:pt x="46057" y="8341"/>
                  </a:cubicBezTo>
                  <a:cubicBezTo>
                    <a:pt x="46640" y="8454"/>
                    <a:pt x="47276" y="8545"/>
                    <a:pt x="47891" y="8545"/>
                  </a:cubicBezTo>
                  <a:cubicBezTo>
                    <a:pt x="48902" y="8545"/>
                    <a:pt x="49855" y="8299"/>
                    <a:pt x="50418" y="7501"/>
                  </a:cubicBezTo>
                  <a:cubicBezTo>
                    <a:pt x="51474" y="6004"/>
                    <a:pt x="50220" y="3984"/>
                    <a:pt x="50307" y="2144"/>
                  </a:cubicBezTo>
                  <a:cubicBezTo>
                    <a:pt x="49849" y="2046"/>
                    <a:pt x="49365" y="2035"/>
                    <a:pt x="48896" y="1978"/>
                  </a:cubicBezTo>
                  <a:cubicBezTo>
                    <a:pt x="47493" y="1810"/>
                    <a:pt x="46103" y="1143"/>
                    <a:pt x="4528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1489" name="Google Shape;1489;p35"/>
          <p:cNvSpPr/>
          <p:nvPr/>
        </p:nvSpPr>
        <p:spPr>
          <a:xfrm>
            <a:off x="347788" y="1234325"/>
            <a:ext cx="233400" cy="233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35"/>
          <p:cNvSpPr/>
          <p:nvPr/>
        </p:nvSpPr>
        <p:spPr>
          <a:xfrm>
            <a:off x="281188" y="279975"/>
            <a:ext cx="142800" cy="142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1" name="Google Shape;1491;p35"/>
          <p:cNvGrpSpPr/>
          <p:nvPr/>
        </p:nvGrpSpPr>
        <p:grpSpPr>
          <a:xfrm>
            <a:off x="32571" y="2890489"/>
            <a:ext cx="640063" cy="627283"/>
            <a:chOff x="6529475" y="4315864"/>
            <a:chExt cx="495558" cy="483157"/>
          </a:xfrm>
        </p:grpSpPr>
        <p:sp>
          <p:nvSpPr>
            <p:cNvPr id="1492" name="Google Shape;1492;p35"/>
            <p:cNvSpPr/>
            <p:nvPr/>
          </p:nvSpPr>
          <p:spPr>
            <a:xfrm>
              <a:off x="6600294" y="4339962"/>
              <a:ext cx="172736" cy="172133"/>
            </a:xfrm>
            <a:custGeom>
              <a:avLst/>
              <a:gdLst/>
              <a:ahLst/>
              <a:cxnLst/>
              <a:rect l="l" t="t" r="r" b="b"/>
              <a:pathLst>
                <a:path w="5154" h="5136" extrusionOk="0">
                  <a:moveTo>
                    <a:pt x="1878" y="0"/>
                  </a:moveTo>
                  <a:cubicBezTo>
                    <a:pt x="1564" y="0"/>
                    <a:pt x="1266" y="113"/>
                    <a:pt x="1018" y="369"/>
                  </a:cubicBezTo>
                  <a:cubicBezTo>
                    <a:pt x="0" y="1419"/>
                    <a:pt x="2053" y="3373"/>
                    <a:pt x="4463" y="5135"/>
                  </a:cubicBezTo>
                  <a:lnTo>
                    <a:pt x="5153" y="4823"/>
                  </a:lnTo>
                  <a:cubicBezTo>
                    <a:pt x="5153" y="4823"/>
                    <a:pt x="4582" y="2937"/>
                    <a:pt x="4085" y="1795"/>
                  </a:cubicBezTo>
                  <a:cubicBezTo>
                    <a:pt x="3646" y="781"/>
                    <a:pt x="2705" y="0"/>
                    <a:pt x="187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6793109" y="4583151"/>
              <a:ext cx="146192" cy="175954"/>
            </a:xfrm>
            <a:custGeom>
              <a:avLst/>
              <a:gdLst/>
              <a:ahLst/>
              <a:cxnLst/>
              <a:rect l="l" t="t" r="r" b="b"/>
              <a:pathLst>
                <a:path w="4362" h="5250" extrusionOk="0">
                  <a:moveTo>
                    <a:pt x="776" y="1"/>
                  </a:moveTo>
                  <a:lnTo>
                    <a:pt x="1" y="511"/>
                  </a:lnTo>
                  <a:cubicBezTo>
                    <a:pt x="666" y="2100"/>
                    <a:pt x="942" y="4867"/>
                    <a:pt x="2387" y="5206"/>
                  </a:cubicBezTo>
                  <a:cubicBezTo>
                    <a:pt x="2513" y="5236"/>
                    <a:pt x="2633" y="5250"/>
                    <a:pt x="2747" y="5250"/>
                  </a:cubicBezTo>
                  <a:cubicBezTo>
                    <a:pt x="3929" y="5250"/>
                    <a:pt x="4362" y="3717"/>
                    <a:pt x="3218" y="2381"/>
                  </a:cubicBezTo>
                  <a:cubicBezTo>
                    <a:pt x="1965" y="91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6536279" y="4577420"/>
              <a:ext cx="195761" cy="138316"/>
            </a:xfrm>
            <a:custGeom>
              <a:avLst/>
              <a:gdLst/>
              <a:ahLst/>
              <a:cxnLst/>
              <a:rect l="l" t="t" r="r" b="b"/>
              <a:pathLst>
                <a:path w="5841" h="4127" extrusionOk="0">
                  <a:moveTo>
                    <a:pt x="5530" y="0"/>
                  </a:moveTo>
                  <a:cubicBezTo>
                    <a:pt x="5530" y="0"/>
                    <a:pt x="4205" y="326"/>
                    <a:pt x="3063" y="822"/>
                  </a:cubicBezTo>
                  <a:cubicBezTo>
                    <a:pt x="1666" y="1431"/>
                    <a:pt x="0" y="2930"/>
                    <a:pt x="928" y="3830"/>
                  </a:cubicBezTo>
                  <a:cubicBezTo>
                    <a:pt x="1138" y="4033"/>
                    <a:pt x="1389" y="4126"/>
                    <a:pt x="1671" y="4126"/>
                  </a:cubicBezTo>
                  <a:cubicBezTo>
                    <a:pt x="2803" y="4126"/>
                    <a:pt x="4430" y="2622"/>
                    <a:pt x="5841" y="692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813185" y="4411853"/>
              <a:ext cx="175619" cy="131178"/>
            </a:xfrm>
            <a:custGeom>
              <a:avLst/>
              <a:gdLst/>
              <a:ahLst/>
              <a:cxnLst/>
              <a:rect l="l" t="t" r="r" b="b"/>
              <a:pathLst>
                <a:path w="5240" h="3914" extrusionOk="0">
                  <a:moveTo>
                    <a:pt x="4133" y="1"/>
                  </a:moveTo>
                  <a:cubicBezTo>
                    <a:pt x="3678" y="1"/>
                    <a:pt x="3115" y="219"/>
                    <a:pt x="2566" y="699"/>
                  </a:cubicBezTo>
                  <a:cubicBezTo>
                    <a:pt x="1208" y="1886"/>
                    <a:pt x="1" y="3182"/>
                    <a:pt x="1" y="3182"/>
                  </a:cubicBezTo>
                  <a:lnTo>
                    <a:pt x="471" y="3914"/>
                  </a:lnTo>
                  <a:cubicBezTo>
                    <a:pt x="1944" y="3282"/>
                    <a:pt x="4736" y="2654"/>
                    <a:pt x="5052" y="1288"/>
                  </a:cubicBezTo>
                  <a:cubicBezTo>
                    <a:pt x="5240" y="475"/>
                    <a:pt x="4804" y="1"/>
                    <a:pt x="413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29475" y="4479186"/>
              <a:ext cx="208463" cy="81173"/>
            </a:xfrm>
            <a:custGeom>
              <a:avLst/>
              <a:gdLst/>
              <a:ahLst/>
              <a:cxnLst/>
              <a:rect l="l" t="t" r="r" b="b"/>
              <a:pathLst>
                <a:path w="6220" h="2422" extrusionOk="0">
                  <a:moveTo>
                    <a:pt x="2004" y="1"/>
                  </a:moveTo>
                  <a:cubicBezTo>
                    <a:pt x="880" y="1"/>
                    <a:pt x="0" y="438"/>
                    <a:pt x="569" y="1517"/>
                  </a:cubicBezTo>
                  <a:cubicBezTo>
                    <a:pt x="788" y="1934"/>
                    <a:pt x="1296" y="2108"/>
                    <a:pt x="1722" y="2224"/>
                  </a:cubicBezTo>
                  <a:cubicBezTo>
                    <a:pt x="2250" y="2366"/>
                    <a:pt x="2802" y="2422"/>
                    <a:pt x="3358" y="2422"/>
                  </a:cubicBezTo>
                  <a:cubicBezTo>
                    <a:pt x="4266" y="2422"/>
                    <a:pt x="5185" y="2273"/>
                    <a:pt x="6025" y="2113"/>
                  </a:cubicBezTo>
                  <a:lnTo>
                    <a:pt x="6220" y="1417"/>
                  </a:lnTo>
                  <a:cubicBezTo>
                    <a:pt x="6220" y="1417"/>
                    <a:pt x="5012" y="819"/>
                    <a:pt x="3870" y="359"/>
                  </a:cubicBezTo>
                  <a:cubicBezTo>
                    <a:pt x="3306" y="131"/>
                    <a:pt x="2619" y="1"/>
                    <a:pt x="200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825183" y="4541893"/>
              <a:ext cx="199850" cy="87407"/>
            </a:xfrm>
            <a:custGeom>
              <a:avLst/>
              <a:gdLst/>
              <a:ahLst/>
              <a:cxnLst/>
              <a:rect l="l" t="t" r="r" b="b"/>
              <a:pathLst>
                <a:path w="5963" h="2608" extrusionOk="0">
                  <a:moveTo>
                    <a:pt x="3088" y="0"/>
                  </a:moveTo>
                  <a:cubicBezTo>
                    <a:pt x="1395" y="0"/>
                    <a:pt x="131" y="125"/>
                    <a:pt x="131" y="125"/>
                  </a:cubicBezTo>
                  <a:lnTo>
                    <a:pt x="1" y="1043"/>
                  </a:lnTo>
                  <a:cubicBezTo>
                    <a:pt x="1303" y="1483"/>
                    <a:pt x="2783" y="2608"/>
                    <a:pt x="3942" y="2608"/>
                  </a:cubicBezTo>
                  <a:cubicBezTo>
                    <a:pt x="4236" y="2608"/>
                    <a:pt x="4509" y="2536"/>
                    <a:pt x="4753" y="2362"/>
                  </a:cubicBezTo>
                  <a:cubicBezTo>
                    <a:pt x="5963" y="1503"/>
                    <a:pt x="5492" y="32"/>
                    <a:pt x="3566" y="4"/>
                  </a:cubicBezTo>
                  <a:cubicBezTo>
                    <a:pt x="3404" y="1"/>
                    <a:pt x="3244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6707410" y="4598300"/>
              <a:ext cx="95216" cy="200721"/>
            </a:xfrm>
            <a:custGeom>
              <a:avLst/>
              <a:gdLst/>
              <a:ahLst/>
              <a:cxnLst/>
              <a:rect l="l" t="t" r="r" b="b"/>
              <a:pathLst>
                <a:path w="2841" h="5989" extrusionOk="0">
                  <a:moveTo>
                    <a:pt x="1474" y="1"/>
                  </a:moveTo>
                  <a:cubicBezTo>
                    <a:pt x="1474" y="1"/>
                    <a:pt x="842" y="1210"/>
                    <a:pt x="459" y="2394"/>
                  </a:cubicBezTo>
                  <a:cubicBezTo>
                    <a:pt x="0" y="3813"/>
                    <a:pt x="14" y="5989"/>
                    <a:pt x="1221" y="5989"/>
                  </a:cubicBezTo>
                  <a:cubicBezTo>
                    <a:pt x="1248" y="5989"/>
                    <a:pt x="1275" y="5988"/>
                    <a:pt x="1303" y="5986"/>
                  </a:cubicBezTo>
                  <a:cubicBezTo>
                    <a:pt x="2763" y="5870"/>
                    <a:pt x="2841" y="3142"/>
                    <a:pt x="2197" y="225"/>
                  </a:cubicBezTo>
                  <a:lnTo>
                    <a:pt x="147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6770587" y="4315864"/>
              <a:ext cx="109762" cy="195191"/>
            </a:xfrm>
            <a:custGeom>
              <a:avLst/>
              <a:gdLst/>
              <a:ahLst/>
              <a:cxnLst/>
              <a:rect l="l" t="t" r="r" b="b"/>
              <a:pathLst>
                <a:path w="3275" h="5824" extrusionOk="0">
                  <a:moveTo>
                    <a:pt x="1330" y="1"/>
                  </a:moveTo>
                  <a:cubicBezTo>
                    <a:pt x="662" y="1"/>
                    <a:pt x="47" y="657"/>
                    <a:pt x="29" y="1886"/>
                  </a:cubicBezTo>
                  <a:cubicBezTo>
                    <a:pt x="0" y="3811"/>
                    <a:pt x="168" y="5694"/>
                    <a:pt x="168" y="5694"/>
                  </a:cubicBezTo>
                  <a:lnTo>
                    <a:pt x="1086" y="5824"/>
                  </a:lnTo>
                  <a:cubicBezTo>
                    <a:pt x="1637" y="4193"/>
                    <a:pt x="3274" y="1860"/>
                    <a:pt x="2415" y="650"/>
                  </a:cubicBezTo>
                  <a:cubicBezTo>
                    <a:pt x="2104" y="212"/>
                    <a:pt x="1708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6692629" y="4475398"/>
              <a:ext cx="178300" cy="165195"/>
            </a:xfrm>
            <a:custGeom>
              <a:avLst/>
              <a:gdLst/>
              <a:ahLst/>
              <a:cxnLst/>
              <a:rect l="l" t="t" r="r" b="b"/>
              <a:pathLst>
                <a:path w="5320" h="4929" extrusionOk="0">
                  <a:moveTo>
                    <a:pt x="2574" y="1"/>
                  </a:moveTo>
                  <a:cubicBezTo>
                    <a:pt x="2051" y="1"/>
                    <a:pt x="1525" y="162"/>
                    <a:pt x="1076" y="460"/>
                  </a:cubicBezTo>
                  <a:cubicBezTo>
                    <a:pt x="743" y="683"/>
                    <a:pt x="500" y="1002"/>
                    <a:pt x="347" y="1367"/>
                  </a:cubicBezTo>
                  <a:cubicBezTo>
                    <a:pt x="1" y="2204"/>
                    <a:pt x="129" y="3285"/>
                    <a:pt x="748" y="3997"/>
                  </a:cubicBezTo>
                  <a:cubicBezTo>
                    <a:pt x="1297" y="4629"/>
                    <a:pt x="1959" y="4929"/>
                    <a:pt x="2625" y="4929"/>
                  </a:cubicBezTo>
                  <a:cubicBezTo>
                    <a:pt x="3104" y="4929"/>
                    <a:pt x="3585" y="4774"/>
                    <a:pt x="4027" y="4476"/>
                  </a:cubicBezTo>
                  <a:cubicBezTo>
                    <a:pt x="5193" y="3691"/>
                    <a:pt x="5320" y="1748"/>
                    <a:pt x="4273" y="701"/>
                  </a:cubicBezTo>
                  <a:cubicBezTo>
                    <a:pt x="3794" y="221"/>
                    <a:pt x="3186" y="1"/>
                    <a:pt x="2574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1" name="Google Shape;1501;p35"/>
          <p:cNvSpPr/>
          <p:nvPr/>
        </p:nvSpPr>
        <p:spPr>
          <a:xfrm rot="-3507489" flipH="1">
            <a:off x="5501220" y="1067277"/>
            <a:ext cx="6718632" cy="3302975"/>
          </a:xfrm>
          <a:custGeom>
            <a:avLst/>
            <a:gdLst/>
            <a:ahLst/>
            <a:cxnLst/>
            <a:rect l="l" t="t" r="r" b="b"/>
            <a:pathLst>
              <a:path w="221745" h="109013" extrusionOk="0">
                <a:moveTo>
                  <a:pt x="45797" y="1"/>
                </a:moveTo>
                <a:cubicBezTo>
                  <a:pt x="30249" y="1"/>
                  <a:pt x="14419" y="3150"/>
                  <a:pt x="1" y="9240"/>
                </a:cubicBezTo>
                <a:lnTo>
                  <a:pt x="1" y="11318"/>
                </a:lnTo>
                <a:cubicBezTo>
                  <a:pt x="14459" y="5210"/>
                  <a:pt x="29115" y="1741"/>
                  <a:pt x="44639" y="1741"/>
                </a:cubicBezTo>
                <a:cubicBezTo>
                  <a:pt x="45060" y="1741"/>
                  <a:pt x="45482" y="1743"/>
                  <a:pt x="45905" y="1749"/>
                </a:cubicBezTo>
                <a:cubicBezTo>
                  <a:pt x="49105" y="1787"/>
                  <a:pt x="52327" y="2164"/>
                  <a:pt x="55300" y="3413"/>
                </a:cubicBezTo>
                <a:cubicBezTo>
                  <a:pt x="57773" y="4451"/>
                  <a:pt x="59807" y="6024"/>
                  <a:pt x="59842" y="9401"/>
                </a:cubicBezTo>
                <a:cubicBezTo>
                  <a:pt x="59891" y="14173"/>
                  <a:pt x="55352" y="17970"/>
                  <a:pt x="55250" y="22582"/>
                </a:cubicBezTo>
                <a:cubicBezTo>
                  <a:pt x="55152" y="27053"/>
                  <a:pt x="57655" y="30494"/>
                  <a:pt x="60295" y="32302"/>
                </a:cubicBezTo>
                <a:cubicBezTo>
                  <a:pt x="62936" y="34109"/>
                  <a:pt x="67309" y="35207"/>
                  <a:pt x="70410" y="35776"/>
                </a:cubicBezTo>
                <a:cubicBezTo>
                  <a:pt x="86073" y="38650"/>
                  <a:pt x="102520" y="38013"/>
                  <a:pt x="114884" y="48559"/>
                </a:cubicBezTo>
                <a:cubicBezTo>
                  <a:pt x="121257" y="53993"/>
                  <a:pt x="125419" y="62015"/>
                  <a:pt x="130267" y="68985"/>
                </a:cubicBezTo>
                <a:cubicBezTo>
                  <a:pt x="141576" y="85240"/>
                  <a:pt x="156651" y="98934"/>
                  <a:pt x="174156" y="107034"/>
                </a:cubicBezTo>
                <a:cubicBezTo>
                  <a:pt x="176806" y="108260"/>
                  <a:pt x="180545" y="109013"/>
                  <a:pt x="183682" y="109013"/>
                </a:cubicBezTo>
                <a:cubicBezTo>
                  <a:pt x="184215" y="109013"/>
                  <a:pt x="184732" y="108991"/>
                  <a:pt x="185222" y="108946"/>
                </a:cubicBezTo>
                <a:cubicBezTo>
                  <a:pt x="190645" y="108449"/>
                  <a:pt x="195769" y="104054"/>
                  <a:pt x="201148" y="103187"/>
                </a:cubicBezTo>
                <a:cubicBezTo>
                  <a:pt x="201882" y="103069"/>
                  <a:pt x="202617" y="103021"/>
                  <a:pt x="203353" y="103021"/>
                </a:cubicBezTo>
                <a:cubicBezTo>
                  <a:pt x="206346" y="103021"/>
                  <a:pt x="209360" y="103804"/>
                  <a:pt x="212375" y="103804"/>
                </a:cubicBezTo>
                <a:cubicBezTo>
                  <a:pt x="212403" y="103804"/>
                  <a:pt x="212431" y="103804"/>
                  <a:pt x="212460" y="103803"/>
                </a:cubicBezTo>
                <a:cubicBezTo>
                  <a:pt x="212460" y="103803"/>
                  <a:pt x="221059" y="103789"/>
                  <a:pt x="221395" y="97154"/>
                </a:cubicBezTo>
                <a:cubicBezTo>
                  <a:pt x="221744" y="90278"/>
                  <a:pt x="216148" y="87830"/>
                  <a:pt x="211304" y="87121"/>
                </a:cubicBezTo>
                <a:lnTo>
                  <a:pt x="209820" y="88283"/>
                </a:lnTo>
                <a:cubicBezTo>
                  <a:pt x="212195" y="88869"/>
                  <a:pt x="214881" y="89532"/>
                  <a:pt x="216828" y="91082"/>
                </a:cubicBezTo>
                <a:cubicBezTo>
                  <a:pt x="218774" y="92631"/>
                  <a:pt x="220087" y="95377"/>
                  <a:pt x="219303" y="97814"/>
                </a:cubicBezTo>
                <a:cubicBezTo>
                  <a:pt x="218367" y="100728"/>
                  <a:pt x="215016" y="101906"/>
                  <a:pt x="212099" y="101919"/>
                </a:cubicBezTo>
                <a:cubicBezTo>
                  <a:pt x="212073" y="101919"/>
                  <a:pt x="212047" y="101919"/>
                  <a:pt x="212020" y="101919"/>
                </a:cubicBezTo>
                <a:cubicBezTo>
                  <a:pt x="209003" y="101919"/>
                  <a:pt x="205986" y="101135"/>
                  <a:pt x="202992" y="101135"/>
                </a:cubicBezTo>
                <a:cubicBezTo>
                  <a:pt x="202255" y="101135"/>
                  <a:pt x="201521" y="101182"/>
                  <a:pt x="200788" y="101301"/>
                </a:cubicBezTo>
                <a:cubicBezTo>
                  <a:pt x="195408" y="102167"/>
                  <a:pt x="190965" y="106700"/>
                  <a:pt x="185544" y="107198"/>
                </a:cubicBezTo>
                <a:cubicBezTo>
                  <a:pt x="185108" y="107238"/>
                  <a:pt x="184660" y="107257"/>
                  <a:pt x="184202" y="107257"/>
                </a:cubicBezTo>
                <a:cubicBezTo>
                  <a:pt x="181116" y="107257"/>
                  <a:pt x="177616" y="106386"/>
                  <a:pt x="174915" y="105136"/>
                </a:cubicBezTo>
                <a:cubicBezTo>
                  <a:pt x="157410" y="97036"/>
                  <a:pt x="142835" y="83629"/>
                  <a:pt x="131527" y="67372"/>
                </a:cubicBezTo>
                <a:cubicBezTo>
                  <a:pt x="126679" y="60402"/>
                  <a:pt x="122466" y="52734"/>
                  <a:pt x="116093" y="47299"/>
                </a:cubicBezTo>
                <a:cubicBezTo>
                  <a:pt x="103729" y="36754"/>
                  <a:pt x="86395" y="36902"/>
                  <a:pt x="70732" y="34028"/>
                </a:cubicBezTo>
                <a:cubicBezTo>
                  <a:pt x="67631" y="33459"/>
                  <a:pt x="64473" y="32720"/>
                  <a:pt x="61833" y="30913"/>
                </a:cubicBezTo>
                <a:cubicBezTo>
                  <a:pt x="59192" y="29106"/>
                  <a:pt x="57139" y="26012"/>
                  <a:pt x="57290" y="22695"/>
                </a:cubicBezTo>
                <a:cubicBezTo>
                  <a:pt x="57509" y="17929"/>
                  <a:pt x="62008" y="14200"/>
                  <a:pt x="61960" y="9429"/>
                </a:cubicBezTo>
                <a:cubicBezTo>
                  <a:pt x="61924" y="6051"/>
                  <a:pt x="59629" y="3469"/>
                  <a:pt x="56731" y="2038"/>
                </a:cubicBezTo>
                <a:cubicBezTo>
                  <a:pt x="53831" y="606"/>
                  <a:pt x="50392" y="46"/>
                  <a:pt x="47190" y="9"/>
                </a:cubicBezTo>
                <a:cubicBezTo>
                  <a:pt x="46726" y="3"/>
                  <a:pt x="46262" y="1"/>
                  <a:pt x="45797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35"/>
          <p:cNvSpPr/>
          <p:nvPr/>
        </p:nvSpPr>
        <p:spPr>
          <a:xfrm flipH="1">
            <a:off x="8426989" y="4400307"/>
            <a:ext cx="770400" cy="7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35"/>
          <p:cNvGrpSpPr/>
          <p:nvPr/>
        </p:nvGrpSpPr>
        <p:grpSpPr>
          <a:xfrm rot="4680444">
            <a:off x="6679816" y="3389732"/>
            <a:ext cx="3399132" cy="3092052"/>
            <a:chOff x="-2695110" y="1929543"/>
            <a:chExt cx="6726572" cy="6118636"/>
          </a:xfrm>
        </p:grpSpPr>
        <p:sp>
          <p:nvSpPr>
            <p:cNvPr id="1504" name="Google Shape;1504;p35"/>
            <p:cNvSpPr/>
            <p:nvPr/>
          </p:nvSpPr>
          <p:spPr>
            <a:xfrm rot="1694377" flipH="1">
              <a:off x="-699652" y="2894310"/>
              <a:ext cx="4554225" cy="1893351"/>
            </a:xfrm>
            <a:custGeom>
              <a:avLst/>
              <a:gdLst/>
              <a:ahLst/>
              <a:cxnLst/>
              <a:rect l="l" t="t" r="r" b="b"/>
              <a:pathLst>
                <a:path w="44919" h="18674" extrusionOk="0">
                  <a:moveTo>
                    <a:pt x="36974" y="0"/>
                  </a:moveTo>
                  <a:cubicBezTo>
                    <a:pt x="36617" y="0"/>
                    <a:pt x="36256" y="22"/>
                    <a:pt x="35893" y="67"/>
                  </a:cubicBezTo>
                  <a:cubicBezTo>
                    <a:pt x="32625" y="474"/>
                    <a:pt x="30053" y="2804"/>
                    <a:pt x="29556" y="6736"/>
                  </a:cubicBezTo>
                  <a:cubicBezTo>
                    <a:pt x="29448" y="7600"/>
                    <a:pt x="29392" y="8829"/>
                    <a:pt x="29107" y="9651"/>
                  </a:cubicBezTo>
                  <a:cubicBezTo>
                    <a:pt x="28859" y="10366"/>
                    <a:pt x="28190" y="11015"/>
                    <a:pt x="27468" y="11015"/>
                  </a:cubicBezTo>
                  <a:cubicBezTo>
                    <a:pt x="27361" y="11015"/>
                    <a:pt x="27253" y="11001"/>
                    <a:pt x="27144" y="10970"/>
                  </a:cubicBezTo>
                  <a:cubicBezTo>
                    <a:pt x="26330" y="10739"/>
                    <a:pt x="25994" y="9776"/>
                    <a:pt x="25347" y="9228"/>
                  </a:cubicBezTo>
                  <a:cubicBezTo>
                    <a:pt x="24986" y="8920"/>
                    <a:pt x="24516" y="8771"/>
                    <a:pt x="24043" y="8771"/>
                  </a:cubicBezTo>
                  <a:cubicBezTo>
                    <a:pt x="23449" y="8771"/>
                    <a:pt x="22851" y="9008"/>
                    <a:pt x="22466" y="9463"/>
                  </a:cubicBezTo>
                  <a:cubicBezTo>
                    <a:pt x="21239" y="10911"/>
                    <a:pt x="22264" y="13620"/>
                    <a:pt x="20709" y="14706"/>
                  </a:cubicBezTo>
                  <a:cubicBezTo>
                    <a:pt x="20379" y="14936"/>
                    <a:pt x="20001" y="15033"/>
                    <a:pt x="19610" y="15033"/>
                  </a:cubicBezTo>
                  <a:cubicBezTo>
                    <a:pt x="18907" y="15033"/>
                    <a:pt x="18161" y="14721"/>
                    <a:pt x="17568" y="14309"/>
                  </a:cubicBezTo>
                  <a:cubicBezTo>
                    <a:pt x="15813" y="13089"/>
                    <a:pt x="14690" y="11139"/>
                    <a:pt x="13011" y="9815"/>
                  </a:cubicBezTo>
                  <a:cubicBezTo>
                    <a:pt x="11979" y="9004"/>
                    <a:pt x="10727" y="8441"/>
                    <a:pt x="9417" y="8362"/>
                  </a:cubicBezTo>
                  <a:cubicBezTo>
                    <a:pt x="9318" y="8356"/>
                    <a:pt x="9219" y="8353"/>
                    <a:pt x="9119" y="8353"/>
                  </a:cubicBezTo>
                  <a:cubicBezTo>
                    <a:pt x="7904" y="8353"/>
                    <a:pt x="6675" y="8793"/>
                    <a:pt x="5827" y="9659"/>
                  </a:cubicBezTo>
                  <a:cubicBezTo>
                    <a:pt x="4743" y="10768"/>
                    <a:pt x="4393" y="12379"/>
                    <a:pt x="3676" y="13753"/>
                  </a:cubicBezTo>
                  <a:cubicBezTo>
                    <a:pt x="2957" y="15127"/>
                    <a:pt x="1551" y="16145"/>
                    <a:pt x="1" y="16145"/>
                  </a:cubicBezTo>
                  <a:lnTo>
                    <a:pt x="1" y="18674"/>
                  </a:lnTo>
                  <a:cubicBezTo>
                    <a:pt x="2245" y="18674"/>
                    <a:pt x="4538" y="17399"/>
                    <a:pt x="5423" y="15337"/>
                  </a:cubicBezTo>
                  <a:cubicBezTo>
                    <a:pt x="5928" y="14157"/>
                    <a:pt x="6131" y="12655"/>
                    <a:pt x="7275" y="12073"/>
                  </a:cubicBezTo>
                  <a:cubicBezTo>
                    <a:pt x="7617" y="11899"/>
                    <a:pt x="8004" y="11839"/>
                    <a:pt x="8391" y="11839"/>
                  </a:cubicBezTo>
                  <a:cubicBezTo>
                    <a:pt x="8494" y="11839"/>
                    <a:pt x="8596" y="11843"/>
                    <a:pt x="8698" y="11851"/>
                  </a:cubicBezTo>
                  <a:cubicBezTo>
                    <a:pt x="10602" y="11995"/>
                    <a:pt x="12242" y="13205"/>
                    <a:pt x="13701" y="14436"/>
                  </a:cubicBezTo>
                  <a:cubicBezTo>
                    <a:pt x="15162" y="15669"/>
                    <a:pt x="16634" y="17010"/>
                    <a:pt x="18476" y="17513"/>
                  </a:cubicBezTo>
                  <a:cubicBezTo>
                    <a:pt x="18871" y="17621"/>
                    <a:pt x="19289" y="17675"/>
                    <a:pt x="19708" y="17675"/>
                  </a:cubicBezTo>
                  <a:cubicBezTo>
                    <a:pt x="21243" y="17675"/>
                    <a:pt x="22792" y="16954"/>
                    <a:pt x="23297" y="15542"/>
                  </a:cubicBezTo>
                  <a:cubicBezTo>
                    <a:pt x="23778" y="14198"/>
                    <a:pt x="23214" y="12619"/>
                    <a:pt x="23821" y="11328"/>
                  </a:cubicBezTo>
                  <a:cubicBezTo>
                    <a:pt x="23889" y="11184"/>
                    <a:pt x="23992" y="11029"/>
                    <a:pt x="24150" y="11003"/>
                  </a:cubicBezTo>
                  <a:cubicBezTo>
                    <a:pt x="24166" y="11001"/>
                    <a:pt x="24182" y="11000"/>
                    <a:pt x="24197" y="11000"/>
                  </a:cubicBezTo>
                  <a:cubicBezTo>
                    <a:pt x="24371" y="11000"/>
                    <a:pt x="24515" y="11160"/>
                    <a:pt x="24612" y="11314"/>
                  </a:cubicBezTo>
                  <a:cubicBezTo>
                    <a:pt x="25317" y="12429"/>
                    <a:pt x="25402" y="14104"/>
                    <a:pt x="26626" y="14599"/>
                  </a:cubicBezTo>
                  <a:cubicBezTo>
                    <a:pt x="26825" y="14680"/>
                    <a:pt x="27034" y="14715"/>
                    <a:pt x="27244" y="14715"/>
                  </a:cubicBezTo>
                  <a:cubicBezTo>
                    <a:pt x="27774" y="14715"/>
                    <a:pt x="28316" y="14489"/>
                    <a:pt x="28755" y="14175"/>
                  </a:cubicBezTo>
                  <a:cubicBezTo>
                    <a:pt x="30121" y="13196"/>
                    <a:pt x="30763" y="11498"/>
                    <a:pt x="31146" y="9861"/>
                  </a:cubicBezTo>
                  <a:cubicBezTo>
                    <a:pt x="31527" y="8226"/>
                    <a:pt x="31736" y="6511"/>
                    <a:pt x="32537" y="5033"/>
                  </a:cubicBezTo>
                  <a:cubicBezTo>
                    <a:pt x="33398" y="3447"/>
                    <a:pt x="34949" y="2234"/>
                    <a:pt x="36713" y="1854"/>
                  </a:cubicBezTo>
                  <a:cubicBezTo>
                    <a:pt x="37107" y="1770"/>
                    <a:pt x="37510" y="1728"/>
                    <a:pt x="37913" y="1728"/>
                  </a:cubicBezTo>
                  <a:cubicBezTo>
                    <a:pt x="39316" y="1728"/>
                    <a:pt x="40720" y="2233"/>
                    <a:pt x="41755" y="3178"/>
                  </a:cubicBezTo>
                  <a:cubicBezTo>
                    <a:pt x="42243" y="3624"/>
                    <a:pt x="42671" y="4174"/>
                    <a:pt x="43284" y="4421"/>
                  </a:cubicBezTo>
                  <a:cubicBezTo>
                    <a:pt x="43506" y="4510"/>
                    <a:pt x="43768" y="4563"/>
                    <a:pt x="44017" y="4563"/>
                  </a:cubicBezTo>
                  <a:cubicBezTo>
                    <a:pt x="44456" y="4563"/>
                    <a:pt x="44855" y="4398"/>
                    <a:pt x="44918" y="3981"/>
                  </a:cubicBezTo>
                  <a:cubicBezTo>
                    <a:pt x="43033" y="1701"/>
                    <a:pt x="40130" y="0"/>
                    <a:pt x="3697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5" name="Google Shape;1505;p35"/>
            <p:cNvSpPr/>
            <p:nvPr/>
          </p:nvSpPr>
          <p:spPr>
            <a:xfrm rot="1694377" flipH="1">
              <a:off x="-889429" y="2951814"/>
              <a:ext cx="4476460" cy="2794199"/>
            </a:xfrm>
            <a:custGeom>
              <a:avLst/>
              <a:gdLst/>
              <a:ahLst/>
              <a:cxnLst/>
              <a:rect l="l" t="t" r="r" b="b"/>
              <a:pathLst>
                <a:path w="44152" h="27559" extrusionOk="0">
                  <a:moveTo>
                    <a:pt x="37467" y="1"/>
                  </a:moveTo>
                  <a:cubicBezTo>
                    <a:pt x="37257" y="1"/>
                    <a:pt x="37048" y="10"/>
                    <a:pt x="36839" y="30"/>
                  </a:cubicBezTo>
                  <a:cubicBezTo>
                    <a:pt x="35000" y="200"/>
                    <a:pt x="33221" y="1169"/>
                    <a:pt x="32197" y="2705"/>
                  </a:cubicBezTo>
                  <a:cubicBezTo>
                    <a:pt x="30383" y="5424"/>
                    <a:pt x="31154" y="9241"/>
                    <a:pt x="29473" y="12042"/>
                  </a:cubicBezTo>
                  <a:cubicBezTo>
                    <a:pt x="29053" y="12741"/>
                    <a:pt x="28338" y="13399"/>
                    <a:pt x="27563" y="13399"/>
                  </a:cubicBezTo>
                  <a:cubicBezTo>
                    <a:pt x="27451" y="13399"/>
                    <a:pt x="27338" y="13385"/>
                    <a:pt x="27224" y="13356"/>
                  </a:cubicBezTo>
                  <a:cubicBezTo>
                    <a:pt x="25422" y="12888"/>
                    <a:pt x="25997" y="9447"/>
                    <a:pt x="24182" y="9033"/>
                  </a:cubicBezTo>
                  <a:cubicBezTo>
                    <a:pt x="24143" y="9024"/>
                    <a:pt x="24100" y="9020"/>
                    <a:pt x="24054" y="9020"/>
                  </a:cubicBezTo>
                  <a:cubicBezTo>
                    <a:pt x="23894" y="9020"/>
                    <a:pt x="23705" y="9069"/>
                    <a:pt x="23582" y="9134"/>
                  </a:cubicBezTo>
                  <a:cubicBezTo>
                    <a:pt x="23403" y="9228"/>
                    <a:pt x="23263" y="9381"/>
                    <a:pt x="23182" y="9567"/>
                  </a:cubicBezTo>
                  <a:cubicBezTo>
                    <a:pt x="22342" y="11454"/>
                    <a:pt x="23231" y="14040"/>
                    <a:pt x="21718" y="15446"/>
                  </a:cubicBezTo>
                  <a:cubicBezTo>
                    <a:pt x="21209" y="15918"/>
                    <a:pt x="20534" y="16123"/>
                    <a:pt x="19837" y="16123"/>
                  </a:cubicBezTo>
                  <a:cubicBezTo>
                    <a:pt x="19223" y="16123"/>
                    <a:pt x="18593" y="15964"/>
                    <a:pt x="18046" y="15690"/>
                  </a:cubicBezTo>
                  <a:cubicBezTo>
                    <a:pt x="16877" y="15106"/>
                    <a:pt x="15985" y="14104"/>
                    <a:pt x="15064" y="13178"/>
                  </a:cubicBezTo>
                  <a:cubicBezTo>
                    <a:pt x="13897" y="12006"/>
                    <a:pt x="12603" y="10898"/>
                    <a:pt x="11042" y="10348"/>
                  </a:cubicBezTo>
                  <a:cubicBezTo>
                    <a:pt x="10441" y="10136"/>
                    <a:pt x="9793" y="10021"/>
                    <a:pt x="9151" y="10021"/>
                  </a:cubicBezTo>
                  <a:cubicBezTo>
                    <a:pt x="8128" y="10021"/>
                    <a:pt x="7121" y="10313"/>
                    <a:pt x="6346" y="10971"/>
                  </a:cubicBezTo>
                  <a:cubicBezTo>
                    <a:pt x="5111" y="12022"/>
                    <a:pt x="4692" y="13746"/>
                    <a:pt x="3673" y="15009"/>
                  </a:cubicBezTo>
                  <a:cubicBezTo>
                    <a:pt x="2781" y="16115"/>
                    <a:pt x="1417" y="16823"/>
                    <a:pt x="1" y="16921"/>
                  </a:cubicBezTo>
                  <a:lnTo>
                    <a:pt x="1" y="27559"/>
                  </a:lnTo>
                  <a:cubicBezTo>
                    <a:pt x="2448" y="26834"/>
                    <a:pt x="4660" y="25327"/>
                    <a:pt x="6215" y="23303"/>
                  </a:cubicBezTo>
                  <a:cubicBezTo>
                    <a:pt x="7687" y="21386"/>
                    <a:pt x="8909" y="18805"/>
                    <a:pt x="11296" y="18424"/>
                  </a:cubicBezTo>
                  <a:cubicBezTo>
                    <a:pt x="11491" y="18393"/>
                    <a:pt x="11683" y="18379"/>
                    <a:pt x="11874" y="18379"/>
                  </a:cubicBezTo>
                  <a:cubicBezTo>
                    <a:pt x="13634" y="18379"/>
                    <a:pt x="15253" y="19601"/>
                    <a:pt x="16920" y="20324"/>
                  </a:cubicBezTo>
                  <a:cubicBezTo>
                    <a:pt x="17806" y="20708"/>
                    <a:pt x="18813" y="20915"/>
                    <a:pt x="19801" y="20915"/>
                  </a:cubicBezTo>
                  <a:cubicBezTo>
                    <a:pt x="21591" y="20915"/>
                    <a:pt x="23320" y="20235"/>
                    <a:pt x="24159" y="18698"/>
                  </a:cubicBezTo>
                  <a:cubicBezTo>
                    <a:pt x="24494" y="18086"/>
                    <a:pt x="24660" y="17388"/>
                    <a:pt x="25030" y="16796"/>
                  </a:cubicBezTo>
                  <a:cubicBezTo>
                    <a:pt x="25349" y="16285"/>
                    <a:pt x="25901" y="15849"/>
                    <a:pt x="26482" y="15849"/>
                  </a:cubicBezTo>
                  <a:cubicBezTo>
                    <a:pt x="26574" y="15849"/>
                    <a:pt x="26666" y="15860"/>
                    <a:pt x="26759" y="15884"/>
                  </a:cubicBezTo>
                  <a:cubicBezTo>
                    <a:pt x="27556" y="16086"/>
                    <a:pt x="27898" y="17051"/>
                    <a:pt x="28607" y="17466"/>
                  </a:cubicBezTo>
                  <a:cubicBezTo>
                    <a:pt x="28845" y="17605"/>
                    <a:pt x="29103" y="17668"/>
                    <a:pt x="29365" y="17668"/>
                  </a:cubicBezTo>
                  <a:cubicBezTo>
                    <a:pt x="30186" y="17668"/>
                    <a:pt x="31039" y="17051"/>
                    <a:pt x="31424" y="16273"/>
                  </a:cubicBezTo>
                  <a:cubicBezTo>
                    <a:pt x="31934" y="15247"/>
                    <a:pt x="31896" y="14050"/>
                    <a:pt x="31992" y="12909"/>
                  </a:cubicBezTo>
                  <a:cubicBezTo>
                    <a:pt x="32338" y="8779"/>
                    <a:pt x="35089" y="4595"/>
                    <a:pt x="39163" y="3826"/>
                  </a:cubicBezTo>
                  <a:cubicBezTo>
                    <a:pt x="39678" y="3728"/>
                    <a:pt x="40196" y="3686"/>
                    <a:pt x="40716" y="3686"/>
                  </a:cubicBezTo>
                  <a:cubicBezTo>
                    <a:pt x="41854" y="3686"/>
                    <a:pt x="42998" y="3888"/>
                    <a:pt x="44126" y="4147"/>
                  </a:cubicBezTo>
                  <a:cubicBezTo>
                    <a:pt x="44124" y="3845"/>
                    <a:pt x="44133" y="3545"/>
                    <a:pt x="44152" y="3244"/>
                  </a:cubicBezTo>
                  <a:cubicBezTo>
                    <a:pt x="43594" y="2725"/>
                    <a:pt x="42339" y="1747"/>
                    <a:pt x="42047" y="1535"/>
                  </a:cubicBezTo>
                  <a:cubicBezTo>
                    <a:pt x="40720" y="577"/>
                    <a:pt x="39099" y="1"/>
                    <a:pt x="37467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6" name="Google Shape;1506;p35"/>
            <p:cNvSpPr/>
            <p:nvPr/>
          </p:nvSpPr>
          <p:spPr>
            <a:xfrm rot="1694377" flipH="1">
              <a:off x="-1400793" y="3196899"/>
              <a:ext cx="4591231" cy="3752027"/>
            </a:xfrm>
            <a:custGeom>
              <a:avLst/>
              <a:gdLst/>
              <a:ahLst/>
              <a:cxnLst/>
              <a:rect l="l" t="t" r="r" b="b"/>
              <a:pathLst>
                <a:path w="45284" h="37006" extrusionOk="0">
                  <a:moveTo>
                    <a:pt x="40716" y="0"/>
                  </a:moveTo>
                  <a:cubicBezTo>
                    <a:pt x="40197" y="0"/>
                    <a:pt x="39678" y="42"/>
                    <a:pt x="39163" y="140"/>
                  </a:cubicBezTo>
                  <a:cubicBezTo>
                    <a:pt x="35089" y="909"/>
                    <a:pt x="32338" y="5093"/>
                    <a:pt x="31992" y="9223"/>
                  </a:cubicBezTo>
                  <a:cubicBezTo>
                    <a:pt x="31896" y="10364"/>
                    <a:pt x="31934" y="11561"/>
                    <a:pt x="31426" y="12587"/>
                  </a:cubicBezTo>
                  <a:cubicBezTo>
                    <a:pt x="31039" y="13365"/>
                    <a:pt x="30185" y="13981"/>
                    <a:pt x="29364" y="13981"/>
                  </a:cubicBezTo>
                  <a:cubicBezTo>
                    <a:pt x="29103" y="13981"/>
                    <a:pt x="28845" y="13919"/>
                    <a:pt x="28607" y="13780"/>
                  </a:cubicBezTo>
                  <a:cubicBezTo>
                    <a:pt x="27898" y="13364"/>
                    <a:pt x="27556" y="12400"/>
                    <a:pt x="26759" y="12198"/>
                  </a:cubicBezTo>
                  <a:cubicBezTo>
                    <a:pt x="26666" y="12174"/>
                    <a:pt x="26574" y="12163"/>
                    <a:pt x="26482" y="12163"/>
                  </a:cubicBezTo>
                  <a:cubicBezTo>
                    <a:pt x="25901" y="12163"/>
                    <a:pt x="25349" y="12599"/>
                    <a:pt x="25030" y="13110"/>
                  </a:cubicBezTo>
                  <a:cubicBezTo>
                    <a:pt x="24660" y="13702"/>
                    <a:pt x="24494" y="14399"/>
                    <a:pt x="24161" y="15012"/>
                  </a:cubicBezTo>
                  <a:cubicBezTo>
                    <a:pt x="23321" y="16549"/>
                    <a:pt x="21592" y="17229"/>
                    <a:pt x="19801" y="17229"/>
                  </a:cubicBezTo>
                  <a:cubicBezTo>
                    <a:pt x="18813" y="17229"/>
                    <a:pt x="17806" y="17022"/>
                    <a:pt x="16920" y="16638"/>
                  </a:cubicBezTo>
                  <a:cubicBezTo>
                    <a:pt x="15254" y="15915"/>
                    <a:pt x="13635" y="14693"/>
                    <a:pt x="11874" y="14693"/>
                  </a:cubicBezTo>
                  <a:cubicBezTo>
                    <a:pt x="11683" y="14693"/>
                    <a:pt x="11491" y="14707"/>
                    <a:pt x="11296" y="14738"/>
                  </a:cubicBezTo>
                  <a:cubicBezTo>
                    <a:pt x="8909" y="15119"/>
                    <a:pt x="7687" y="17699"/>
                    <a:pt x="6215" y="19617"/>
                  </a:cubicBezTo>
                  <a:cubicBezTo>
                    <a:pt x="4660" y="21641"/>
                    <a:pt x="2448" y="23148"/>
                    <a:pt x="1" y="23873"/>
                  </a:cubicBezTo>
                  <a:lnTo>
                    <a:pt x="1" y="37005"/>
                  </a:lnTo>
                  <a:cubicBezTo>
                    <a:pt x="3826" y="35471"/>
                    <a:pt x="7269" y="32987"/>
                    <a:pt x="9925" y="29834"/>
                  </a:cubicBezTo>
                  <a:cubicBezTo>
                    <a:pt x="12620" y="26634"/>
                    <a:pt x="14685" y="22625"/>
                    <a:pt x="18437" y="20775"/>
                  </a:cubicBezTo>
                  <a:cubicBezTo>
                    <a:pt x="19748" y="20131"/>
                    <a:pt x="21186" y="19799"/>
                    <a:pt x="22640" y="19799"/>
                  </a:cubicBezTo>
                  <a:cubicBezTo>
                    <a:pt x="22894" y="19799"/>
                    <a:pt x="23148" y="19809"/>
                    <a:pt x="23403" y="19829"/>
                  </a:cubicBezTo>
                  <a:cubicBezTo>
                    <a:pt x="24242" y="19897"/>
                    <a:pt x="25075" y="20078"/>
                    <a:pt x="25915" y="20078"/>
                  </a:cubicBezTo>
                  <a:cubicBezTo>
                    <a:pt x="25990" y="20078"/>
                    <a:pt x="26065" y="20076"/>
                    <a:pt x="26140" y="20073"/>
                  </a:cubicBezTo>
                  <a:cubicBezTo>
                    <a:pt x="27055" y="20034"/>
                    <a:pt x="28023" y="19698"/>
                    <a:pt x="28527" y="18931"/>
                  </a:cubicBezTo>
                  <a:cubicBezTo>
                    <a:pt x="28858" y="18428"/>
                    <a:pt x="28957" y="17788"/>
                    <a:pt x="29341" y="17323"/>
                  </a:cubicBezTo>
                  <a:cubicBezTo>
                    <a:pt x="29717" y="16869"/>
                    <a:pt x="30246" y="16691"/>
                    <a:pt x="30822" y="16691"/>
                  </a:cubicBezTo>
                  <a:cubicBezTo>
                    <a:pt x="31595" y="16691"/>
                    <a:pt x="32451" y="17012"/>
                    <a:pt x="33132" y="17414"/>
                  </a:cubicBezTo>
                  <a:cubicBezTo>
                    <a:pt x="34100" y="17986"/>
                    <a:pt x="35164" y="18693"/>
                    <a:pt x="36231" y="18693"/>
                  </a:cubicBezTo>
                  <a:cubicBezTo>
                    <a:pt x="36474" y="18693"/>
                    <a:pt x="36717" y="18656"/>
                    <a:pt x="36959" y="18573"/>
                  </a:cubicBezTo>
                  <a:cubicBezTo>
                    <a:pt x="37224" y="18483"/>
                    <a:pt x="37480" y="18185"/>
                    <a:pt x="37571" y="17918"/>
                  </a:cubicBezTo>
                  <a:cubicBezTo>
                    <a:pt x="37660" y="17651"/>
                    <a:pt x="37675" y="17365"/>
                    <a:pt x="37669" y="17084"/>
                  </a:cubicBezTo>
                  <a:cubicBezTo>
                    <a:pt x="37662" y="16570"/>
                    <a:pt x="37594" y="16057"/>
                    <a:pt x="37471" y="15558"/>
                  </a:cubicBezTo>
                  <a:cubicBezTo>
                    <a:pt x="37370" y="15150"/>
                    <a:pt x="37252" y="14696"/>
                    <a:pt x="37113" y="14299"/>
                  </a:cubicBezTo>
                  <a:cubicBezTo>
                    <a:pt x="36963" y="13871"/>
                    <a:pt x="36858" y="13544"/>
                    <a:pt x="36720" y="13088"/>
                  </a:cubicBezTo>
                  <a:cubicBezTo>
                    <a:pt x="36433" y="12131"/>
                    <a:pt x="36105" y="11167"/>
                    <a:pt x="36235" y="10177"/>
                  </a:cubicBezTo>
                  <a:cubicBezTo>
                    <a:pt x="36367" y="9185"/>
                    <a:pt x="37113" y="8190"/>
                    <a:pt x="38112" y="8160"/>
                  </a:cubicBezTo>
                  <a:cubicBezTo>
                    <a:pt x="38129" y="8160"/>
                    <a:pt x="38146" y="8159"/>
                    <a:pt x="38163" y="8159"/>
                  </a:cubicBezTo>
                  <a:cubicBezTo>
                    <a:pt x="39404" y="8159"/>
                    <a:pt x="40233" y="9538"/>
                    <a:pt x="41435" y="9892"/>
                  </a:cubicBezTo>
                  <a:cubicBezTo>
                    <a:pt x="41615" y="9945"/>
                    <a:pt x="41800" y="9970"/>
                    <a:pt x="41986" y="9970"/>
                  </a:cubicBezTo>
                  <a:cubicBezTo>
                    <a:pt x="42820" y="9970"/>
                    <a:pt x="43659" y="9463"/>
                    <a:pt x="43990" y="8688"/>
                  </a:cubicBezTo>
                  <a:cubicBezTo>
                    <a:pt x="44242" y="8098"/>
                    <a:pt x="44216" y="7430"/>
                    <a:pt x="44378" y="6810"/>
                  </a:cubicBezTo>
                  <a:cubicBezTo>
                    <a:pt x="44507" y="6321"/>
                    <a:pt x="44836" y="5822"/>
                    <a:pt x="45283" y="5650"/>
                  </a:cubicBezTo>
                  <a:cubicBezTo>
                    <a:pt x="45238" y="5588"/>
                    <a:pt x="45195" y="5526"/>
                    <a:pt x="45153" y="5461"/>
                  </a:cubicBezTo>
                  <a:cubicBezTo>
                    <a:pt x="44648" y="4665"/>
                    <a:pt x="44437" y="3720"/>
                    <a:pt x="44303" y="2787"/>
                  </a:cubicBezTo>
                  <a:cubicBezTo>
                    <a:pt x="44191" y="2017"/>
                    <a:pt x="44131" y="1239"/>
                    <a:pt x="44127" y="459"/>
                  </a:cubicBezTo>
                  <a:cubicBezTo>
                    <a:pt x="42998" y="202"/>
                    <a:pt x="41854" y="0"/>
                    <a:pt x="4071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7" name="Google Shape;1507;p35"/>
            <p:cNvSpPr/>
            <p:nvPr/>
          </p:nvSpPr>
          <p:spPr>
            <a:xfrm rot="1694377" flipH="1">
              <a:off x="-2190092" y="3571093"/>
              <a:ext cx="5218921" cy="3447554"/>
            </a:xfrm>
            <a:custGeom>
              <a:avLst/>
              <a:gdLst/>
              <a:ahLst/>
              <a:cxnLst/>
              <a:rect l="l" t="t" r="r" b="b"/>
              <a:pathLst>
                <a:path w="51475" h="34003" extrusionOk="0">
                  <a:moveTo>
                    <a:pt x="45282" y="1"/>
                  </a:moveTo>
                  <a:cubicBezTo>
                    <a:pt x="44834" y="173"/>
                    <a:pt x="44507" y="672"/>
                    <a:pt x="44378" y="1161"/>
                  </a:cubicBezTo>
                  <a:cubicBezTo>
                    <a:pt x="44215" y="1782"/>
                    <a:pt x="44242" y="2451"/>
                    <a:pt x="43990" y="3039"/>
                  </a:cubicBezTo>
                  <a:cubicBezTo>
                    <a:pt x="43658" y="3815"/>
                    <a:pt x="42820" y="4322"/>
                    <a:pt x="41986" y="4322"/>
                  </a:cubicBezTo>
                  <a:cubicBezTo>
                    <a:pt x="41800" y="4322"/>
                    <a:pt x="41614" y="4297"/>
                    <a:pt x="41433" y="4243"/>
                  </a:cubicBezTo>
                  <a:cubicBezTo>
                    <a:pt x="40231" y="3890"/>
                    <a:pt x="39403" y="2510"/>
                    <a:pt x="38162" y="2510"/>
                  </a:cubicBezTo>
                  <a:cubicBezTo>
                    <a:pt x="38145" y="2510"/>
                    <a:pt x="38129" y="2511"/>
                    <a:pt x="38112" y="2511"/>
                  </a:cubicBezTo>
                  <a:cubicBezTo>
                    <a:pt x="37113" y="2541"/>
                    <a:pt x="36365" y="3537"/>
                    <a:pt x="36235" y="4528"/>
                  </a:cubicBezTo>
                  <a:cubicBezTo>
                    <a:pt x="36104" y="5519"/>
                    <a:pt x="36432" y="6482"/>
                    <a:pt x="36720" y="7441"/>
                  </a:cubicBezTo>
                  <a:cubicBezTo>
                    <a:pt x="36858" y="7895"/>
                    <a:pt x="36963" y="8223"/>
                    <a:pt x="37112" y="8652"/>
                  </a:cubicBezTo>
                  <a:cubicBezTo>
                    <a:pt x="37250" y="9049"/>
                    <a:pt x="37369" y="9502"/>
                    <a:pt x="37470" y="9910"/>
                  </a:cubicBezTo>
                  <a:cubicBezTo>
                    <a:pt x="37594" y="10410"/>
                    <a:pt x="37660" y="10921"/>
                    <a:pt x="37669" y="11436"/>
                  </a:cubicBezTo>
                  <a:cubicBezTo>
                    <a:pt x="37673" y="11718"/>
                    <a:pt x="37660" y="12004"/>
                    <a:pt x="37569" y="12271"/>
                  </a:cubicBezTo>
                  <a:cubicBezTo>
                    <a:pt x="37480" y="12536"/>
                    <a:pt x="37224" y="12835"/>
                    <a:pt x="36957" y="12926"/>
                  </a:cubicBezTo>
                  <a:cubicBezTo>
                    <a:pt x="36715" y="13009"/>
                    <a:pt x="36473" y="13045"/>
                    <a:pt x="36230" y="13045"/>
                  </a:cubicBezTo>
                  <a:cubicBezTo>
                    <a:pt x="35162" y="13045"/>
                    <a:pt x="34099" y="12338"/>
                    <a:pt x="33130" y="11765"/>
                  </a:cubicBezTo>
                  <a:cubicBezTo>
                    <a:pt x="32450" y="11363"/>
                    <a:pt x="31595" y="11043"/>
                    <a:pt x="30823" y="11043"/>
                  </a:cubicBezTo>
                  <a:cubicBezTo>
                    <a:pt x="30246" y="11043"/>
                    <a:pt x="29716" y="11221"/>
                    <a:pt x="29340" y="11676"/>
                  </a:cubicBezTo>
                  <a:cubicBezTo>
                    <a:pt x="28956" y="12141"/>
                    <a:pt x="28858" y="12780"/>
                    <a:pt x="28526" y="13284"/>
                  </a:cubicBezTo>
                  <a:cubicBezTo>
                    <a:pt x="28023" y="14050"/>
                    <a:pt x="27053" y="14387"/>
                    <a:pt x="26138" y="14424"/>
                  </a:cubicBezTo>
                  <a:cubicBezTo>
                    <a:pt x="26061" y="14428"/>
                    <a:pt x="25984" y="14429"/>
                    <a:pt x="25907" y="14429"/>
                  </a:cubicBezTo>
                  <a:cubicBezTo>
                    <a:pt x="25070" y="14429"/>
                    <a:pt x="24239" y="14249"/>
                    <a:pt x="23403" y="14180"/>
                  </a:cubicBezTo>
                  <a:cubicBezTo>
                    <a:pt x="23150" y="14160"/>
                    <a:pt x="22898" y="14150"/>
                    <a:pt x="22645" y="14150"/>
                  </a:cubicBezTo>
                  <a:cubicBezTo>
                    <a:pt x="21189" y="14150"/>
                    <a:pt x="19749" y="14483"/>
                    <a:pt x="18436" y="15127"/>
                  </a:cubicBezTo>
                  <a:cubicBezTo>
                    <a:pt x="14685" y="16976"/>
                    <a:pt x="12620" y="20985"/>
                    <a:pt x="9925" y="24184"/>
                  </a:cubicBezTo>
                  <a:cubicBezTo>
                    <a:pt x="7269" y="27338"/>
                    <a:pt x="3826" y="29822"/>
                    <a:pt x="1" y="31356"/>
                  </a:cubicBezTo>
                  <a:lnTo>
                    <a:pt x="1" y="34002"/>
                  </a:lnTo>
                  <a:lnTo>
                    <a:pt x="9638" y="34002"/>
                  </a:lnTo>
                  <a:cubicBezTo>
                    <a:pt x="13903" y="32145"/>
                    <a:pt x="17307" y="28386"/>
                    <a:pt x="18714" y="23948"/>
                  </a:cubicBezTo>
                  <a:cubicBezTo>
                    <a:pt x="19206" y="22394"/>
                    <a:pt x="19491" y="20718"/>
                    <a:pt x="20465" y="19410"/>
                  </a:cubicBezTo>
                  <a:cubicBezTo>
                    <a:pt x="21416" y="18132"/>
                    <a:pt x="23009" y="17379"/>
                    <a:pt x="24595" y="17379"/>
                  </a:cubicBezTo>
                  <a:cubicBezTo>
                    <a:pt x="24993" y="17379"/>
                    <a:pt x="25391" y="17426"/>
                    <a:pt x="25779" y="17525"/>
                  </a:cubicBezTo>
                  <a:cubicBezTo>
                    <a:pt x="26612" y="17737"/>
                    <a:pt x="27381" y="18159"/>
                    <a:pt x="28215" y="18365"/>
                  </a:cubicBezTo>
                  <a:cubicBezTo>
                    <a:pt x="28492" y="18433"/>
                    <a:pt x="28785" y="18472"/>
                    <a:pt x="29074" y="18472"/>
                  </a:cubicBezTo>
                  <a:cubicBezTo>
                    <a:pt x="29659" y="18472"/>
                    <a:pt x="30232" y="18312"/>
                    <a:pt x="30635" y="17902"/>
                  </a:cubicBezTo>
                  <a:cubicBezTo>
                    <a:pt x="31244" y="17278"/>
                    <a:pt x="31296" y="16262"/>
                    <a:pt x="31898" y="15628"/>
                  </a:cubicBezTo>
                  <a:cubicBezTo>
                    <a:pt x="32305" y="15199"/>
                    <a:pt x="32877" y="15034"/>
                    <a:pt x="33477" y="15034"/>
                  </a:cubicBezTo>
                  <a:cubicBezTo>
                    <a:pt x="33948" y="15034"/>
                    <a:pt x="34436" y="15135"/>
                    <a:pt x="34874" y="15290"/>
                  </a:cubicBezTo>
                  <a:cubicBezTo>
                    <a:pt x="35872" y="15643"/>
                    <a:pt x="36820" y="16214"/>
                    <a:pt x="37877" y="16265"/>
                  </a:cubicBezTo>
                  <a:cubicBezTo>
                    <a:pt x="37921" y="16267"/>
                    <a:pt x="37964" y="16268"/>
                    <a:pt x="38008" y="16268"/>
                  </a:cubicBezTo>
                  <a:cubicBezTo>
                    <a:pt x="39377" y="16268"/>
                    <a:pt x="40696" y="15273"/>
                    <a:pt x="41051" y="13948"/>
                  </a:cubicBezTo>
                  <a:cubicBezTo>
                    <a:pt x="41480" y="12350"/>
                    <a:pt x="40664" y="10423"/>
                    <a:pt x="41666" y="9105"/>
                  </a:cubicBezTo>
                  <a:cubicBezTo>
                    <a:pt x="42239" y="8353"/>
                    <a:pt x="43155" y="8122"/>
                    <a:pt x="44129" y="8122"/>
                  </a:cubicBezTo>
                  <a:cubicBezTo>
                    <a:pt x="44774" y="8122"/>
                    <a:pt x="45443" y="8223"/>
                    <a:pt x="46057" y="8341"/>
                  </a:cubicBezTo>
                  <a:cubicBezTo>
                    <a:pt x="46640" y="8454"/>
                    <a:pt x="47276" y="8545"/>
                    <a:pt x="47891" y="8545"/>
                  </a:cubicBezTo>
                  <a:cubicBezTo>
                    <a:pt x="48902" y="8545"/>
                    <a:pt x="49855" y="8299"/>
                    <a:pt x="50418" y="7501"/>
                  </a:cubicBezTo>
                  <a:cubicBezTo>
                    <a:pt x="51474" y="6004"/>
                    <a:pt x="50220" y="3984"/>
                    <a:pt x="50307" y="2144"/>
                  </a:cubicBezTo>
                  <a:cubicBezTo>
                    <a:pt x="49849" y="2046"/>
                    <a:pt x="49365" y="2035"/>
                    <a:pt x="48896" y="1978"/>
                  </a:cubicBezTo>
                  <a:cubicBezTo>
                    <a:pt x="47493" y="1810"/>
                    <a:pt x="46103" y="1143"/>
                    <a:pt x="4528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1508" name="Google Shape;1508;p35"/>
          <p:cNvSpPr/>
          <p:nvPr/>
        </p:nvSpPr>
        <p:spPr>
          <a:xfrm flipH="1">
            <a:off x="8743839" y="2455057"/>
            <a:ext cx="233400" cy="23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35"/>
          <p:cNvSpPr/>
          <p:nvPr/>
        </p:nvSpPr>
        <p:spPr>
          <a:xfrm flipH="1">
            <a:off x="8601052" y="3666832"/>
            <a:ext cx="142800" cy="14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35"/>
          <p:cNvSpPr/>
          <p:nvPr/>
        </p:nvSpPr>
        <p:spPr>
          <a:xfrm>
            <a:off x="233938" y="2367813"/>
            <a:ext cx="91500" cy="9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35"/>
          <p:cNvSpPr/>
          <p:nvPr/>
        </p:nvSpPr>
        <p:spPr>
          <a:xfrm>
            <a:off x="8814775" y="305613"/>
            <a:ext cx="91500" cy="9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35"/>
          <p:cNvGrpSpPr/>
          <p:nvPr/>
        </p:nvGrpSpPr>
        <p:grpSpPr>
          <a:xfrm>
            <a:off x="8540481" y="1188307"/>
            <a:ext cx="640085" cy="596802"/>
            <a:chOff x="6579756" y="2836445"/>
            <a:chExt cx="1137727" cy="1057597"/>
          </a:xfrm>
        </p:grpSpPr>
        <p:sp>
          <p:nvSpPr>
            <p:cNvPr id="1513" name="Google Shape;1513;p35"/>
            <p:cNvSpPr/>
            <p:nvPr/>
          </p:nvSpPr>
          <p:spPr>
            <a:xfrm>
              <a:off x="6815218" y="3408162"/>
              <a:ext cx="283317" cy="427015"/>
            </a:xfrm>
            <a:custGeom>
              <a:avLst/>
              <a:gdLst/>
              <a:ahLst/>
              <a:cxnLst/>
              <a:rect l="l" t="t" r="r" b="b"/>
              <a:pathLst>
                <a:path w="2291" h="3453" extrusionOk="0">
                  <a:moveTo>
                    <a:pt x="1934" y="0"/>
                  </a:moveTo>
                  <a:cubicBezTo>
                    <a:pt x="1934" y="0"/>
                    <a:pt x="1099" y="830"/>
                    <a:pt x="635" y="1412"/>
                  </a:cubicBezTo>
                  <a:cubicBezTo>
                    <a:pt x="68" y="2122"/>
                    <a:pt x="0" y="3213"/>
                    <a:pt x="741" y="3429"/>
                  </a:cubicBezTo>
                  <a:cubicBezTo>
                    <a:pt x="797" y="3445"/>
                    <a:pt x="851" y="3453"/>
                    <a:pt x="904" y="3453"/>
                  </a:cubicBezTo>
                  <a:cubicBezTo>
                    <a:pt x="1641" y="3453"/>
                    <a:pt x="2052" y="1925"/>
                    <a:pt x="2291" y="279"/>
                  </a:cubicBezTo>
                  <a:lnTo>
                    <a:pt x="1934" y="0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165442" y="2880100"/>
              <a:ext cx="311636" cy="387319"/>
            </a:xfrm>
            <a:custGeom>
              <a:avLst/>
              <a:gdLst/>
              <a:ahLst/>
              <a:cxnLst/>
              <a:rect l="l" t="t" r="r" b="b"/>
              <a:pathLst>
                <a:path w="2520" h="3132" extrusionOk="0">
                  <a:moveTo>
                    <a:pt x="1639" y="1"/>
                  </a:moveTo>
                  <a:cubicBezTo>
                    <a:pt x="1255" y="1"/>
                    <a:pt x="809" y="308"/>
                    <a:pt x="572" y="911"/>
                  </a:cubicBezTo>
                  <a:cubicBezTo>
                    <a:pt x="150" y="1981"/>
                    <a:pt x="0" y="2866"/>
                    <a:pt x="0" y="2866"/>
                  </a:cubicBezTo>
                  <a:lnTo>
                    <a:pt x="485" y="3131"/>
                  </a:lnTo>
                  <a:cubicBezTo>
                    <a:pt x="1138" y="2336"/>
                    <a:pt x="2519" y="1416"/>
                    <a:pt x="2294" y="559"/>
                  </a:cubicBezTo>
                  <a:cubicBezTo>
                    <a:pt x="2196" y="185"/>
                    <a:pt x="1936" y="1"/>
                    <a:pt x="16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254853" y="3385778"/>
              <a:ext cx="439011" cy="259696"/>
            </a:xfrm>
            <a:custGeom>
              <a:avLst/>
              <a:gdLst/>
              <a:ahLst/>
              <a:cxnLst/>
              <a:rect l="l" t="t" r="r" b="b"/>
              <a:pathLst>
                <a:path w="3550" h="2100" extrusionOk="0">
                  <a:moveTo>
                    <a:pt x="278" y="1"/>
                  </a:moveTo>
                  <a:lnTo>
                    <a:pt x="0" y="359"/>
                  </a:lnTo>
                  <a:cubicBezTo>
                    <a:pt x="0" y="359"/>
                    <a:pt x="543" y="967"/>
                    <a:pt x="1123" y="1430"/>
                  </a:cubicBezTo>
                  <a:cubicBezTo>
                    <a:pt x="1570" y="1786"/>
                    <a:pt x="2233" y="2099"/>
                    <a:pt x="2717" y="2099"/>
                  </a:cubicBezTo>
                  <a:cubicBezTo>
                    <a:pt x="3003" y="2099"/>
                    <a:pt x="3227" y="1990"/>
                    <a:pt x="3307" y="1714"/>
                  </a:cubicBezTo>
                  <a:cubicBezTo>
                    <a:pt x="3550" y="874"/>
                    <a:pt x="2043" y="256"/>
                    <a:pt x="27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647402" y="3045815"/>
              <a:ext cx="429736" cy="266993"/>
            </a:xfrm>
            <a:custGeom>
              <a:avLst/>
              <a:gdLst/>
              <a:ahLst/>
              <a:cxnLst/>
              <a:rect l="l" t="t" r="r" b="b"/>
              <a:pathLst>
                <a:path w="3475" h="2159" extrusionOk="0">
                  <a:moveTo>
                    <a:pt x="996" y="1"/>
                  </a:moveTo>
                  <a:cubicBezTo>
                    <a:pt x="932" y="1"/>
                    <a:pt x="869" y="8"/>
                    <a:pt x="809" y="25"/>
                  </a:cubicBezTo>
                  <a:cubicBezTo>
                    <a:pt x="0" y="240"/>
                    <a:pt x="188" y="1116"/>
                    <a:pt x="1194" y="1500"/>
                  </a:cubicBezTo>
                  <a:cubicBezTo>
                    <a:pt x="2199" y="1884"/>
                    <a:pt x="3221" y="2158"/>
                    <a:pt x="3221" y="2158"/>
                  </a:cubicBezTo>
                  <a:lnTo>
                    <a:pt x="3475" y="1705"/>
                  </a:lnTo>
                  <a:cubicBezTo>
                    <a:pt x="2786" y="1150"/>
                    <a:pt x="1783" y="1"/>
                    <a:pt x="99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139348" y="3439326"/>
              <a:ext cx="221608" cy="415638"/>
            </a:xfrm>
            <a:custGeom>
              <a:avLst/>
              <a:gdLst/>
              <a:ahLst/>
              <a:cxnLst/>
              <a:rect l="l" t="t" r="r" b="b"/>
              <a:pathLst>
                <a:path w="1792" h="3361" extrusionOk="0">
                  <a:moveTo>
                    <a:pt x="420" y="1"/>
                  </a:moveTo>
                  <a:lnTo>
                    <a:pt x="0" y="92"/>
                  </a:lnTo>
                  <a:cubicBezTo>
                    <a:pt x="0" y="92"/>
                    <a:pt x="24" y="896"/>
                    <a:pt x="100" y="1628"/>
                  </a:cubicBezTo>
                  <a:cubicBezTo>
                    <a:pt x="180" y="2405"/>
                    <a:pt x="660" y="3361"/>
                    <a:pt x="1164" y="3361"/>
                  </a:cubicBezTo>
                  <a:cubicBezTo>
                    <a:pt x="1322" y="3361"/>
                    <a:pt x="1482" y="3267"/>
                    <a:pt x="1633" y="3045"/>
                  </a:cubicBezTo>
                  <a:cubicBezTo>
                    <a:pt x="1792" y="2813"/>
                    <a:pt x="1741" y="2495"/>
                    <a:pt x="1684" y="2240"/>
                  </a:cubicBezTo>
                  <a:cubicBezTo>
                    <a:pt x="1492" y="1400"/>
                    <a:pt x="934" y="642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903887" y="2858953"/>
              <a:ext cx="262541" cy="393626"/>
            </a:xfrm>
            <a:custGeom>
              <a:avLst/>
              <a:gdLst/>
              <a:ahLst/>
              <a:cxnLst/>
              <a:rect l="l" t="t" r="r" b="b"/>
              <a:pathLst>
                <a:path w="2123" h="3183" extrusionOk="0">
                  <a:moveTo>
                    <a:pt x="879" y="1"/>
                  </a:moveTo>
                  <a:cubicBezTo>
                    <a:pt x="327" y="1"/>
                    <a:pt x="1" y="586"/>
                    <a:pt x="419" y="1404"/>
                  </a:cubicBezTo>
                  <a:cubicBezTo>
                    <a:pt x="731" y="2013"/>
                    <a:pt x="1073" y="2607"/>
                    <a:pt x="1444" y="3183"/>
                  </a:cubicBezTo>
                  <a:lnTo>
                    <a:pt x="1964" y="2993"/>
                  </a:lnTo>
                  <a:cubicBezTo>
                    <a:pt x="1799" y="1979"/>
                    <a:pt x="2122" y="516"/>
                    <a:pt x="1331" y="118"/>
                  </a:cubicBezTo>
                  <a:cubicBezTo>
                    <a:pt x="1172" y="38"/>
                    <a:pt x="1018" y="1"/>
                    <a:pt x="87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7248793" y="3107154"/>
              <a:ext cx="457931" cy="232861"/>
            </a:xfrm>
            <a:custGeom>
              <a:avLst/>
              <a:gdLst/>
              <a:ahLst/>
              <a:cxnLst/>
              <a:rect l="l" t="t" r="r" b="b"/>
              <a:pathLst>
                <a:path w="3703" h="1883" extrusionOk="0">
                  <a:moveTo>
                    <a:pt x="2684" y="0"/>
                  </a:moveTo>
                  <a:cubicBezTo>
                    <a:pt x="2008" y="0"/>
                    <a:pt x="978" y="607"/>
                    <a:pt x="0" y="1438"/>
                  </a:cubicBezTo>
                  <a:lnTo>
                    <a:pt x="84" y="1883"/>
                  </a:lnTo>
                  <a:cubicBezTo>
                    <a:pt x="84" y="1883"/>
                    <a:pt x="898" y="1879"/>
                    <a:pt x="1630" y="1749"/>
                  </a:cubicBezTo>
                  <a:cubicBezTo>
                    <a:pt x="2526" y="1591"/>
                    <a:pt x="3703" y="950"/>
                    <a:pt x="3289" y="299"/>
                  </a:cubicBezTo>
                  <a:cubicBezTo>
                    <a:pt x="3157" y="93"/>
                    <a:pt x="2948" y="0"/>
                    <a:pt x="268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617227" y="3326912"/>
              <a:ext cx="443710" cy="234345"/>
            </a:xfrm>
            <a:custGeom>
              <a:avLst/>
              <a:gdLst/>
              <a:ahLst/>
              <a:cxnLst/>
              <a:rect l="l" t="t" r="r" b="b"/>
              <a:pathLst>
                <a:path w="3588" h="1895" extrusionOk="0">
                  <a:moveTo>
                    <a:pt x="3400" y="45"/>
                  </a:moveTo>
                  <a:cubicBezTo>
                    <a:pt x="2385" y="211"/>
                    <a:pt x="696" y="0"/>
                    <a:pt x="299" y="792"/>
                  </a:cubicBezTo>
                  <a:cubicBezTo>
                    <a:pt x="1" y="1384"/>
                    <a:pt x="314" y="1894"/>
                    <a:pt x="920" y="1894"/>
                  </a:cubicBezTo>
                  <a:cubicBezTo>
                    <a:pt x="1123" y="1894"/>
                    <a:pt x="1360" y="1837"/>
                    <a:pt x="1617" y="1705"/>
                  </a:cubicBezTo>
                  <a:cubicBezTo>
                    <a:pt x="2642" y="1181"/>
                    <a:pt x="3587" y="566"/>
                    <a:pt x="3587" y="566"/>
                  </a:cubicBezTo>
                  <a:lnTo>
                    <a:pt x="3400" y="45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949520" y="3444891"/>
              <a:ext cx="240405" cy="449151"/>
            </a:xfrm>
            <a:custGeom>
              <a:avLst/>
              <a:gdLst/>
              <a:ahLst/>
              <a:cxnLst/>
              <a:rect l="l" t="t" r="r" b="b"/>
              <a:pathLst>
                <a:path w="1944" h="3632" extrusionOk="0">
                  <a:moveTo>
                    <a:pt x="1023" y="1"/>
                  </a:moveTo>
                  <a:cubicBezTo>
                    <a:pt x="1023" y="1"/>
                    <a:pt x="521" y="1066"/>
                    <a:pt x="284" y="1772"/>
                  </a:cubicBezTo>
                  <a:cubicBezTo>
                    <a:pt x="1" y="2613"/>
                    <a:pt x="287" y="3631"/>
                    <a:pt x="1017" y="3631"/>
                  </a:cubicBezTo>
                  <a:cubicBezTo>
                    <a:pt x="1035" y="3631"/>
                    <a:pt x="1054" y="3631"/>
                    <a:pt x="1072" y="3630"/>
                  </a:cubicBezTo>
                  <a:cubicBezTo>
                    <a:pt x="1944" y="3572"/>
                    <a:pt x="1815" y="1886"/>
                    <a:pt x="1452" y="139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7101259" y="2836445"/>
              <a:ext cx="251287" cy="417740"/>
            </a:xfrm>
            <a:custGeom>
              <a:avLst/>
              <a:gdLst/>
              <a:ahLst/>
              <a:cxnLst/>
              <a:rect l="l" t="t" r="r" b="b"/>
              <a:pathLst>
                <a:path w="2032" h="3378" extrusionOk="0">
                  <a:moveTo>
                    <a:pt x="946" y="1"/>
                  </a:moveTo>
                  <a:cubicBezTo>
                    <a:pt x="501" y="1"/>
                    <a:pt x="50" y="480"/>
                    <a:pt x="30" y="1261"/>
                  </a:cubicBezTo>
                  <a:cubicBezTo>
                    <a:pt x="1" y="2410"/>
                    <a:pt x="160" y="3292"/>
                    <a:pt x="160" y="3292"/>
                  </a:cubicBezTo>
                  <a:lnTo>
                    <a:pt x="707" y="3378"/>
                  </a:lnTo>
                  <a:cubicBezTo>
                    <a:pt x="1047" y="2406"/>
                    <a:pt x="2032" y="1071"/>
                    <a:pt x="1528" y="342"/>
                  </a:cubicBezTo>
                  <a:cubicBezTo>
                    <a:pt x="1366" y="108"/>
                    <a:pt x="1156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7271795" y="3318008"/>
              <a:ext cx="445689" cy="178325"/>
            </a:xfrm>
            <a:custGeom>
              <a:avLst/>
              <a:gdLst/>
              <a:ahLst/>
              <a:cxnLst/>
              <a:rect l="l" t="t" r="r" b="b"/>
              <a:pathLst>
                <a:path w="3604" h="1442" extrusionOk="0">
                  <a:moveTo>
                    <a:pt x="1933" y="0"/>
                  </a:moveTo>
                  <a:cubicBezTo>
                    <a:pt x="1398" y="0"/>
                    <a:pt x="776" y="75"/>
                    <a:pt x="139" y="208"/>
                  </a:cubicBezTo>
                  <a:lnTo>
                    <a:pt x="0" y="638"/>
                  </a:lnTo>
                  <a:cubicBezTo>
                    <a:pt x="0" y="638"/>
                    <a:pt x="718" y="1024"/>
                    <a:pt x="1422" y="1262"/>
                  </a:cubicBezTo>
                  <a:cubicBezTo>
                    <a:pt x="1751" y="1372"/>
                    <a:pt x="2148" y="1441"/>
                    <a:pt x="2512" y="1441"/>
                  </a:cubicBezTo>
                  <a:cubicBezTo>
                    <a:pt x="3103" y="1441"/>
                    <a:pt x="3604" y="1260"/>
                    <a:pt x="3572" y="783"/>
                  </a:cubicBezTo>
                  <a:cubicBezTo>
                    <a:pt x="3535" y="229"/>
                    <a:pt x="2865" y="0"/>
                    <a:pt x="193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6579756" y="3194093"/>
              <a:ext cx="465846" cy="173502"/>
            </a:xfrm>
            <a:custGeom>
              <a:avLst/>
              <a:gdLst/>
              <a:ahLst/>
              <a:cxnLst/>
              <a:rect l="l" t="t" r="r" b="b"/>
              <a:pathLst>
                <a:path w="3767" h="1403" extrusionOk="0">
                  <a:moveTo>
                    <a:pt x="1223" y="1"/>
                  </a:moveTo>
                  <a:cubicBezTo>
                    <a:pt x="1017" y="1"/>
                    <a:pt x="834" y="43"/>
                    <a:pt x="687" y="145"/>
                  </a:cubicBezTo>
                  <a:cubicBezTo>
                    <a:pt x="0" y="624"/>
                    <a:pt x="476" y="1383"/>
                    <a:pt x="1553" y="1401"/>
                  </a:cubicBezTo>
                  <a:cubicBezTo>
                    <a:pt x="1647" y="1402"/>
                    <a:pt x="1740" y="1403"/>
                    <a:pt x="1833" y="1403"/>
                  </a:cubicBezTo>
                  <a:cubicBezTo>
                    <a:pt x="2804" y="1403"/>
                    <a:pt x="3682" y="1327"/>
                    <a:pt x="3682" y="1327"/>
                  </a:cubicBezTo>
                  <a:lnTo>
                    <a:pt x="3766" y="815"/>
                  </a:lnTo>
                  <a:cubicBezTo>
                    <a:pt x="3054" y="571"/>
                    <a:pt x="1982" y="1"/>
                    <a:pt x="12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7170265" y="3427454"/>
              <a:ext cx="323384" cy="362462"/>
            </a:xfrm>
            <a:custGeom>
              <a:avLst/>
              <a:gdLst/>
              <a:ahLst/>
              <a:cxnLst/>
              <a:rect l="l" t="t" r="r" b="b"/>
              <a:pathLst>
                <a:path w="2615" h="2931" extrusionOk="0">
                  <a:moveTo>
                    <a:pt x="365" y="0"/>
                  </a:moveTo>
                  <a:lnTo>
                    <a:pt x="0" y="231"/>
                  </a:lnTo>
                  <a:cubicBezTo>
                    <a:pt x="0" y="231"/>
                    <a:pt x="296" y="979"/>
                    <a:pt x="618" y="1640"/>
                  </a:cubicBezTo>
                  <a:cubicBezTo>
                    <a:pt x="926" y="2273"/>
                    <a:pt x="1586" y="2931"/>
                    <a:pt x="2060" y="2931"/>
                  </a:cubicBezTo>
                  <a:cubicBezTo>
                    <a:pt x="2278" y="2931"/>
                    <a:pt x="2456" y="2792"/>
                    <a:pt x="2544" y="2448"/>
                  </a:cubicBezTo>
                  <a:cubicBezTo>
                    <a:pt x="2614" y="2174"/>
                    <a:pt x="2458" y="1893"/>
                    <a:pt x="2316" y="1672"/>
                  </a:cubicBezTo>
                  <a:cubicBezTo>
                    <a:pt x="1849" y="949"/>
                    <a:pt x="1067" y="427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6756600" y="2936492"/>
              <a:ext cx="345149" cy="352569"/>
            </a:xfrm>
            <a:custGeom>
              <a:avLst/>
              <a:gdLst/>
              <a:ahLst/>
              <a:cxnLst/>
              <a:rect l="l" t="t" r="r" b="b"/>
              <a:pathLst>
                <a:path w="2791" h="2851" extrusionOk="0">
                  <a:moveTo>
                    <a:pt x="1067" y="0"/>
                  </a:moveTo>
                  <a:cubicBezTo>
                    <a:pt x="293" y="0"/>
                    <a:pt x="1" y="790"/>
                    <a:pt x="794" y="1529"/>
                  </a:cubicBezTo>
                  <a:cubicBezTo>
                    <a:pt x="1295" y="1995"/>
                    <a:pt x="1819" y="2437"/>
                    <a:pt x="2365" y="2850"/>
                  </a:cubicBezTo>
                  <a:lnTo>
                    <a:pt x="2791" y="2495"/>
                  </a:lnTo>
                  <a:cubicBezTo>
                    <a:pt x="2289" y="1599"/>
                    <a:pt x="2092" y="113"/>
                    <a:pt x="1212" y="9"/>
                  </a:cubicBezTo>
                  <a:cubicBezTo>
                    <a:pt x="1162" y="3"/>
                    <a:pt x="1113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7216640" y="2975200"/>
              <a:ext cx="409826" cy="335750"/>
            </a:xfrm>
            <a:custGeom>
              <a:avLst/>
              <a:gdLst/>
              <a:ahLst/>
              <a:cxnLst/>
              <a:rect l="l" t="t" r="r" b="b"/>
              <a:pathLst>
                <a:path w="3314" h="2715" extrusionOk="0">
                  <a:moveTo>
                    <a:pt x="2322" y="1"/>
                  </a:moveTo>
                  <a:cubicBezTo>
                    <a:pt x="1640" y="1"/>
                    <a:pt x="736" y="1034"/>
                    <a:pt x="0" y="2325"/>
                  </a:cubicBezTo>
                  <a:lnTo>
                    <a:pt x="231" y="2715"/>
                  </a:lnTo>
                  <a:cubicBezTo>
                    <a:pt x="231" y="2715"/>
                    <a:pt x="995" y="2432"/>
                    <a:pt x="1639" y="2059"/>
                  </a:cubicBezTo>
                  <a:cubicBezTo>
                    <a:pt x="2427" y="1605"/>
                    <a:pt x="3313" y="601"/>
                    <a:pt x="2701" y="131"/>
                  </a:cubicBezTo>
                  <a:cubicBezTo>
                    <a:pt x="2586" y="42"/>
                    <a:pt x="2458" y="1"/>
                    <a:pt x="232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697734" y="3379347"/>
              <a:ext cx="380517" cy="326970"/>
            </a:xfrm>
            <a:custGeom>
              <a:avLst/>
              <a:gdLst/>
              <a:ahLst/>
              <a:cxnLst/>
              <a:rect l="l" t="t" r="r" b="b"/>
              <a:pathLst>
                <a:path w="3077" h="2644" extrusionOk="0">
                  <a:moveTo>
                    <a:pt x="2723" y="1"/>
                  </a:moveTo>
                  <a:cubicBezTo>
                    <a:pt x="1825" y="503"/>
                    <a:pt x="166" y="883"/>
                    <a:pt x="64" y="1762"/>
                  </a:cubicBezTo>
                  <a:cubicBezTo>
                    <a:pt x="1" y="2297"/>
                    <a:pt x="298" y="2644"/>
                    <a:pt x="717" y="2644"/>
                  </a:cubicBezTo>
                  <a:cubicBezTo>
                    <a:pt x="987" y="2644"/>
                    <a:pt x="1308" y="2500"/>
                    <a:pt x="1615" y="2169"/>
                  </a:cubicBezTo>
                  <a:cubicBezTo>
                    <a:pt x="2398" y="1327"/>
                    <a:pt x="3076" y="427"/>
                    <a:pt x="3076" y="427"/>
                  </a:cubicBezTo>
                  <a:lnTo>
                    <a:pt x="2723" y="1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6963865" y="3160702"/>
              <a:ext cx="363699" cy="369016"/>
            </a:xfrm>
            <a:custGeom>
              <a:avLst/>
              <a:gdLst/>
              <a:ahLst/>
              <a:cxnLst/>
              <a:rect l="l" t="t" r="r" b="b"/>
              <a:pathLst>
                <a:path w="2941" h="2984" extrusionOk="0">
                  <a:moveTo>
                    <a:pt x="1498" y="0"/>
                  </a:moveTo>
                  <a:cubicBezTo>
                    <a:pt x="726" y="0"/>
                    <a:pt x="1" y="762"/>
                    <a:pt x="42" y="1586"/>
                  </a:cubicBezTo>
                  <a:cubicBezTo>
                    <a:pt x="80" y="2336"/>
                    <a:pt x="673" y="2869"/>
                    <a:pt x="1363" y="2971"/>
                  </a:cubicBezTo>
                  <a:cubicBezTo>
                    <a:pt x="1417" y="2979"/>
                    <a:pt x="1471" y="2983"/>
                    <a:pt x="1525" y="2983"/>
                  </a:cubicBezTo>
                  <a:cubicBezTo>
                    <a:pt x="1706" y="2983"/>
                    <a:pt x="1884" y="2939"/>
                    <a:pt x="2049" y="2860"/>
                  </a:cubicBezTo>
                  <a:cubicBezTo>
                    <a:pt x="2538" y="2629"/>
                    <a:pt x="2913" y="2098"/>
                    <a:pt x="2924" y="1535"/>
                  </a:cubicBezTo>
                  <a:cubicBezTo>
                    <a:pt x="2941" y="676"/>
                    <a:pt x="2415" y="119"/>
                    <a:pt x="1663" y="12"/>
                  </a:cubicBezTo>
                  <a:cubicBezTo>
                    <a:pt x="1608" y="4"/>
                    <a:pt x="1553" y="0"/>
                    <a:pt x="149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Google Shape;1531;p36"/>
          <p:cNvGrpSpPr/>
          <p:nvPr/>
        </p:nvGrpSpPr>
        <p:grpSpPr>
          <a:xfrm rot="10800000" flipH="1">
            <a:off x="15" y="3214358"/>
            <a:ext cx="2721913" cy="1933491"/>
            <a:chOff x="478375" y="2867175"/>
            <a:chExt cx="1014050" cy="720350"/>
          </a:xfrm>
        </p:grpSpPr>
        <p:sp>
          <p:nvSpPr>
            <p:cNvPr id="1532" name="Google Shape;1532;p36"/>
            <p:cNvSpPr/>
            <p:nvPr/>
          </p:nvSpPr>
          <p:spPr>
            <a:xfrm>
              <a:off x="478375" y="2867175"/>
              <a:ext cx="1014050" cy="720350"/>
            </a:xfrm>
            <a:custGeom>
              <a:avLst/>
              <a:gdLst/>
              <a:ahLst/>
              <a:cxnLst/>
              <a:rect l="l" t="t" r="r" b="b"/>
              <a:pathLst>
                <a:path w="40562" h="28814" extrusionOk="0">
                  <a:moveTo>
                    <a:pt x="32455" y="1"/>
                  </a:moveTo>
                  <a:cubicBezTo>
                    <a:pt x="32172" y="1997"/>
                    <a:pt x="31482" y="3907"/>
                    <a:pt x="30317" y="5460"/>
                  </a:cubicBezTo>
                  <a:cubicBezTo>
                    <a:pt x="27791" y="8831"/>
                    <a:pt x="23667" y="9225"/>
                    <a:pt x="19850" y="10055"/>
                  </a:cubicBezTo>
                  <a:cubicBezTo>
                    <a:pt x="18101" y="10434"/>
                    <a:pt x="16005" y="10691"/>
                    <a:pt x="14587" y="11885"/>
                  </a:cubicBezTo>
                  <a:cubicBezTo>
                    <a:pt x="13752" y="12591"/>
                    <a:pt x="13331" y="13659"/>
                    <a:pt x="12952" y="14657"/>
                  </a:cubicBezTo>
                  <a:cubicBezTo>
                    <a:pt x="12517" y="15801"/>
                    <a:pt x="12148" y="16970"/>
                    <a:pt x="11676" y="18101"/>
                  </a:cubicBezTo>
                  <a:cubicBezTo>
                    <a:pt x="10808" y="20181"/>
                    <a:pt x="9512" y="22085"/>
                    <a:pt x="7488" y="23192"/>
                  </a:cubicBezTo>
                  <a:cubicBezTo>
                    <a:pt x="6244" y="23873"/>
                    <a:pt x="4869" y="24199"/>
                    <a:pt x="3479" y="24199"/>
                  </a:cubicBezTo>
                  <a:cubicBezTo>
                    <a:pt x="2834" y="24199"/>
                    <a:pt x="2187" y="24129"/>
                    <a:pt x="1548" y="23992"/>
                  </a:cubicBezTo>
                  <a:cubicBezTo>
                    <a:pt x="1024" y="23878"/>
                    <a:pt x="507" y="23729"/>
                    <a:pt x="1" y="23548"/>
                  </a:cubicBezTo>
                  <a:lnTo>
                    <a:pt x="1" y="27561"/>
                  </a:lnTo>
                  <a:cubicBezTo>
                    <a:pt x="567" y="27821"/>
                    <a:pt x="1150" y="28038"/>
                    <a:pt x="1746" y="28212"/>
                  </a:cubicBezTo>
                  <a:cubicBezTo>
                    <a:pt x="3079" y="28601"/>
                    <a:pt x="4476" y="28813"/>
                    <a:pt x="5862" y="28813"/>
                  </a:cubicBezTo>
                  <a:cubicBezTo>
                    <a:pt x="8370" y="28813"/>
                    <a:pt x="10843" y="28117"/>
                    <a:pt x="12842" y="26503"/>
                  </a:cubicBezTo>
                  <a:cubicBezTo>
                    <a:pt x="15404" y="24435"/>
                    <a:pt x="16859" y="21382"/>
                    <a:pt x="19072" y="18996"/>
                  </a:cubicBezTo>
                  <a:cubicBezTo>
                    <a:pt x="20436" y="17525"/>
                    <a:pt x="21987" y="16703"/>
                    <a:pt x="23842" y="15973"/>
                  </a:cubicBezTo>
                  <a:cubicBezTo>
                    <a:pt x="26395" y="14968"/>
                    <a:pt x="29014" y="14141"/>
                    <a:pt x="31570" y="13147"/>
                  </a:cubicBezTo>
                  <a:cubicBezTo>
                    <a:pt x="33676" y="12325"/>
                    <a:pt x="35922" y="11498"/>
                    <a:pt x="37452" y="9750"/>
                  </a:cubicBezTo>
                  <a:cubicBezTo>
                    <a:pt x="39117" y="7849"/>
                    <a:pt x="40224" y="5314"/>
                    <a:pt x="40471" y="2804"/>
                  </a:cubicBezTo>
                  <a:cubicBezTo>
                    <a:pt x="40562" y="1880"/>
                    <a:pt x="40505" y="933"/>
                    <a:pt x="4034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478375" y="2867175"/>
              <a:ext cx="811375" cy="605000"/>
            </a:xfrm>
            <a:custGeom>
              <a:avLst/>
              <a:gdLst/>
              <a:ahLst/>
              <a:cxnLst/>
              <a:rect l="l" t="t" r="r" b="b"/>
              <a:pathLst>
                <a:path w="32455" h="24200" extrusionOk="0">
                  <a:moveTo>
                    <a:pt x="1" y="1"/>
                  </a:moveTo>
                  <a:lnTo>
                    <a:pt x="1" y="23548"/>
                  </a:lnTo>
                  <a:cubicBezTo>
                    <a:pt x="506" y="23729"/>
                    <a:pt x="1023" y="23878"/>
                    <a:pt x="1548" y="23992"/>
                  </a:cubicBezTo>
                  <a:cubicBezTo>
                    <a:pt x="2187" y="24129"/>
                    <a:pt x="2834" y="24199"/>
                    <a:pt x="3479" y="24199"/>
                  </a:cubicBezTo>
                  <a:cubicBezTo>
                    <a:pt x="4869" y="24199"/>
                    <a:pt x="6244" y="23873"/>
                    <a:pt x="7488" y="23192"/>
                  </a:cubicBezTo>
                  <a:cubicBezTo>
                    <a:pt x="9511" y="22085"/>
                    <a:pt x="10807" y="20181"/>
                    <a:pt x="11676" y="18101"/>
                  </a:cubicBezTo>
                  <a:cubicBezTo>
                    <a:pt x="12148" y="16970"/>
                    <a:pt x="12517" y="15801"/>
                    <a:pt x="12953" y="14657"/>
                  </a:cubicBezTo>
                  <a:cubicBezTo>
                    <a:pt x="13331" y="13659"/>
                    <a:pt x="13752" y="12591"/>
                    <a:pt x="14587" y="11885"/>
                  </a:cubicBezTo>
                  <a:cubicBezTo>
                    <a:pt x="16005" y="10691"/>
                    <a:pt x="18102" y="10434"/>
                    <a:pt x="19850" y="10055"/>
                  </a:cubicBezTo>
                  <a:cubicBezTo>
                    <a:pt x="23667" y="9225"/>
                    <a:pt x="27791" y="8831"/>
                    <a:pt x="30317" y="5462"/>
                  </a:cubicBezTo>
                  <a:cubicBezTo>
                    <a:pt x="31482" y="3908"/>
                    <a:pt x="32172" y="1999"/>
                    <a:pt x="3245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478375" y="2867175"/>
              <a:ext cx="674225" cy="504275"/>
            </a:xfrm>
            <a:custGeom>
              <a:avLst/>
              <a:gdLst/>
              <a:ahLst/>
              <a:cxnLst/>
              <a:rect l="l" t="t" r="r" b="b"/>
              <a:pathLst>
                <a:path w="26969" h="20171" extrusionOk="0">
                  <a:moveTo>
                    <a:pt x="1" y="1"/>
                  </a:moveTo>
                  <a:lnTo>
                    <a:pt x="1" y="19911"/>
                  </a:lnTo>
                  <a:cubicBezTo>
                    <a:pt x="593" y="20075"/>
                    <a:pt x="1208" y="20170"/>
                    <a:pt x="1818" y="20170"/>
                  </a:cubicBezTo>
                  <a:cubicBezTo>
                    <a:pt x="2653" y="20170"/>
                    <a:pt x="3479" y="19992"/>
                    <a:pt x="4227" y="19567"/>
                  </a:cubicBezTo>
                  <a:cubicBezTo>
                    <a:pt x="4949" y="19159"/>
                    <a:pt x="5539" y="18554"/>
                    <a:pt x="5997" y="17865"/>
                  </a:cubicBezTo>
                  <a:cubicBezTo>
                    <a:pt x="6533" y="17059"/>
                    <a:pt x="7025" y="16057"/>
                    <a:pt x="7139" y="15085"/>
                  </a:cubicBezTo>
                  <a:cubicBezTo>
                    <a:pt x="7331" y="13440"/>
                    <a:pt x="6592" y="11824"/>
                    <a:pt x="6229" y="10251"/>
                  </a:cubicBezTo>
                  <a:cubicBezTo>
                    <a:pt x="5913" y="8877"/>
                    <a:pt x="5892" y="7406"/>
                    <a:pt x="7064" y="6427"/>
                  </a:cubicBezTo>
                  <a:cubicBezTo>
                    <a:pt x="7843" y="5776"/>
                    <a:pt x="8894" y="5430"/>
                    <a:pt x="9871" y="5215"/>
                  </a:cubicBezTo>
                  <a:cubicBezTo>
                    <a:pt x="10600" y="5054"/>
                    <a:pt x="11344" y="4996"/>
                    <a:pt x="12088" y="4996"/>
                  </a:cubicBezTo>
                  <a:cubicBezTo>
                    <a:pt x="12583" y="4996"/>
                    <a:pt x="13077" y="5022"/>
                    <a:pt x="13568" y="5060"/>
                  </a:cubicBezTo>
                  <a:cubicBezTo>
                    <a:pt x="15226" y="5192"/>
                    <a:pt x="16924" y="5493"/>
                    <a:pt x="18602" y="5493"/>
                  </a:cubicBezTo>
                  <a:cubicBezTo>
                    <a:pt x="19531" y="5493"/>
                    <a:pt x="20454" y="5401"/>
                    <a:pt x="21360" y="5137"/>
                  </a:cubicBezTo>
                  <a:cubicBezTo>
                    <a:pt x="23499" y="4513"/>
                    <a:pt x="25406" y="3074"/>
                    <a:pt x="26480" y="1111"/>
                  </a:cubicBezTo>
                  <a:cubicBezTo>
                    <a:pt x="26675" y="756"/>
                    <a:pt x="26838" y="383"/>
                    <a:pt x="26968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6"/>
          <p:cNvGrpSpPr/>
          <p:nvPr/>
        </p:nvGrpSpPr>
        <p:grpSpPr>
          <a:xfrm rot="10800000">
            <a:off x="6421161" y="3214358"/>
            <a:ext cx="2721913" cy="1933491"/>
            <a:chOff x="478375" y="2867175"/>
            <a:chExt cx="1014050" cy="720350"/>
          </a:xfrm>
        </p:grpSpPr>
        <p:sp>
          <p:nvSpPr>
            <p:cNvPr id="1536" name="Google Shape;1536;p36"/>
            <p:cNvSpPr/>
            <p:nvPr/>
          </p:nvSpPr>
          <p:spPr>
            <a:xfrm>
              <a:off x="478375" y="2867175"/>
              <a:ext cx="1014050" cy="720350"/>
            </a:xfrm>
            <a:custGeom>
              <a:avLst/>
              <a:gdLst/>
              <a:ahLst/>
              <a:cxnLst/>
              <a:rect l="l" t="t" r="r" b="b"/>
              <a:pathLst>
                <a:path w="40562" h="28814" extrusionOk="0">
                  <a:moveTo>
                    <a:pt x="32455" y="1"/>
                  </a:moveTo>
                  <a:cubicBezTo>
                    <a:pt x="32172" y="1997"/>
                    <a:pt x="31482" y="3907"/>
                    <a:pt x="30317" y="5460"/>
                  </a:cubicBezTo>
                  <a:cubicBezTo>
                    <a:pt x="27791" y="8831"/>
                    <a:pt x="23667" y="9225"/>
                    <a:pt x="19850" y="10055"/>
                  </a:cubicBezTo>
                  <a:cubicBezTo>
                    <a:pt x="18101" y="10434"/>
                    <a:pt x="16005" y="10691"/>
                    <a:pt x="14587" y="11885"/>
                  </a:cubicBezTo>
                  <a:cubicBezTo>
                    <a:pt x="13752" y="12591"/>
                    <a:pt x="13331" y="13659"/>
                    <a:pt x="12952" y="14657"/>
                  </a:cubicBezTo>
                  <a:cubicBezTo>
                    <a:pt x="12517" y="15801"/>
                    <a:pt x="12148" y="16970"/>
                    <a:pt x="11676" y="18101"/>
                  </a:cubicBezTo>
                  <a:cubicBezTo>
                    <a:pt x="10808" y="20181"/>
                    <a:pt x="9512" y="22085"/>
                    <a:pt x="7488" y="23192"/>
                  </a:cubicBezTo>
                  <a:cubicBezTo>
                    <a:pt x="6244" y="23873"/>
                    <a:pt x="4869" y="24199"/>
                    <a:pt x="3479" y="24199"/>
                  </a:cubicBezTo>
                  <a:cubicBezTo>
                    <a:pt x="2834" y="24199"/>
                    <a:pt x="2187" y="24129"/>
                    <a:pt x="1548" y="23992"/>
                  </a:cubicBezTo>
                  <a:cubicBezTo>
                    <a:pt x="1024" y="23878"/>
                    <a:pt x="507" y="23729"/>
                    <a:pt x="1" y="23548"/>
                  </a:cubicBezTo>
                  <a:lnTo>
                    <a:pt x="1" y="27561"/>
                  </a:lnTo>
                  <a:cubicBezTo>
                    <a:pt x="567" y="27821"/>
                    <a:pt x="1150" y="28038"/>
                    <a:pt x="1746" y="28212"/>
                  </a:cubicBezTo>
                  <a:cubicBezTo>
                    <a:pt x="3079" y="28601"/>
                    <a:pt x="4476" y="28813"/>
                    <a:pt x="5862" y="28813"/>
                  </a:cubicBezTo>
                  <a:cubicBezTo>
                    <a:pt x="8370" y="28813"/>
                    <a:pt x="10843" y="28117"/>
                    <a:pt x="12842" y="26503"/>
                  </a:cubicBezTo>
                  <a:cubicBezTo>
                    <a:pt x="15404" y="24435"/>
                    <a:pt x="16859" y="21382"/>
                    <a:pt x="19072" y="18996"/>
                  </a:cubicBezTo>
                  <a:cubicBezTo>
                    <a:pt x="20436" y="17525"/>
                    <a:pt x="21987" y="16703"/>
                    <a:pt x="23842" y="15973"/>
                  </a:cubicBezTo>
                  <a:cubicBezTo>
                    <a:pt x="26395" y="14968"/>
                    <a:pt x="29014" y="14141"/>
                    <a:pt x="31570" y="13147"/>
                  </a:cubicBezTo>
                  <a:cubicBezTo>
                    <a:pt x="33676" y="12325"/>
                    <a:pt x="35922" y="11498"/>
                    <a:pt x="37452" y="9750"/>
                  </a:cubicBezTo>
                  <a:cubicBezTo>
                    <a:pt x="39117" y="7849"/>
                    <a:pt x="40224" y="5314"/>
                    <a:pt x="40471" y="2804"/>
                  </a:cubicBezTo>
                  <a:cubicBezTo>
                    <a:pt x="40562" y="1880"/>
                    <a:pt x="40505" y="933"/>
                    <a:pt x="4034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478375" y="2867175"/>
              <a:ext cx="811375" cy="605000"/>
            </a:xfrm>
            <a:custGeom>
              <a:avLst/>
              <a:gdLst/>
              <a:ahLst/>
              <a:cxnLst/>
              <a:rect l="l" t="t" r="r" b="b"/>
              <a:pathLst>
                <a:path w="32455" h="24200" extrusionOk="0">
                  <a:moveTo>
                    <a:pt x="1" y="1"/>
                  </a:moveTo>
                  <a:lnTo>
                    <a:pt x="1" y="23548"/>
                  </a:lnTo>
                  <a:cubicBezTo>
                    <a:pt x="506" y="23729"/>
                    <a:pt x="1023" y="23878"/>
                    <a:pt x="1548" y="23992"/>
                  </a:cubicBezTo>
                  <a:cubicBezTo>
                    <a:pt x="2187" y="24129"/>
                    <a:pt x="2834" y="24199"/>
                    <a:pt x="3479" y="24199"/>
                  </a:cubicBezTo>
                  <a:cubicBezTo>
                    <a:pt x="4869" y="24199"/>
                    <a:pt x="6244" y="23873"/>
                    <a:pt x="7488" y="23192"/>
                  </a:cubicBezTo>
                  <a:cubicBezTo>
                    <a:pt x="9511" y="22085"/>
                    <a:pt x="10807" y="20181"/>
                    <a:pt x="11676" y="18101"/>
                  </a:cubicBezTo>
                  <a:cubicBezTo>
                    <a:pt x="12148" y="16970"/>
                    <a:pt x="12517" y="15801"/>
                    <a:pt x="12953" y="14657"/>
                  </a:cubicBezTo>
                  <a:cubicBezTo>
                    <a:pt x="13331" y="13659"/>
                    <a:pt x="13752" y="12591"/>
                    <a:pt x="14587" y="11885"/>
                  </a:cubicBezTo>
                  <a:cubicBezTo>
                    <a:pt x="16005" y="10691"/>
                    <a:pt x="18102" y="10434"/>
                    <a:pt x="19850" y="10055"/>
                  </a:cubicBezTo>
                  <a:cubicBezTo>
                    <a:pt x="23667" y="9225"/>
                    <a:pt x="27791" y="8831"/>
                    <a:pt x="30317" y="5462"/>
                  </a:cubicBezTo>
                  <a:cubicBezTo>
                    <a:pt x="31482" y="3908"/>
                    <a:pt x="32172" y="1999"/>
                    <a:pt x="3245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478375" y="2867175"/>
              <a:ext cx="674225" cy="504275"/>
            </a:xfrm>
            <a:custGeom>
              <a:avLst/>
              <a:gdLst/>
              <a:ahLst/>
              <a:cxnLst/>
              <a:rect l="l" t="t" r="r" b="b"/>
              <a:pathLst>
                <a:path w="26969" h="20171" extrusionOk="0">
                  <a:moveTo>
                    <a:pt x="1" y="1"/>
                  </a:moveTo>
                  <a:lnTo>
                    <a:pt x="1" y="19911"/>
                  </a:lnTo>
                  <a:cubicBezTo>
                    <a:pt x="593" y="20075"/>
                    <a:pt x="1208" y="20170"/>
                    <a:pt x="1818" y="20170"/>
                  </a:cubicBezTo>
                  <a:cubicBezTo>
                    <a:pt x="2653" y="20170"/>
                    <a:pt x="3479" y="19992"/>
                    <a:pt x="4227" y="19567"/>
                  </a:cubicBezTo>
                  <a:cubicBezTo>
                    <a:pt x="4949" y="19159"/>
                    <a:pt x="5539" y="18554"/>
                    <a:pt x="5997" y="17865"/>
                  </a:cubicBezTo>
                  <a:cubicBezTo>
                    <a:pt x="6533" y="17059"/>
                    <a:pt x="7025" y="16057"/>
                    <a:pt x="7139" y="15085"/>
                  </a:cubicBezTo>
                  <a:cubicBezTo>
                    <a:pt x="7331" y="13440"/>
                    <a:pt x="6592" y="11824"/>
                    <a:pt x="6229" y="10251"/>
                  </a:cubicBezTo>
                  <a:cubicBezTo>
                    <a:pt x="5913" y="8877"/>
                    <a:pt x="5892" y="7406"/>
                    <a:pt x="7064" y="6427"/>
                  </a:cubicBezTo>
                  <a:cubicBezTo>
                    <a:pt x="7843" y="5776"/>
                    <a:pt x="8894" y="5430"/>
                    <a:pt x="9871" y="5215"/>
                  </a:cubicBezTo>
                  <a:cubicBezTo>
                    <a:pt x="10600" y="5054"/>
                    <a:pt x="11344" y="4996"/>
                    <a:pt x="12088" y="4996"/>
                  </a:cubicBezTo>
                  <a:cubicBezTo>
                    <a:pt x="12583" y="4996"/>
                    <a:pt x="13077" y="5022"/>
                    <a:pt x="13568" y="5060"/>
                  </a:cubicBezTo>
                  <a:cubicBezTo>
                    <a:pt x="15226" y="5192"/>
                    <a:pt x="16924" y="5493"/>
                    <a:pt x="18602" y="5493"/>
                  </a:cubicBezTo>
                  <a:cubicBezTo>
                    <a:pt x="19531" y="5493"/>
                    <a:pt x="20454" y="5401"/>
                    <a:pt x="21360" y="5137"/>
                  </a:cubicBezTo>
                  <a:cubicBezTo>
                    <a:pt x="23499" y="4513"/>
                    <a:pt x="25406" y="3074"/>
                    <a:pt x="26480" y="1111"/>
                  </a:cubicBezTo>
                  <a:cubicBezTo>
                    <a:pt x="26675" y="756"/>
                    <a:pt x="26838" y="383"/>
                    <a:pt x="26968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9" name="Google Shape;1539;p36"/>
          <p:cNvSpPr/>
          <p:nvPr/>
        </p:nvSpPr>
        <p:spPr>
          <a:xfrm rot="8979953" flipH="1">
            <a:off x="-1519489" y="683478"/>
            <a:ext cx="3575644" cy="3823166"/>
          </a:xfrm>
          <a:custGeom>
            <a:avLst/>
            <a:gdLst/>
            <a:ahLst/>
            <a:cxnLst/>
            <a:rect l="l" t="t" r="r" b="b"/>
            <a:pathLst>
              <a:path w="135371" h="144742" extrusionOk="0">
                <a:moveTo>
                  <a:pt x="1057" y="1"/>
                </a:moveTo>
                <a:cubicBezTo>
                  <a:pt x="894" y="1"/>
                  <a:pt x="728" y="44"/>
                  <a:pt x="578" y="134"/>
                </a:cubicBezTo>
                <a:cubicBezTo>
                  <a:pt x="146" y="395"/>
                  <a:pt x="0" y="954"/>
                  <a:pt x="251" y="1392"/>
                </a:cubicBezTo>
                <a:cubicBezTo>
                  <a:pt x="5786" y="10569"/>
                  <a:pt x="12587" y="16393"/>
                  <a:pt x="21659" y="19720"/>
                </a:cubicBezTo>
                <a:cubicBezTo>
                  <a:pt x="30062" y="22801"/>
                  <a:pt x="39861" y="23685"/>
                  <a:pt x="52947" y="24110"/>
                </a:cubicBezTo>
                <a:cubicBezTo>
                  <a:pt x="72561" y="24749"/>
                  <a:pt x="90611" y="32713"/>
                  <a:pt x="102464" y="45963"/>
                </a:cubicBezTo>
                <a:cubicBezTo>
                  <a:pt x="112697" y="57398"/>
                  <a:pt x="117673" y="72076"/>
                  <a:pt x="116477" y="87294"/>
                </a:cubicBezTo>
                <a:cubicBezTo>
                  <a:pt x="114346" y="114419"/>
                  <a:pt x="119345" y="130990"/>
                  <a:pt x="133729" y="144490"/>
                </a:cubicBezTo>
                <a:cubicBezTo>
                  <a:pt x="133902" y="144651"/>
                  <a:pt x="134129" y="144741"/>
                  <a:pt x="134366" y="144741"/>
                </a:cubicBezTo>
                <a:cubicBezTo>
                  <a:pt x="134747" y="144741"/>
                  <a:pt x="135091" y="144508"/>
                  <a:pt x="135230" y="144153"/>
                </a:cubicBezTo>
                <a:cubicBezTo>
                  <a:pt x="135371" y="143798"/>
                  <a:pt x="135280" y="143394"/>
                  <a:pt x="135003" y="143132"/>
                </a:cubicBezTo>
                <a:cubicBezTo>
                  <a:pt x="121079" y="130067"/>
                  <a:pt x="116250" y="113932"/>
                  <a:pt x="118332" y="87439"/>
                </a:cubicBezTo>
                <a:cubicBezTo>
                  <a:pt x="119568" y="71711"/>
                  <a:pt x="114426" y="56539"/>
                  <a:pt x="103852" y="44723"/>
                </a:cubicBezTo>
                <a:cubicBezTo>
                  <a:pt x="91660" y="31097"/>
                  <a:pt x="73129" y="22907"/>
                  <a:pt x="53009" y="22253"/>
                </a:cubicBezTo>
                <a:cubicBezTo>
                  <a:pt x="29590" y="21491"/>
                  <a:pt x="13378" y="19560"/>
                  <a:pt x="1844" y="433"/>
                </a:cubicBezTo>
                <a:cubicBezTo>
                  <a:pt x="1667" y="154"/>
                  <a:pt x="1366" y="1"/>
                  <a:pt x="1057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36"/>
          <p:cNvSpPr/>
          <p:nvPr/>
        </p:nvSpPr>
        <p:spPr>
          <a:xfrm rot="10800000" flipH="1">
            <a:off x="6440200" y="270186"/>
            <a:ext cx="233400" cy="233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36"/>
          <p:cNvGrpSpPr/>
          <p:nvPr/>
        </p:nvGrpSpPr>
        <p:grpSpPr>
          <a:xfrm rot="10243749" flipH="1">
            <a:off x="-3076564" y="-2017995"/>
            <a:ext cx="6187882" cy="5628632"/>
            <a:chOff x="-2695110" y="1929543"/>
            <a:chExt cx="6726572" cy="6118636"/>
          </a:xfrm>
        </p:grpSpPr>
        <p:sp>
          <p:nvSpPr>
            <p:cNvPr id="1542" name="Google Shape;1542;p36"/>
            <p:cNvSpPr/>
            <p:nvPr/>
          </p:nvSpPr>
          <p:spPr>
            <a:xfrm rot="1694377" flipH="1">
              <a:off x="-699652" y="2894310"/>
              <a:ext cx="4554225" cy="1893351"/>
            </a:xfrm>
            <a:custGeom>
              <a:avLst/>
              <a:gdLst/>
              <a:ahLst/>
              <a:cxnLst/>
              <a:rect l="l" t="t" r="r" b="b"/>
              <a:pathLst>
                <a:path w="44919" h="18674" extrusionOk="0">
                  <a:moveTo>
                    <a:pt x="36974" y="0"/>
                  </a:moveTo>
                  <a:cubicBezTo>
                    <a:pt x="36617" y="0"/>
                    <a:pt x="36256" y="22"/>
                    <a:pt x="35893" y="67"/>
                  </a:cubicBezTo>
                  <a:cubicBezTo>
                    <a:pt x="32625" y="474"/>
                    <a:pt x="30053" y="2804"/>
                    <a:pt x="29556" y="6736"/>
                  </a:cubicBezTo>
                  <a:cubicBezTo>
                    <a:pt x="29448" y="7600"/>
                    <a:pt x="29392" y="8829"/>
                    <a:pt x="29107" y="9651"/>
                  </a:cubicBezTo>
                  <a:cubicBezTo>
                    <a:pt x="28859" y="10366"/>
                    <a:pt x="28190" y="11015"/>
                    <a:pt x="27468" y="11015"/>
                  </a:cubicBezTo>
                  <a:cubicBezTo>
                    <a:pt x="27361" y="11015"/>
                    <a:pt x="27253" y="11001"/>
                    <a:pt x="27144" y="10970"/>
                  </a:cubicBezTo>
                  <a:cubicBezTo>
                    <a:pt x="26330" y="10739"/>
                    <a:pt x="25994" y="9776"/>
                    <a:pt x="25347" y="9228"/>
                  </a:cubicBezTo>
                  <a:cubicBezTo>
                    <a:pt x="24986" y="8920"/>
                    <a:pt x="24516" y="8771"/>
                    <a:pt x="24043" y="8771"/>
                  </a:cubicBezTo>
                  <a:cubicBezTo>
                    <a:pt x="23449" y="8771"/>
                    <a:pt x="22851" y="9008"/>
                    <a:pt x="22466" y="9463"/>
                  </a:cubicBezTo>
                  <a:cubicBezTo>
                    <a:pt x="21239" y="10911"/>
                    <a:pt x="22264" y="13620"/>
                    <a:pt x="20709" y="14706"/>
                  </a:cubicBezTo>
                  <a:cubicBezTo>
                    <a:pt x="20379" y="14936"/>
                    <a:pt x="20001" y="15033"/>
                    <a:pt x="19610" y="15033"/>
                  </a:cubicBezTo>
                  <a:cubicBezTo>
                    <a:pt x="18907" y="15033"/>
                    <a:pt x="18161" y="14721"/>
                    <a:pt x="17568" y="14309"/>
                  </a:cubicBezTo>
                  <a:cubicBezTo>
                    <a:pt x="15813" y="13089"/>
                    <a:pt x="14690" y="11139"/>
                    <a:pt x="13011" y="9815"/>
                  </a:cubicBezTo>
                  <a:cubicBezTo>
                    <a:pt x="11979" y="9004"/>
                    <a:pt x="10727" y="8441"/>
                    <a:pt x="9417" y="8362"/>
                  </a:cubicBezTo>
                  <a:cubicBezTo>
                    <a:pt x="9318" y="8356"/>
                    <a:pt x="9219" y="8353"/>
                    <a:pt x="9119" y="8353"/>
                  </a:cubicBezTo>
                  <a:cubicBezTo>
                    <a:pt x="7904" y="8353"/>
                    <a:pt x="6675" y="8793"/>
                    <a:pt x="5827" y="9659"/>
                  </a:cubicBezTo>
                  <a:cubicBezTo>
                    <a:pt x="4743" y="10768"/>
                    <a:pt x="4393" y="12379"/>
                    <a:pt x="3676" y="13753"/>
                  </a:cubicBezTo>
                  <a:cubicBezTo>
                    <a:pt x="2957" y="15127"/>
                    <a:pt x="1551" y="16145"/>
                    <a:pt x="1" y="16145"/>
                  </a:cubicBezTo>
                  <a:lnTo>
                    <a:pt x="1" y="18674"/>
                  </a:lnTo>
                  <a:cubicBezTo>
                    <a:pt x="2245" y="18674"/>
                    <a:pt x="4538" y="17399"/>
                    <a:pt x="5423" y="15337"/>
                  </a:cubicBezTo>
                  <a:cubicBezTo>
                    <a:pt x="5928" y="14157"/>
                    <a:pt x="6131" y="12655"/>
                    <a:pt x="7275" y="12073"/>
                  </a:cubicBezTo>
                  <a:cubicBezTo>
                    <a:pt x="7617" y="11899"/>
                    <a:pt x="8004" y="11839"/>
                    <a:pt x="8391" y="11839"/>
                  </a:cubicBezTo>
                  <a:cubicBezTo>
                    <a:pt x="8494" y="11839"/>
                    <a:pt x="8596" y="11843"/>
                    <a:pt x="8698" y="11851"/>
                  </a:cubicBezTo>
                  <a:cubicBezTo>
                    <a:pt x="10602" y="11995"/>
                    <a:pt x="12242" y="13205"/>
                    <a:pt x="13701" y="14436"/>
                  </a:cubicBezTo>
                  <a:cubicBezTo>
                    <a:pt x="15162" y="15669"/>
                    <a:pt x="16634" y="17010"/>
                    <a:pt x="18476" y="17513"/>
                  </a:cubicBezTo>
                  <a:cubicBezTo>
                    <a:pt x="18871" y="17621"/>
                    <a:pt x="19289" y="17675"/>
                    <a:pt x="19708" y="17675"/>
                  </a:cubicBezTo>
                  <a:cubicBezTo>
                    <a:pt x="21243" y="17675"/>
                    <a:pt x="22792" y="16954"/>
                    <a:pt x="23297" y="15542"/>
                  </a:cubicBezTo>
                  <a:cubicBezTo>
                    <a:pt x="23778" y="14198"/>
                    <a:pt x="23214" y="12619"/>
                    <a:pt x="23821" y="11328"/>
                  </a:cubicBezTo>
                  <a:cubicBezTo>
                    <a:pt x="23889" y="11184"/>
                    <a:pt x="23992" y="11029"/>
                    <a:pt x="24150" y="11003"/>
                  </a:cubicBezTo>
                  <a:cubicBezTo>
                    <a:pt x="24166" y="11001"/>
                    <a:pt x="24182" y="11000"/>
                    <a:pt x="24197" y="11000"/>
                  </a:cubicBezTo>
                  <a:cubicBezTo>
                    <a:pt x="24371" y="11000"/>
                    <a:pt x="24515" y="11160"/>
                    <a:pt x="24612" y="11314"/>
                  </a:cubicBezTo>
                  <a:cubicBezTo>
                    <a:pt x="25317" y="12429"/>
                    <a:pt x="25402" y="14104"/>
                    <a:pt x="26626" y="14599"/>
                  </a:cubicBezTo>
                  <a:cubicBezTo>
                    <a:pt x="26825" y="14680"/>
                    <a:pt x="27034" y="14715"/>
                    <a:pt x="27244" y="14715"/>
                  </a:cubicBezTo>
                  <a:cubicBezTo>
                    <a:pt x="27774" y="14715"/>
                    <a:pt x="28316" y="14489"/>
                    <a:pt x="28755" y="14175"/>
                  </a:cubicBezTo>
                  <a:cubicBezTo>
                    <a:pt x="30121" y="13196"/>
                    <a:pt x="30763" y="11498"/>
                    <a:pt x="31146" y="9861"/>
                  </a:cubicBezTo>
                  <a:cubicBezTo>
                    <a:pt x="31527" y="8226"/>
                    <a:pt x="31736" y="6511"/>
                    <a:pt x="32537" y="5033"/>
                  </a:cubicBezTo>
                  <a:cubicBezTo>
                    <a:pt x="33398" y="3447"/>
                    <a:pt x="34949" y="2234"/>
                    <a:pt x="36713" y="1854"/>
                  </a:cubicBezTo>
                  <a:cubicBezTo>
                    <a:pt x="37107" y="1770"/>
                    <a:pt x="37510" y="1728"/>
                    <a:pt x="37913" y="1728"/>
                  </a:cubicBezTo>
                  <a:cubicBezTo>
                    <a:pt x="39316" y="1728"/>
                    <a:pt x="40720" y="2233"/>
                    <a:pt x="41755" y="3178"/>
                  </a:cubicBezTo>
                  <a:cubicBezTo>
                    <a:pt x="42243" y="3624"/>
                    <a:pt x="42671" y="4174"/>
                    <a:pt x="43284" y="4421"/>
                  </a:cubicBezTo>
                  <a:cubicBezTo>
                    <a:pt x="43506" y="4510"/>
                    <a:pt x="43768" y="4563"/>
                    <a:pt x="44017" y="4563"/>
                  </a:cubicBezTo>
                  <a:cubicBezTo>
                    <a:pt x="44456" y="4563"/>
                    <a:pt x="44855" y="4398"/>
                    <a:pt x="44918" y="3981"/>
                  </a:cubicBezTo>
                  <a:cubicBezTo>
                    <a:pt x="43033" y="1701"/>
                    <a:pt x="40130" y="0"/>
                    <a:pt x="3697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3" name="Google Shape;1543;p36"/>
            <p:cNvSpPr/>
            <p:nvPr/>
          </p:nvSpPr>
          <p:spPr>
            <a:xfrm rot="1694377" flipH="1">
              <a:off x="-889429" y="2951814"/>
              <a:ext cx="4476460" cy="2794199"/>
            </a:xfrm>
            <a:custGeom>
              <a:avLst/>
              <a:gdLst/>
              <a:ahLst/>
              <a:cxnLst/>
              <a:rect l="l" t="t" r="r" b="b"/>
              <a:pathLst>
                <a:path w="44152" h="27559" extrusionOk="0">
                  <a:moveTo>
                    <a:pt x="37467" y="1"/>
                  </a:moveTo>
                  <a:cubicBezTo>
                    <a:pt x="37257" y="1"/>
                    <a:pt x="37048" y="10"/>
                    <a:pt x="36839" y="30"/>
                  </a:cubicBezTo>
                  <a:cubicBezTo>
                    <a:pt x="35000" y="200"/>
                    <a:pt x="33221" y="1169"/>
                    <a:pt x="32197" y="2705"/>
                  </a:cubicBezTo>
                  <a:cubicBezTo>
                    <a:pt x="30383" y="5424"/>
                    <a:pt x="31154" y="9241"/>
                    <a:pt x="29473" y="12042"/>
                  </a:cubicBezTo>
                  <a:cubicBezTo>
                    <a:pt x="29053" y="12741"/>
                    <a:pt x="28338" y="13399"/>
                    <a:pt x="27563" y="13399"/>
                  </a:cubicBezTo>
                  <a:cubicBezTo>
                    <a:pt x="27451" y="13399"/>
                    <a:pt x="27338" y="13385"/>
                    <a:pt x="27224" y="13356"/>
                  </a:cubicBezTo>
                  <a:cubicBezTo>
                    <a:pt x="25422" y="12888"/>
                    <a:pt x="25997" y="9447"/>
                    <a:pt x="24182" y="9033"/>
                  </a:cubicBezTo>
                  <a:cubicBezTo>
                    <a:pt x="24143" y="9024"/>
                    <a:pt x="24100" y="9020"/>
                    <a:pt x="24054" y="9020"/>
                  </a:cubicBezTo>
                  <a:cubicBezTo>
                    <a:pt x="23894" y="9020"/>
                    <a:pt x="23705" y="9069"/>
                    <a:pt x="23582" y="9134"/>
                  </a:cubicBezTo>
                  <a:cubicBezTo>
                    <a:pt x="23403" y="9228"/>
                    <a:pt x="23263" y="9381"/>
                    <a:pt x="23182" y="9567"/>
                  </a:cubicBezTo>
                  <a:cubicBezTo>
                    <a:pt x="22342" y="11454"/>
                    <a:pt x="23231" y="14040"/>
                    <a:pt x="21718" y="15446"/>
                  </a:cubicBezTo>
                  <a:cubicBezTo>
                    <a:pt x="21209" y="15918"/>
                    <a:pt x="20534" y="16123"/>
                    <a:pt x="19837" y="16123"/>
                  </a:cubicBezTo>
                  <a:cubicBezTo>
                    <a:pt x="19223" y="16123"/>
                    <a:pt x="18593" y="15964"/>
                    <a:pt x="18046" y="15690"/>
                  </a:cubicBezTo>
                  <a:cubicBezTo>
                    <a:pt x="16877" y="15106"/>
                    <a:pt x="15985" y="14104"/>
                    <a:pt x="15064" y="13178"/>
                  </a:cubicBezTo>
                  <a:cubicBezTo>
                    <a:pt x="13897" y="12006"/>
                    <a:pt x="12603" y="10898"/>
                    <a:pt x="11042" y="10348"/>
                  </a:cubicBezTo>
                  <a:cubicBezTo>
                    <a:pt x="10441" y="10136"/>
                    <a:pt x="9793" y="10021"/>
                    <a:pt x="9151" y="10021"/>
                  </a:cubicBezTo>
                  <a:cubicBezTo>
                    <a:pt x="8128" y="10021"/>
                    <a:pt x="7121" y="10313"/>
                    <a:pt x="6346" y="10971"/>
                  </a:cubicBezTo>
                  <a:cubicBezTo>
                    <a:pt x="5111" y="12022"/>
                    <a:pt x="4692" y="13746"/>
                    <a:pt x="3673" y="15009"/>
                  </a:cubicBezTo>
                  <a:cubicBezTo>
                    <a:pt x="2781" y="16115"/>
                    <a:pt x="1417" y="16823"/>
                    <a:pt x="1" y="16921"/>
                  </a:cubicBezTo>
                  <a:lnTo>
                    <a:pt x="1" y="27559"/>
                  </a:lnTo>
                  <a:cubicBezTo>
                    <a:pt x="2448" y="26834"/>
                    <a:pt x="4660" y="25327"/>
                    <a:pt x="6215" y="23303"/>
                  </a:cubicBezTo>
                  <a:cubicBezTo>
                    <a:pt x="7687" y="21386"/>
                    <a:pt x="8909" y="18805"/>
                    <a:pt x="11296" y="18424"/>
                  </a:cubicBezTo>
                  <a:cubicBezTo>
                    <a:pt x="11491" y="18393"/>
                    <a:pt x="11683" y="18379"/>
                    <a:pt x="11874" y="18379"/>
                  </a:cubicBezTo>
                  <a:cubicBezTo>
                    <a:pt x="13634" y="18379"/>
                    <a:pt x="15253" y="19601"/>
                    <a:pt x="16920" y="20324"/>
                  </a:cubicBezTo>
                  <a:cubicBezTo>
                    <a:pt x="17806" y="20708"/>
                    <a:pt x="18813" y="20915"/>
                    <a:pt x="19801" y="20915"/>
                  </a:cubicBezTo>
                  <a:cubicBezTo>
                    <a:pt x="21591" y="20915"/>
                    <a:pt x="23320" y="20235"/>
                    <a:pt x="24159" y="18698"/>
                  </a:cubicBezTo>
                  <a:cubicBezTo>
                    <a:pt x="24494" y="18086"/>
                    <a:pt x="24660" y="17388"/>
                    <a:pt x="25030" y="16796"/>
                  </a:cubicBezTo>
                  <a:cubicBezTo>
                    <a:pt x="25349" y="16285"/>
                    <a:pt x="25901" y="15849"/>
                    <a:pt x="26482" y="15849"/>
                  </a:cubicBezTo>
                  <a:cubicBezTo>
                    <a:pt x="26574" y="15849"/>
                    <a:pt x="26666" y="15860"/>
                    <a:pt x="26759" y="15884"/>
                  </a:cubicBezTo>
                  <a:cubicBezTo>
                    <a:pt x="27556" y="16086"/>
                    <a:pt x="27898" y="17051"/>
                    <a:pt x="28607" y="17466"/>
                  </a:cubicBezTo>
                  <a:cubicBezTo>
                    <a:pt x="28845" y="17605"/>
                    <a:pt x="29103" y="17668"/>
                    <a:pt x="29365" y="17668"/>
                  </a:cubicBezTo>
                  <a:cubicBezTo>
                    <a:pt x="30186" y="17668"/>
                    <a:pt x="31039" y="17051"/>
                    <a:pt x="31424" y="16273"/>
                  </a:cubicBezTo>
                  <a:cubicBezTo>
                    <a:pt x="31934" y="15247"/>
                    <a:pt x="31896" y="14050"/>
                    <a:pt x="31992" y="12909"/>
                  </a:cubicBezTo>
                  <a:cubicBezTo>
                    <a:pt x="32338" y="8779"/>
                    <a:pt x="35089" y="4595"/>
                    <a:pt x="39163" y="3826"/>
                  </a:cubicBezTo>
                  <a:cubicBezTo>
                    <a:pt x="39678" y="3728"/>
                    <a:pt x="40196" y="3686"/>
                    <a:pt x="40716" y="3686"/>
                  </a:cubicBezTo>
                  <a:cubicBezTo>
                    <a:pt x="41854" y="3686"/>
                    <a:pt x="42998" y="3888"/>
                    <a:pt x="44126" y="4147"/>
                  </a:cubicBezTo>
                  <a:cubicBezTo>
                    <a:pt x="44124" y="3845"/>
                    <a:pt x="44133" y="3545"/>
                    <a:pt x="44152" y="3244"/>
                  </a:cubicBezTo>
                  <a:cubicBezTo>
                    <a:pt x="43594" y="2725"/>
                    <a:pt x="42339" y="1747"/>
                    <a:pt x="42047" y="1535"/>
                  </a:cubicBezTo>
                  <a:cubicBezTo>
                    <a:pt x="40720" y="577"/>
                    <a:pt x="39099" y="1"/>
                    <a:pt x="3746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4" name="Google Shape;1544;p36"/>
            <p:cNvSpPr/>
            <p:nvPr/>
          </p:nvSpPr>
          <p:spPr>
            <a:xfrm rot="1694377" flipH="1">
              <a:off x="-1400793" y="3196899"/>
              <a:ext cx="4591231" cy="3752027"/>
            </a:xfrm>
            <a:custGeom>
              <a:avLst/>
              <a:gdLst/>
              <a:ahLst/>
              <a:cxnLst/>
              <a:rect l="l" t="t" r="r" b="b"/>
              <a:pathLst>
                <a:path w="45284" h="37006" extrusionOk="0">
                  <a:moveTo>
                    <a:pt x="40716" y="0"/>
                  </a:moveTo>
                  <a:cubicBezTo>
                    <a:pt x="40197" y="0"/>
                    <a:pt x="39678" y="42"/>
                    <a:pt x="39163" y="140"/>
                  </a:cubicBezTo>
                  <a:cubicBezTo>
                    <a:pt x="35089" y="909"/>
                    <a:pt x="32338" y="5093"/>
                    <a:pt x="31992" y="9223"/>
                  </a:cubicBezTo>
                  <a:cubicBezTo>
                    <a:pt x="31896" y="10364"/>
                    <a:pt x="31934" y="11561"/>
                    <a:pt x="31426" y="12587"/>
                  </a:cubicBezTo>
                  <a:cubicBezTo>
                    <a:pt x="31039" y="13365"/>
                    <a:pt x="30185" y="13981"/>
                    <a:pt x="29364" y="13981"/>
                  </a:cubicBezTo>
                  <a:cubicBezTo>
                    <a:pt x="29103" y="13981"/>
                    <a:pt x="28845" y="13919"/>
                    <a:pt x="28607" y="13780"/>
                  </a:cubicBezTo>
                  <a:cubicBezTo>
                    <a:pt x="27898" y="13364"/>
                    <a:pt x="27556" y="12400"/>
                    <a:pt x="26759" y="12198"/>
                  </a:cubicBezTo>
                  <a:cubicBezTo>
                    <a:pt x="26666" y="12174"/>
                    <a:pt x="26574" y="12163"/>
                    <a:pt x="26482" y="12163"/>
                  </a:cubicBezTo>
                  <a:cubicBezTo>
                    <a:pt x="25901" y="12163"/>
                    <a:pt x="25349" y="12599"/>
                    <a:pt x="25030" y="13110"/>
                  </a:cubicBezTo>
                  <a:cubicBezTo>
                    <a:pt x="24660" y="13702"/>
                    <a:pt x="24494" y="14399"/>
                    <a:pt x="24161" y="15012"/>
                  </a:cubicBezTo>
                  <a:cubicBezTo>
                    <a:pt x="23321" y="16549"/>
                    <a:pt x="21592" y="17229"/>
                    <a:pt x="19801" y="17229"/>
                  </a:cubicBezTo>
                  <a:cubicBezTo>
                    <a:pt x="18813" y="17229"/>
                    <a:pt x="17806" y="17022"/>
                    <a:pt x="16920" y="16638"/>
                  </a:cubicBezTo>
                  <a:cubicBezTo>
                    <a:pt x="15254" y="15915"/>
                    <a:pt x="13635" y="14693"/>
                    <a:pt x="11874" y="14693"/>
                  </a:cubicBezTo>
                  <a:cubicBezTo>
                    <a:pt x="11683" y="14693"/>
                    <a:pt x="11491" y="14707"/>
                    <a:pt x="11296" y="14738"/>
                  </a:cubicBezTo>
                  <a:cubicBezTo>
                    <a:pt x="8909" y="15119"/>
                    <a:pt x="7687" y="17699"/>
                    <a:pt x="6215" y="19617"/>
                  </a:cubicBezTo>
                  <a:cubicBezTo>
                    <a:pt x="4660" y="21641"/>
                    <a:pt x="2448" y="23148"/>
                    <a:pt x="1" y="23873"/>
                  </a:cubicBezTo>
                  <a:lnTo>
                    <a:pt x="1" y="37005"/>
                  </a:lnTo>
                  <a:cubicBezTo>
                    <a:pt x="3826" y="35471"/>
                    <a:pt x="7269" y="32987"/>
                    <a:pt x="9925" y="29834"/>
                  </a:cubicBezTo>
                  <a:cubicBezTo>
                    <a:pt x="12620" y="26634"/>
                    <a:pt x="14685" y="22625"/>
                    <a:pt x="18437" y="20775"/>
                  </a:cubicBezTo>
                  <a:cubicBezTo>
                    <a:pt x="19748" y="20131"/>
                    <a:pt x="21186" y="19799"/>
                    <a:pt x="22640" y="19799"/>
                  </a:cubicBezTo>
                  <a:cubicBezTo>
                    <a:pt x="22894" y="19799"/>
                    <a:pt x="23148" y="19809"/>
                    <a:pt x="23403" y="19829"/>
                  </a:cubicBezTo>
                  <a:cubicBezTo>
                    <a:pt x="24242" y="19897"/>
                    <a:pt x="25075" y="20078"/>
                    <a:pt x="25915" y="20078"/>
                  </a:cubicBezTo>
                  <a:cubicBezTo>
                    <a:pt x="25990" y="20078"/>
                    <a:pt x="26065" y="20076"/>
                    <a:pt x="26140" y="20073"/>
                  </a:cubicBezTo>
                  <a:cubicBezTo>
                    <a:pt x="27055" y="20034"/>
                    <a:pt x="28023" y="19698"/>
                    <a:pt x="28527" y="18931"/>
                  </a:cubicBezTo>
                  <a:cubicBezTo>
                    <a:pt x="28858" y="18428"/>
                    <a:pt x="28957" y="17788"/>
                    <a:pt x="29341" y="17323"/>
                  </a:cubicBezTo>
                  <a:cubicBezTo>
                    <a:pt x="29717" y="16869"/>
                    <a:pt x="30246" y="16691"/>
                    <a:pt x="30822" y="16691"/>
                  </a:cubicBezTo>
                  <a:cubicBezTo>
                    <a:pt x="31595" y="16691"/>
                    <a:pt x="32451" y="17012"/>
                    <a:pt x="33132" y="17414"/>
                  </a:cubicBezTo>
                  <a:cubicBezTo>
                    <a:pt x="34100" y="17986"/>
                    <a:pt x="35164" y="18693"/>
                    <a:pt x="36231" y="18693"/>
                  </a:cubicBezTo>
                  <a:cubicBezTo>
                    <a:pt x="36474" y="18693"/>
                    <a:pt x="36717" y="18656"/>
                    <a:pt x="36959" y="18573"/>
                  </a:cubicBezTo>
                  <a:cubicBezTo>
                    <a:pt x="37224" y="18483"/>
                    <a:pt x="37480" y="18185"/>
                    <a:pt x="37571" y="17918"/>
                  </a:cubicBezTo>
                  <a:cubicBezTo>
                    <a:pt x="37660" y="17651"/>
                    <a:pt x="37675" y="17365"/>
                    <a:pt x="37669" y="17084"/>
                  </a:cubicBezTo>
                  <a:cubicBezTo>
                    <a:pt x="37662" y="16570"/>
                    <a:pt x="37594" y="16057"/>
                    <a:pt x="37471" y="15558"/>
                  </a:cubicBezTo>
                  <a:cubicBezTo>
                    <a:pt x="37370" y="15150"/>
                    <a:pt x="37252" y="14696"/>
                    <a:pt x="37113" y="14299"/>
                  </a:cubicBezTo>
                  <a:cubicBezTo>
                    <a:pt x="36963" y="13871"/>
                    <a:pt x="36858" y="13544"/>
                    <a:pt x="36720" y="13088"/>
                  </a:cubicBezTo>
                  <a:cubicBezTo>
                    <a:pt x="36433" y="12131"/>
                    <a:pt x="36105" y="11167"/>
                    <a:pt x="36235" y="10177"/>
                  </a:cubicBezTo>
                  <a:cubicBezTo>
                    <a:pt x="36367" y="9185"/>
                    <a:pt x="37113" y="8190"/>
                    <a:pt x="38112" y="8160"/>
                  </a:cubicBezTo>
                  <a:cubicBezTo>
                    <a:pt x="38129" y="8160"/>
                    <a:pt x="38146" y="8159"/>
                    <a:pt x="38163" y="8159"/>
                  </a:cubicBezTo>
                  <a:cubicBezTo>
                    <a:pt x="39404" y="8159"/>
                    <a:pt x="40233" y="9538"/>
                    <a:pt x="41435" y="9892"/>
                  </a:cubicBezTo>
                  <a:cubicBezTo>
                    <a:pt x="41615" y="9945"/>
                    <a:pt x="41800" y="9970"/>
                    <a:pt x="41986" y="9970"/>
                  </a:cubicBezTo>
                  <a:cubicBezTo>
                    <a:pt x="42820" y="9970"/>
                    <a:pt x="43659" y="9463"/>
                    <a:pt x="43990" y="8688"/>
                  </a:cubicBezTo>
                  <a:cubicBezTo>
                    <a:pt x="44242" y="8098"/>
                    <a:pt x="44216" y="7430"/>
                    <a:pt x="44378" y="6810"/>
                  </a:cubicBezTo>
                  <a:cubicBezTo>
                    <a:pt x="44507" y="6321"/>
                    <a:pt x="44836" y="5822"/>
                    <a:pt x="45283" y="5650"/>
                  </a:cubicBezTo>
                  <a:cubicBezTo>
                    <a:pt x="45238" y="5588"/>
                    <a:pt x="45195" y="5526"/>
                    <a:pt x="45153" y="5461"/>
                  </a:cubicBezTo>
                  <a:cubicBezTo>
                    <a:pt x="44648" y="4665"/>
                    <a:pt x="44437" y="3720"/>
                    <a:pt x="44303" y="2787"/>
                  </a:cubicBezTo>
                  <a:cubicBezTo>
                    <a:pt x="44191" y="2017"/>
                    <a:pt x="44131" y="1239"/>
                    <a:pt x="44127" y="459"/>
                  </a:cubicBezTo>
                  <a:cubicBezTo>
                    <a:pt x="42998" y="202"/>
                    <a:pt x="41854" y="0"/>
                    <a:pt x="407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5" name="Google Shape;1545;p36"/>
            <p:cNvSpPr/>
            <p:nvPr/>
          </p:nvSpPr>
          <p:spPr>
            <a:xfrm rot="1694377" flipH="1">
              <a:off x="-2190092" y="3571093"/>
              <a:ext cx="5218921" cy="3447554"/>
            </a:xfrm>
            <a:custGeom>
              <a:avLst/>
              <a:gdLst/>
              <a:ahLst/>
              <a:cxnLst/>
              <a:rect l="l" t="t" r="r" b="b"/>
              <a:pathLst>
                <a:path w="51475" h="34003" extrusionOk="0">
                  <a:moveTo>
                    <a:pt x="45282" y="1"/>
                  </a:moveTo>
                  <a:cubicBezTo>
                    <a:pt x="44834" y="173"/>
                    <a:pt x="44507" y="672"/>
                    <a:pt x="44378" y="1161"/>
                  </a:cubicBezTo>
                  <a:cubicBezTo>
                    <a:pt x="44215" y="1782"/>
                    <a:pt x="44242" y="2451"/>
                    <a:pt x="43990" y="3039"/>
                  </a:cubicBezTo>
                  <a:cubicBezTo>
                    <a:pt x="43658" y="3815"/>
                    <a:pt x="42820" y="4322"/>
                    <a:pt x="41986" y="4322"/>
                  </a:cubicBezTo>
                  <a:cubicBezTo>
                    <a:pt x="41800" y="4322"/>
                    <a:pt x="41614" y="4297"/>
                    <a:pt x="41433" y="4243"/>
                  </a:cubicBezTo>
                  <a:cubicBezTo>
                    <a:pt x="40231" y="3890"/>
                    <a:pt x="39403" y="2510"/>
                    <a:pt x="38162" y="2510"/>
                  </a:cubicBezTo>
                  <a:cubicBezTo>
                    <a:pt x="38145" y="2510"/>
                    <a:pt x="38129" y="2511"/>
                    <a:pt x="38112" y="2511"/>
                  </a:cubicBezTo>
                  <a:cubicBezTo>
                    <a:pt x="37113" y="2541"/>
                    <a:pt x="36365" y="3537"/>
                    <a:pt x="36235" y="4528"/>
                  </a:cubicBezTo>
                  <a:cubicBezTo>
                    <a:pt x="36104" y="5519"/>
                    <a:pt x="36432" y="6482"/>
                    <a:pt x="36720" y="7441"/>
                  </a:cubicBezTo>
                  <a:cubicBezTo>
                    <a:pt x="36858" y="7895"/>
                    <a:pt x="36963" y="8223"/>
                    <a:pt x="37112" y="8652"/>
                  </a:cubicBezTo>
                  <a:cubicBezTo>
                    <a:pt x="37250" y="9049"/>
                    <a:pt x="37369" y="9502"/>
                    <a:pt x="37470" y="9910"/>
                  </a:cubicBezTo>
                  <a:cubicBezTo>
                    <a:pt x="37594" y="10410"/>
                    <a:pt x="37660" y="10921"/>
                    <a:pt x="37669" y="11436"/>
                  </a:cubicBezTo>
                  <a:cubicBezTo>
                    <a:pt x="37673" y="11718"/>
                    <a:pt x="37660" y="12004"/>
                    <a:pt x="37569" y="12271"/>
                  </a:cubicBezTo>
                  <a:cubicBezTo>
                    <a:pt x="37480" y="12536"/>
                    <a:pt x="37224" y="12835"/>
                    <a:pt x="36957" y="12926"/>
                  </a:cubicBezTo>
                  <a:cubicBezTo>
                    <a:pt x="36715" y="13009"/>
                    <a:pt x="36473" y="13045"/>
                    <a:pt x="36230" y="13045"/>
                  </a:cubicBezTo>
                  <a:cubicBezTo>
                    <a:pt x="35162" y="13045"/>
                    <a:pt x="34099" y="12338"/>
                    <a:pt x="33130" y="11765"/>
                  </a:cubicBezTo>
                  <a:cubicBezTo>
                    <a:pt x="32450" y="11363"/>
                    <a:pt x="31595" y="11043"/>
                    <a:pt x="30823" y="11043"/>
                  </a:cubicBezTo>
                  <a:cubicBezTo>
                    <a:pt x="30246" y="11043"/>
                    <a:pt x="29716" y="11221"/>
                    <a:pt x="29340" y="11676"/>
                  </a:cubicBezTo>
                  <a:cubicBezTo>
                    <a:pt x="28956" y="12141"/>
                    <a:pt x="28858" y="12780"/>
                    <a:pt x="28526" y="13284"/>
                  </a:cubicBezTo>
                  <a:cubicBezTo>
                    <a:pt x="28023" y="14050"/>
                    <a:pt x="27053" y="14387"/>
                    <a:pt x="26138" y="14424"/>
                  </a:cubicBezTo>
                  <a:cubicBezTo>
                    <a:pt x="26061" y="14428"/>
                    <a:pt x="25984" y="14429"/>
                    <a:pt x="25907" y="14429"/>
                  </a:cubicBezTo>
                  <a:cubicBezTo>
                    <a:pt x="25070" y="14429"/>
                    <a:pt x="24239" y="14249"/>
                    <a:pt x="23403" y="14180"/>
                  </a:cubicBezTo>
                  <a:cubicBezTo>
                    <a:pt x="23150" y="14160"/>
                    <a:pt x="22898" y="14150"/>
                    <a:pt x="22645" y="14150"/>
                  </a:cubicBezTo>
                  <a:cubicBezTo>
                    <a:pt x="21189" y="14150"/>
                    <a:pt x="19749" y="14483"/>
                    <a:pt x="18436" y="15127"/>
                  </a:cubicBezTo>
                  <a:cubicBezTo>
                    <a:pt x="14685" y="16976"/>
                    <a:pt x="12620" y="20985"/>
                    <a:pt x="9925" y="24184"/>
                  </a:cubicBezTo>
                  <a:cubicBezTo>
                    <a:pt x="7269" y="27338"/>
                    <a:pt x="3826" y="29822"/>
                    <a:pt x="1" y="31356"/>
                  </a:cubicBezTo>
                  <a:lnTo>
                    <a:pt x="1" y="34002"/>
                  </a:lnTo>
                  <a:lnTo>
                    <a:pt x="9638" y="34002"/>
                  </a:lnTo>
                  <a:cubicBezTo>
                    <a:pt x="13903" y="32145"/>
                    <a:pt x="17307" y="28386"/>
                    <a:pt x="18714" y="23948"/>
                  </a:cubicBezTo>
                  <a:cubicBezTo>
                    <a:pt x="19206" y="22394"/>
                    <a:pt x="19491" y="20718"/>
                    <a:pt x="20465" y="19410"/>
                  </a:cubicBezTo>
                  <a:cubicBezTo>
                    <a:pt x="21416" y="18132"/>
                    <a:pt x="23009" y="17379"/>
                    <a:pt x="24595" y="17379"/>
                  </a:cubicBezTo>
                  <a:cubicBezTo>
                    <a:pt x="24993" y="17379"/>
                    <a:pt x="25391" y="17426"/>
                    <a:pt x="25779" y="17525"/>
                  </a:cubicBezTo>
                  <a:cubicBezTo>
                    <a:pt x="26612" y="17737"/>
                    <a:pt x="27381" y="18159"/>
                    <a:pt x="28215" y="18365"/>
                  </a:cubicBezTo>
                  <a:cubicBezTo>
                    <a:pt x="28492" y="18433"/>
                    <a:pt x="28785" y="18472"/>
                    <a:pt x="29074" y="18472"/>
                  </a:cubicBezTo>
                  <a:cubicBezTo>
                    <a:pt x="29659" y="18472"/>
                    <a:pt x="30232" y="18312"/>
                    <a:pt x="30635" y="17902"/>
                  </a:cubicBezTo>
                  <a:cubicBezTo>
                    <a:pt x="31244" y="17278"/>
                    <a:pt x="31296" y="16262"/>
                    <a:pt x="31898" y="15628"/>
                  </a:cubicBezTo>
                  <a:cubicBezTo>
                    <a:pt x="32305" y="15199"/>
                    <a:pt x="32877" y="15034"/>
                    <a:pt x="33477" y="15034"/>
                  </a:cubicBezTo>
                  <a:cubicBezTo>
                    <a:pt x="33948" y="15034"/>
                    <a:pt x="34436" y="15135"/>
                    <a:pt x="34874" y="15290"/>
                  </a:cubicBezTo>
                  <a:cubicBezTo>
                    <a:pt x="35872" y="15643"/>
                    <a:pt x="36820" y="16214"/>
                    <a:pt x="37877" y="16265"/>
                  </a:cubicBezTo>
                  <a:cubicBezTo>
                    <a:pt x="37921" y="16267"/>
                    <a:pt x="37964" y="16268"/>
                    <a:pt x="38008" y="16268"/>
                  </a:cubicBezTo>
                  <a:cubicBezTo>
                    <a:pt x="39377" y="16268"/>
                    <a:pt x="40696" y="15273"/>
                    <a:pt x="41051" y="13948"/>
                  </a:cubicBezTo>
                  <a:cubicBezTo>
                    <a:pt x="41480" y="12350"/>
                    <a:pt x="40664" y="10423"/>
                    <a:pt x="41666" y="9105"/>
                  </a:cubicBezTo>
                  <a:cubicBezTo>
                    <a:pt x="42239" y="8353"/>
                    <a:pt x="43155" y="8122"/>
                    <a:pt x="44129" y="8122"/>
                  </a:cubicBezTo>
                  <a:cubicBezTo>
                    <a:pt x="44774" y="8122"/>
                    <a:pt x="45443" y="8223"/>
                    <a:pt x="46057" y="8341"/>
                  </a:cubicBezTo>
                  <a:cubicBezTo>
                    <a:pt x="46640" y="8454"/>
                    <a:pt x="47276" y="8545"/>
                    <a:pt x="47891" y="8545"/>
                  </a:cubicBezTo>
                  <a:cubicBezTo>
                    <a:pt x="48902" y="8545"/>
                    <a:pt x="49855" y="8299"/>
                    <a:pt x="50418" y="7501"/>
                  </a:cubicBezTo>
                  <a:cubicBezTo>
                    <a:pt x="51474" y="6004"/>
                    <a:pt x="50220" y="3984"/>
                    <a:pt x="50307" y="2144"/>
                  </a:cubicBezTo>
                  <a:cubicBezTo>
                    <a:pt x="49849" y="2046"/>
                    <a:pt x="49365" y="2035"/>
                    <a:pt x="48896" y="1978"/>
                  </a:cubicBezTo>
                  <a:cubicBezTo>
                    <a:pt x="47493" y="1810"/>
                    <a:pt x="46103" y="1143"/>
                    <a:pt x="4528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46" name="Google Shape;1546;p36"/>
          <p:cNvSpPr/>
          <p:nvPr/>
        </p:nvSpPr>
        <p:spPr>
          <a:xfrm rot="10800000" flipH="1">
            <a:off x="5254263" y="4846661"/>
            <a:ext cx="91500" cy="91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36"/>
          <p:cNvGrpSpPr/>
          <p:nvPr/>
        </p:nvGrpSpPr>
        <p:grpSpPr>
          <a:xfrm rot="-10243749">
            <a:off x="6031771" y="-2017995"/>
            <a:ext cx="6187882" cy="5628632"/>
            <a:chOff x="-2695110" y="1929543"/>
            <a:chExt cx="6726572" cy="6118636"/>
          </a:xfrm>
        </p:grpSpPr>
        <p:sp>
          <p:nvSpPr>
            <p:cNvPr id="1548" name="Google Shape;1548;p36"/>
            <p:cNvSpPr/>
            <p:nvPr/>
          </p:nvSpPr>
          <p:spPr>
            <a:xfrm rot="1694377" flipH="1">
              <a:off x="-699652" y="2894310"/>
              <a:ext cx="4554225" cy="1893351"/>
            </a:xfrm>
            <a:custGeom>
              <a:avLst/>
              <a:gdLst/>
              <a:ahLst/>
              <a:cxnLst/>
              <a:rect l="l" t="t" r="r" b="b"/>
              <a:pathLst>
                <a:path w="44919" h="18674" extrusionOk="0">
                  <a:moveTo>
                    <a:pt x="36974" y="0"/>
                  </a:moveTo>
                  <a:cubicBezTo>
                    <a:pt x="36617" y="0"/>
                    <a:pt x="36256" y="22"/>
                    <a:pt x="35893" y="67"/>
                  </a:cubicBezTo>
                  <a:cubicBezTo>
                    <a:pt x="32625" y="474"/>
                    <a:pt x="30053" y="2804"/>
                    <a:pt x="29556" y="6736"/>
                  </a:cubicBezTo>
                  <a:cubicBezTo>
                    <a:pt x="29448" y="7600"/>
                    <a:pt x="29392" y="8829"/>
                    <a:pt x="29107" y="9651"/>
                  </a:cubicBezTo>
                  <a:cubicBezTo>
                    <a:pt x="28859" y="10366"/>
                    <a:pt x="28190" y="11015"/>
                    <a:pt x="27468" y="11015"/>
                  </a:cubicBezTo>
                  <a:cubicBezTo>
                    <a:pt x="27361" y="11015"/>
                    <a:pt x="27253" y="11001"/>
                    <a:pt x="27144" y="10970"/>
                  </a:cubicBezTo>
                  <a:cubicBezTo>
                    <a:pt x="26330" y="10739"/>
                    <a:pt x="25994" y="9776"/>
                    <a:pt x="25347" y="9228"/>
                  </a:cubicBezTo>
                  <a:cubicBezTo>
                    <a:pt x="24986" y="8920"/>
                    <a:pt x="24516" y="8771"/>
                    <a:pt x="24043" y="8771"/>
                  </a:cubicBezTo>
                  <a:cubicBezTo>
                    <a:pt x="23449" y="8771"/>
                    <a:pt x="22851" y="9008"/>
                    <a:pt x="22466" y="9463"/>
                  </a:cubicBezTo>
                  <a:cubicBezTo>
                    <a:pt x="21239" y="10911"/>
                    <a:pt x="22264" y="13620"/>
                    <a:pt x="20709" y="14706"/>
                  </a:cubicBezTo>
                  <a:cubicBezTo>
                    <a:pt x="20379" y="14936"/>
                    <a:pt x="20001" y="15033"/>
                    <a:pt x="19610" y="15033"/>
                  </a:cubicBezTo>
                  <a:cubicBezTo>
                    <a:pt x="18907" y="15033"/>
                    <a:pt x="18161" y="14721"/>
                    <a:pt x="17568" y="14309"/>
                  </a:cubicBezTo>
                  <a:cubicBezTo>
                    <a:pt x="15813" y="13089"/>
                    <a:pt x="14690" y="11139"/>
                    <a:pt x="13011" y="9815"/>
                  </a:cubicBezTo>
                  <a:cubicBezTo>
                    <a:pt x="11979" y="9004"/>
                    <a:pt x="10727" y="8441"/>
                    <a:pt x="9417" y="8362"/>
                  </a:cubicBezTo>
                  <a:cubicBezTo>
                    <a:pt x="9318" y="8356"/>
                    <a:pt x="9219" y="8353"/>
                    <a:pt x="9119" y="8353"/>
                  </a:cubicBezTo>
                  <a:cubicBezTo>
                    <a:pt x="7904" y="8353"/>
                    <a:pt x="6675" y="8793"/>
                    <a:pt x="5827" y="9659"/>
                  </a:cubicBezTo>
                  <a:cubicBezTo>
                    <a:pt x="4743" y="10768"/>
                    <a:pt x="4393" y="12379"/>
                    <a:pt x="3676" y="13753"/>
                  </a:cubicBezTo>
                  <a:cubicBezTo>
                    <a:pt x="2957" y="15127"/>
                    <a:pt x="1551" y="16145"/>
                    <a:pt x="1" y="16145"/>
                  </a:cubicBezTo>
                  <a:lnTo>
                    <a:pt x="1" y="18674"/>
                  </a:lnTo>
                  <a:cubicBezTo>
                    <a:pt x="2245" y="18674"/>
                    <a:pt x="4538" y="17399"/>
                    <a:pt x="5423" y="15337"/>
                  </a:cubicBezTo>
                  <a:cubicBezTo>
                    <a:pt x="5928" y="14157"/>
                    <a:pt x="6131" y="12655"/>
                    <a:pt x="7275" y="12073"/>
                  </a:cubicBezTo>
                  <a:cubicBezTo>
                    <a:pt x="7617" y="11899"/>
                    <a:pt x="8004" y="11839"/>
                    <a:pt x="8391" y="11839"/>
                  </a:cubicBezTo>
                  <a:cubicBezTo>
                    <a:pt x="8494" y="11839"/>
                    <a:pt x="8596" y="11843"/>
                    <a:pt x="8698" y="11851"/>
                  </a:cubicBezTo>
                  <a:cubicBezTo>
                    <a:pt x="10602" y="11995"/>
                    <a:pt x="12242" y="13205"/>
                    <a:pt x="13701" y="14436"/>
                  </a:cubicBezTo>
                  <a:cubicBezTo>
                    <a:pt x="15162" y="15669"/>
                    <a:pt x="16634" y="17010"/>
                    <a:pt x="18476" y="17513"/>
                  </a:cubicBezTo>
                  <a:cubicBezTo>
                    <a:pt x="18871" y="17621"/>
                    <a:pt x="19289" y="17675"/>
                    <a:pt x="19708" y="17675"/>
                  </a:cubicBezTo>
                  <a:cubicBezTo>
                    <a:pt x="21243" y="17675"/>
                    <a:pt x="22792" y="16954"/>
                    <a:pt x="23297" y="15542"/>
                  </a:cubicBezTo>
                  <a:cubicBezTo>
                    <a:pt x="23778" y="14198"/>
                    <a:pt x="23214" y="12619"/>
                    <a:pt x="23821" y="11328"/>
                  </a:cubicBezTo>
                  <a:cubicBezTo>
                    <a:pt x="23889" y="11184"/>
                    <a:pt x="23992" y="11029"/>
                    <a:pt x="24150" y="11003"/>
                  </a:cubicBezTo>
                  <a:cubicBezTo>
                    <a:pt x="24166" y="11001"/>
                    <a:pt x="24182" y="11000"/>
                    <a:pt x="24197" y="11000"/>
                  </a:cubicBezTo>
                  <a:cubicBezTo>
                    <a:pt x="24371" y="11000"/>
                    <a:pt x="24515" y="11160"/>
                    <a:pt x="24612" y="11314"/>
                  </a:cubicBezTo>
                  <a:cubicBezTo>
                    <a:pt x="25317" y="12429"/>
                    <a:pt x="25402" y="14104"/>
                    <a:pt x="26626" y="14599"/>
                  </a:cubicBezTo>
                  <a:cubicBezTo>
                    <a:pt x="26825" y="14680"/>
                    <a:pt x="27034" y="14715"/>
                    <a:pt x="27244" y="14715"/>
                  </a:cubicBezTo>
                  <a:cubicBezTo>
                    <a:pt x="27774" y="14715"/>
                    <a:pt x="28316" y="14489"/>
                    <a:pt x="28755" y="14175"/>
                  </a:cubicBezTo>
                  <a:cubicBezTo>
                    <a:pt x="30121" y="13196"/>
                    <a:pt x="30763" y="11498"/>
                    <a:pt x="31146" y="9861"/>
                  </a:cubicBezTo>
                  <a:cubicBezTo>
                    <a:pt x="31527" y="8226"/>
                    <a:pt x="31736" y="6511"/>
                    <a:pt x="32537" y="5033"/>
                  </a:cubicBezTo>
                  <a:cubicBezTo>
                    <a:pt x="33398" y="3447"/>
                    <a:pt x="34949" y="2234"/>
                    <a:pt x="36713" y="1854"/>
                  </a:cubicBezTo>
                  <a:cubicBezTo>
                    <a:pt x="37107" y="1770"/>
                    <a:pt x="37510" y="1728"/>
                    <a:pt x="37913" y="1728"/>
                  </a:cubicBezTo>
                  <a:cubicBezTo>
                    <a:pt x="39316" y="1728"/>
                    <a:pt x="40720" y="2233"/>
                    <a:pt x="41755" y="3178"/>
                  </a:cubicBezTo>
                  <a:cubicBezTo>
                    <a:pt x="42243" y="3624"/>
                    <a:pt x="42671" y="4174"/>
                    <a:pt x="43284" y="4421"/>
                  </a:cubicBezTo>
                  <a:cubicBezTo>
                    <a:pt x="43506" y="4510"/>
                    <a:pt x="43768" y="4563"/>
                    <a:pt x="44017" y="4563"/>
                  </a:cubicBezTo>
                  <a:cubicBezTo>
                    <a:pt x="44456" y="4563"/>
                    <a:pt x="44855" y="4398"/>
                    <a:pt x="44918" y="3981"/>
                  </a:cubicBezTo>
                  <a:cubicBezTo>
                    <a:pt x="43033" y="1701"/>
                    <a:pt x="40130" y="0"/>
                    <a:pt x="3697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9" name="Google Shape;1549;p36"/>
            <p:cNvSpPr/>
            <p:nvPr/>
          </p:nvSpPr>
          <p:spPr>
            <a:xfrm rot="1694377" flipH="1">
              <a:off x="-889429" y="2951814"/>
              <a:ext cx="4476460" cy="2794199"/>
            </a:xfrm>
            <a:custGeom>
              <a:avLst/>
              <a:gdLst/>
              <a:ahLst/>
              <a:cxnLst/>
              <a:rect l="l" t="t" r="r" b="b"/>
              <a:pathLst>
                <a:path w="44152" h="27559" extrusionOk="0">
                  <a:moveTo>
                    <a:pt x="37467" y="1"/>
                  </a:moveTo>
                  <a:cubicBezTo>
                    <a:pt x="37257" y="1"/>
                    <a:pt x="37048" y="10"/>
                    <a:pt x="36839" y="30"/>
                  </a:cubicBezTo>
                  <a:cubicBezTo>
                    <a:pt x="35000" y="200"/>
                    <a:pt x="33221" y="1169"/>
                    <a:pt x="32197" y="2705"/>
                  </a:cubicBezTo>
                  <a:cubicBezTo>
                    <a:pt x="30383" y="5424"/>
                    <a:pt x="31154" y="9241"/>
                    <a:pt x="29473" y="12042"/>
                  </a:cubicBezTo>
                  <a:cubicBezTo>
                    <a:pt x="29053" y="12741"/>
                    <a:pt x="28338" y="13399"/>
                    <a:pt x="27563" y="13399"/>
                  </a:cubicBezTo>
                  <a:cubicBezTo>
                    <a:pt x="27451" y="13399"/>
                    <a:pt x="27338" y="13385"/>
                    <a:pt x="27224" y="13356"/>
                  </a:cubicBezTo>
                  <a:cubicBezTo>
                    <a:pt x="25422" y="12888"/>
                    <a:pt x="25997" y="9447"/>
                    <a:pt x="24182" y="9033"/>
                  </a:cubicBezTo>
                  <a:cubicBezTo>
                    <a:pt x="24143" y="9024"/>
                    <a:pt x="24100" y="9020"/>
                    <a:pt x="24054" y="9020"/>
                  </a:cubicBezTo>
                  <a:cubicBezTo>
                    <a:pt x="23894" y="9020"/>
                    <a:pt x="23705" y="9069"/>
                    <a:pt x="23582" y="9134"/>
                  </a:cubicBezTo>
                  <a:cubicBezTo>
                    <a:pt x="23403" y="9228"/>
                    <a:pt x="23263" y="9381"/>
                    <a:pt x="23182" y="9567"/>
                  </a:cubicBezTo>
                  <a:cubicBezTo>
                    <a:pt x="22342" y="11454"/>
                    <a:pt x="23231" y="14040"/>
                    <a:pt x="21718" y="15446"/>
                  </a:cubicBezTo>
                  <a:cubicBezTo>
                    <a:pt x="21209" y="15918"/>
                    <a:pt x="20534" y="16123"/>
                    <a:pt x="19837" y="16123"/>
                  </a:cubicBezTo>
                  <a:cubicBezTo>
                    <a:pt x="19223" y="16123"/>
                    <a:pt x="18593" y="15964"/>
                    <a:pt x="18046" y="15690"/>
                  </a:cubicBezTo>
                  <a:cubicBezTo>
                    <a:pt x="16877" y="15106"/>
                    <a:pt x="15985" y="14104"/>
                    <a:pt x="15064" y="13178"/>
                  </a:cubicBezTo>
                  <a:cubicBezTo>
                    <a:pt x="13897" y="12006"/>
                    <a:pt x="12603" y="10898"/>
                    <a:pt x="11042" y="10348"/>
                  </a:cubicBezTo>
                  <a:cubicBezTo>
                    <a:pt x="10441" y="10136"/>
                    <a:pt x="9793" y="10021"/>
                    <a:pt x="9151" y="10021"/>
                  </a:cubicBezTo>
                  <a:cubicBezTo>
                    <a:pt x="8128" y="10021"/>
                    <a:pt x="7121" y="10313"/>
                    <a:pt x="6346" y="10971"/>
                  </a:cubicBezTo>
                  <a:cubicBezTo>
                    <a:pt x="5111" y="12022"/>
                    <a:pt x="4692" y="13746"/>
                    <a:pt x="3673" y="15009"/>
                  </a:cubicBezTo>
                  <a:cubicBezTo>
                    <a:pt x="2781" y="16115"/>
                    <a:pt x="1417" y="16823"/>
                    <a:pt x="1" y="16921"/>
                  </a:cubicBezTo>
                  <a:lnTo>
                    <a:pt x="1" y="27559"/>
                  </a:lnTo>
                  <a:cubicBezTo>
                    <a:pt x="2448" y="26834"/>
                    <a:pt x="4660" y="25327"/>
                    <a:pt x="6215" y="23303"/>
                  </a:cubicBezTo>
                  <a:cubicBezTo>
                    <a:pt x="7687" y="21386"/>
                    <a:pt x="8909" y="18805"/>
                    <a:pt x="11296" y="18424"/>
                  </a:cubicBezTo>
                  <a:cubicBezTo>
                    <a:pt x="11491" y="18393"/>
                    <a:pt x="11683" y="18379"/>
                    <a:pt x="11874" y="18379"/>
                  </a:cubicBezTo>
                  <a:cubicBezTo>
                    <a:pt x="13634" y="18379"/>
                    <a:pt x="15253" y="19601"/>
                    <a:pt x="16920" y="20324"/>
                  </a:cubicBezTo>
                  <a:cubicBezTo>
                    <a:pt x="17806" y="20708"/>
                    <a:pt x="18813" y="20915"/>
                    <a:pt x="19801" y="20915"/>
                  </a:cubicBezTo>
                  <a:cubicBezTo>
                    <a:pt x="21591" y="20915"/>
                    <a:pt x="23320" y="20235"/>
                    <a:pt x="24159" y="18698"/>
                  </a:cubicBezTo>
                  <a:cubicBezTo>
                    <a:pt x="24494" y="18086"/>
                    <a:pt x="24660" y="17388"/>
                    <a:pt x="25030" y="16796"/>
                  </a:cubicBezTo>
                  <a:cubicBezTo>
                    <a:pt x="25349" y="16285"/>
                    <a:pt x="25901" y="15849"/>
                    <a:pt x="26482" y="15849"/>
                  </a:cubicBezTo>
                  <a:cubicBezTo>
                    <a:pt x="26574" y="15849"/>
                    <a:pt x="26666" y="15860"/>
                    <a:pt x="26759" y="15884"/>
                  </a:cubicBezTo>
                  <a:cubicBezTo>
                    <a:pt x="27556" y="16086"/>
                    <a:pt x="27898" y="17051"/>
                    <a:pt x="28607" y="17466"/>
                  </a:cubicBezTo>
                  <a:cubicBezTo>
                    <a:pt x="28845" y="17605"/>
                    <a:pt x="29103" y="17668"/>
                    <a:pt x="29365" y="17668"/>
                  </a:cubicBezTo>
                  <a:cubicBezTo>
                    <a:pt x="30186" y="17668"/>
                    <a:pt x="31039" y="17051"/>
                    <a:pt x="31424" y="16273"/>
                  </a:cubicBezTo>
                  <a:cubicBezTo>
                    <a:pt x="31934" y="15247"/>
                    <a:pt x="31896" y="14050"/>
                    <a:pt x="31992" y="12909"/>
                  </a:cubicBezTo>
                  <a:cubicBezTo>
                    <a:pt x="32338" y="8779"/>
                    <a:pt x="35089" y="4595"/>
                    <a:pt x="39163" y="3826"/>
                  </a:cubicBezTo>
                  <a:cubicBezTo>
                    <a:pt x="39678" y="3728"/>
                    <a:pt x="40196" y="3686"/>
                    <a:pt x="40716" y="3686"/>
                  </a:cubicBezTo>
                  <a:cubicBezTo>
                    <a:pt x="41854" y="3686"/>
                    <a:pt x="42998" y="3888"/>
                    <a:pt x="44126" y="4147"/>
                  </a:cubicBezTo>
                  <a:cubicBezTo>
                    <a:pt x="44124" y="3845"/>
                    <a:pt x="44133" y="3545"/>
                    <a:pt x="44152" y="3244"/>
                  </a:cubicBezTo>
                  <a:cubicBezTo>
                    <a:pt x="43594" y="2725"/>
                    <a:pt x="42339" y="1747"/>
                    <a:pt x="42047" y="1535"/>
                  </a:cubicBezTo>
                  <a:cubicBezTo>
                    <a:pt x="40720" y="577"/>
                    <a:pt x="39099" y="1"/>
                    <a:pt x="3746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0" name="Google Shape;1550;p36"/>
            <p:cNvSpPr/>
            <p:nvPr/>
          </p:nvSpPr>
          <p:spPr>
            <a:xfrm rot="1694377" flipH="1">
              <a:off x="-1400793" y="3196899"/>
              <a:ext cx="4591231" cy="3752027"/>
            </a:xfrm>
            <a:custGeom>
              <a:avLst/>
              <a:gdLst/>
              <a:ahLst/>
              <a:cxnLst/>
              <a:rect l="l" t="t" r="r" b="b"/>
              <a:pathLst>
                <a:path w="45284" h="37006" extrusionOk="0">
                  <a:moveTo>
                    <a:pt x="40716" y="0"/>
                  </a:moveTo>
                  <a:cubicBezTo>
                    <a:pt x="40197" y="0"/>
                    <a:pt x="39678" y="42"/>
                    <a:pt x="39163" y="140"/>
                  </a:cubicBezTo>
                  <a:cubicBezTo>
                    <a:pt x="35089" y="909"/>
                    <a:pt x="32338" y="5093"/>
                    <a:pt x="31992" y="9223"/>
                  </a:cubicBezTo>
                  <a:cubicBezTo>
                    <a:pt x="31896" y="10364"/>
                    <a:pt x="31934" y="11561"/>
                    <a:pt x="31426" y="12587"/>
                  </a:cubicBezTo>
                  <a:cubicBezTo>
                    <a:pt x="31039" y="13365"/>
                    <a:pt x="30185" y="13981"/>
                    <a:pt x="29364" y="13981"/>
                  </a:cubicBezTo>
                  <a:cubicBezTo>
                    <a:pt x="29103" y="13981"/>
                    <a:pt x="28845" y="13919"/>
                    <a:pt x="28607" y="13780"/>
                  </a:cubicBezTo>
                  <a:cubicBezTo>
                    <a:pt x="27898" y="13364"/>
                    <a:pt x="27556" y="12400"/>
                    <a:pt x="26759" y="12198"/>
                  </a:cubicBezTo>
                  <a:cubicBezTo>
                    <a:pt x="26666" y="12174"/>
                    <a:pt x="26574" y="12163"/>
                    <a:pt x="26482" y="12163"/>
                  </a:cubicBezTo>
                  <a:cubicBezTo>
                    <a:pt x="25901" y="12163"/>
                    <a:pt x="25349" y="12599"/>
                    <a:pt x="25030" y="13110"/>
                  </a:cubicBezTo>
                  <a:cubicBezTo>
                    <a:pt x="24660" y="13702"/>
                    <a:pt x="24494" y="14399"/>
                    <a:pt x="24161" y="15012"/>
                  </a:cubicBezTo>
                  <a:cubicBezTo>
                    <a:pt x="23321" y="16549"/>
                    <a:pt x="21592" y="17229"/>
                    <a:pt x="19801" y="17229"/>
                  </a:cubicBezTo>
                  <a:cubicBezTo>
                    <a:pt x="18813" y="17229"/>
                    <a:pt x="17806" y="17022"/>
                    <a:pt x="16920" y="16638"/>
                  </a:cubicBezTo>
                  <a:cubicBezTo>
                    <a:pt x="15254" y="15915"/>
                    <a:pt x="13635" y="14693"/>
                    <a:pt x="11874" y="14693"/>
                  </a:cubicBezTo>
                  <a:cubicBezTo>
                    <a:pt x="11683" y="14693"/>
                    <a:pt x="11491" y="14707"/>
                    <a:pt x="11296" y="14738"/>
                  </a:cubicBezTo>
                  <a:cubicBezTo>
                    <a:pt x="8909" y="15119"/>
                    <a:pt x="7687" y="17699"/>
                    <a:pt x="6215" y="19617"/>
                  </a:cubicBezTo>
                  <a:cubicBezTo>
                    <a:pt x="4660" y="21641"/>
                    <a:pt x="2448" y="23148"/>
                    <a:pt x="1" y="23873"/>
                  </a:cubicBezTo>
                  <a:lnTo>
                    <a:pt x="1" y="37005"/>
                  </a:lnTo>
                  <a:cubicBezTo>
                    <a:pt x="3826" y="35471"/>
                    <a:pt x="7269" y="32987"/>
                    <a:pt x="9925" y="29834"/>
                  </a:cubicBezTo>
                  <a:cubicBezTo>
                    <a:pt x="12620" y="26634"/>
                    <a:pt x="14685" y="22625"/>
                    <a:pt x="18437" y="20775"/>
                  </a:cubicBezTo>
                  <a:cubicBezTo>
                    <a:pt x="19748" y="20131"/>
                    <a:pt x="21186" y="19799"/>
                    <a:pt x="22640" y="19799"/>
                  </a:cubicBezTo>
                  <a:cubicBezTo>
                    <a:pt x="22894" y="19799"/>
                    <a:pt x="23148" y="19809"/>
                    <a:pt x="23403" y="19829"/>
                  </a:cubicBezTo>
                  <a:cubicBezTo>
                    <a:pt x="24242" y="19897"/>
                    <a:pt x="25075" y="20078"/>
                    <a:pt x="25915" y="20078"/>
                  </a:cubicBezTo>
                  <a:cubicBezTo>
                    <a:pt x="25990" y="20078"/>
                    <a:pt x="26065" y="20076"/>
                    <a:pt x="26140" y="20073"/>
                  </a:cubicBezTo>
                  <a:cubicBezTo>
                    <a:pt x="27055" y="20034"/>
                    <a:pt x="28023" y="19698"/>
                    <a:pt x="28527" y="18931"/>
                  </a:cubicBezTo>
                  <a:cubicBezTo>
                    <a:pt x="28858" y="18428"/>
                    <a:pt x="28957" y="17788"/>
                    <a:pt x="29341" y="17323"/>
                  </a:cubicBezTo>
                  <a:cubicBezTo>
                    <a:pt x="29717" y="16869"/>
                    <a:pt x="30246" y="16691"/>
                    <a:pt x="30822" y="16691"/>
                  </a:cubicBezTo>
                  <a:cubicBezTo>
                    <a:pt x="31595" y="16691"/>
                    <a:pt x="32451" y="17012"/>
                    <a:pt x="33132" y="17414"/>
                  </a:cubicBezTo>
                  <a:cubicBezTo>
                    <a:pt x="34100" y="17986"/>
                    <a:pt x="35164" y="18693"/>
                    <a:pt x="36231" y="18693"/>
                  </a:cubicBezTo>
                  <a:cubicBezTo>
                    <a:pt x="36474" y="18693"/>
                    <a:pt x="36717" y="18656"/>
                    <a:pt x="36959" y="18573"/>
                  </a:cubicBezTo>
                  <a:cubicBezTo>
                    <a:pt x="37224" y="18483"/>
                    <a:pt x="37480" y="18185"/>
                    <a:pt x="37571" y="17918"/>
                  </a:cubicBezTo>
                  <a:cubicBezTo>
                    <a:pt x="37660" y="17651"/>
                    <a:pt x="37675" y="17365"/>
                    <a:pt x="37669" y="17084"/>
                  </a:cubicBezTo>
                  <a:cubicBezTo>
                    <a:pt x="37662" y="16570"/>
                    <a:pt x="37594" y="16057"/>
                    <a:pt x="37471" y="15558"/>
                  </a:cubicBezTo>
                  <a:cubicBezTo>
                    <a:pt x="37370" y="15150"/>
                    <a:pt x="37252" y="14696"/>
                    <a:pt x="37113" y="14299"/>
                  </a:cubicBezTo>
                  <a:cubicBezTo>
                    <a:pt x="36963" y="13871"/>
                    <a:pt x="36858" y="13544"/>
                    <a:pt x="36720" y="13088"/>
                  </a:cubicBezTo>
                  <a:cubicBezTo>
                    <a:pt x="36433" y="12131"/>
                    <a:pt x="36105" y="11167"/>
                    <a:pt x="36235" y="10177"/>
                  </a:cubicBezTo>
                  <a:cubicBezTo>
                    <a:pt x="36367" y="9185"/>
                    <a:pt x="37113" y="8190"/>
                    <a:pt x="38112" y="8160"/>
                  </a:cubicBezTo>
                  <a:cubicBezTo>
                    <a:pt x="38129" y="8160"/>
                    <a:pt x="38146" y="8159"/>
                    <a:pt x="38163" y="8159"/>
                  </a:cubicBezTo>
                  <a:cubicBezTo>
                    <a:pt x="39404" y="8159"/>
                    <a:pt x="40233" y="9538"/>
                    <a:pt x="41435" y="9892"/>
                  </a:cubicBezTo>
                  <a:cubicBezTo>
                    <a:pt x="41615" y="9945"/>
                    <a:pt x="41800" y="9970"/>
                    <a:pt x="41986" y="9970"/>
                  </a:cubicBezTo>
                  <a:cubicBezTo>
                    <a:pt x="42820" y="9970"/>
                    <a:pt x="43659" y="9463"/>
                    <a:pt x="43990" y="8688"/>
                  </a:cubicBezTo>
                  <a:cubicBezTo>
                    <a:pt x="44242" y="8098"/>
                    <a:pt x="44216" y="7430"/>
                    <a:pt x="44378" y="6810"/>
                  </a:cubicBezTo>
                  <a:cubicBezTo>
                    <a:pt x="44507" y="6321"/>
                    <a:pt x="44836" y="5822"/>
                    <a:pt x="45283" y="5650"/>
                  </a:cubicBezTo>
                  <a:cubicBezTo>
                    <a:pt x="45238" y="5588"/>
                    <a:pt x="45195" y="5526"/>
                    <a:pt x="45153" y="5461"/>
                  </a:cubicBezTo>
                  <a:cubicBezTo>
                    <a:pt x="44648" y="4665"/>
                    <a:pt x="44437" y="3720"/>
                    <a:pt x="44303" y="2787"/>
                  </a:cubicBezTo>
                  <a:cubicBezTo>
                    <a:pt x="44191" y="2017"/>
                    <a:pt x="44131" y="1239"/>
                    <a:pt x="44127" y="459"/>
                  </a:cubicBezTo>
                  <a:cubicBezTo>
                    <a:pt x="42998" y="202"/>
                    <a:pt x="41854" y="0"/>
                    <a:pt x="407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1" name="Google Shape;1551;p36"/>
            <p:cNvSpPr/>
            <p:nvPr/>
          </p:nvSpPr>
          <p:spPr>
            <a:xfrm rot="1694377" flipH="1">
              <a:off x="-2190092" y="3571093"/>
              <a:ext cx="5218921" cy="3447554"/>
            </a:xfrm>
            <a:custGeom>
              <a:avLst/>
              <a:gdLst/>
              <a:ahLst/>
              <a:cxnLst/>
              <a:rect l="l" t="t" r="r" b="b"/>
              <a:pathLst>
                <a:path w="51475" h="34003" extrusionOk="0">
                  <a:moveTo>
                    <a:pt x="45282" y="1"/>
                  </a:moveTo>
                  <a:cubicBezTo>
                    <a:pt x="44834" y="173"/>
                    <a:pt x="44507" y="672"/>
                    <a:pt x="44378" y="1161"/>
                  </a:cubicBezTo>
                  <a:cubicBezTo>
                    <a:pt x="44215" y="1782"/>
                    <a:pt x="44242" y="2451"/>
                    <a:pt x="43990" y="3039"/>
                  </a:cubicBezTo>
                  <a:cubicBezTo>
                    <a:pt x="43658" y="3815"/>
                    <a:pt x="42820" y="4322"/>
                    <a:pt x="41986" y="4322"/>
                  </a:cubicBezTo>
                  <a:cubicBezTo>
                    <a:pt x="41800" y="4322"/>
                    <a:pt x="41614" y="4297"/>
                    <a:pt x="41433" y="4243"/>
                  </a:cubicBezTo>
                  <a:cubicBezTo>
                    <a:pt x="40231" y="3890"/>
                    <a:pt x="39403" y="2510"/>
                    <a:pt x="38162" y="2510"/>
                  </a:cubicBezTo>
                  <a:cubicBezTo>
                    <a:pt x="38145" y="2510"/>
                    <a:pt x="38129" y="2511"/>
                    <a:pt x="38112" y="2511"/>
                  </a:cubicBezTo>
                  <a:cubicBezTo>
                    <a:pt x="37113" y="2541"/>
                    <a:pt x="36365" y="3537"/>
                    <a:pt x="36235" y="4528"/>
                  </a:cubicBezTo>
                  <a:cubicBezTo>
                    <a:pt x="36104" y="5519"/>
                    <a:pt x="36432" y="6482"/>
                    <a:pt x="36720" y="7441"/>
                  </a:cubicBezTo>
                  <a:cubicBezTo>
                    <a:pt x="36858" y="7895"/>
                    <a:pt x="36963" y="8223"/>
                    <a:pt x="37112" y="8652"/>
                  </a:cubicBezTo>
                  <a:cubicBezTo>
                    <a:pt x="37250" y="9049"/>
                    <a:pt x="37369" y="9502"/>
                    <a:pt x="37470" y="9910"/>
                  </a:cubicBezTo>
                  <a:cubicBezTo>
                    <a:pt x="37594" y="10410"/>
                    <a:pt x="37660" y="10921"/>
                    <a:pt x="37669" y="11436"/>
                  </a:cubicBezTo>
                  <a:cubicBezTo>
                    <a:pt x="37673" y="11718"/>
                    <a:pt x="37660" y="12004"/>
                    <a:pt x="37569" y="12271"/>
                  </a:cubicBezTo>
                  <a:cubicBezTo>
                    <a:pt x="37480" y="12536"/>
                    <a:pt x="37224" y="12835"/>
                    <a:pt x="36957" y="12926"/>
                  </a:cubicBezTo>
                  <a:cubicBezTo>
                    <a:pt x="36715" y="13009"/>
                    <a:pt x="36473" y="13045"/>
                    <a:pt x="36230" y="13045"/>
                  </a:cubicBezTo>
                  <a:cubicBezTo>
                    <a:pt x="35162" y="13045"/>
                    <a:pt x="34099" y="12338"/>
                    <a:pt x="33130" y="11765"/>
                  </a:cubicBezTo>
                  <a:cubicBezTo>
                    <a:pt x="32450" y="11363"/>
                    <a:pt x="31595" y="11043"/>
                    <a:pt x="30823" y="11043"/>
                  </a:cubicBezTo>
                  <a:cubicBezTo>
                    <a:pt x="30246" y="11043"/>
                    <a:pt x="29716" y="11221"/>
                    <a:pt x="29340" y="11676"/>
                  </a:cubicBezTo>
                  <a:cubicBezTo>
                    <a:pt x="28956" y="12141"/>
                    <a:pt x="28858" y="12780"/>
                    <a:pt x="28526" y="13284"/>
                  </a:cubicBezTo>
                  <a:cubicBezTo>
                    <a:pt x="28023" y="14050"/>
                    <a:pt x="27053" y="14387"/>
                    <a:pt x="26138" y="14424"/>
                  </a:cubicBezTo>
                  <a:cubicBezTo>
                    <a:pt x="26061" y="14428"/>
                    <a:pt x="25984" y="14429"/>
                    <a:pt x="25907" y="14429"/>
                  </a:cubicBezTo>
                  <a:cubicBezTo>
                    <a:pt x="25070" y="14429"/>
                    <a:pt x="24239" y="14249"/>
                    <a:pt x="23403" y="14180"/>
                  </a:cubicBezTo>
                  <a:cubicBezTo>
                    <a:pt x="23150" y="14160"/>
                    <a:pt x="22898" y="14150"/>
                    <a:pt x="22645" y="14150"/>
                  </a:cubicBezTo>
                  <a:cubicBezTo>
                    <a:pt x="21189" y="14150"/>
                    <a:pt x="19749" y="14483"/>
                    <a:pt x="18436" y="15127"/>
                  </a:cubicBezTo>
                  <a:cubicBezTo>
                    <a:pt x="14685" y="16976"/>
                    <a:pt x="12620" y="20985"/>
                    <a:pt x="9925" y="24184"/>
                  </a:cubicBezTo>
                  <a:cubicBezTo>
                    <a:pt x="7269" y="27338"/>
                    <a:pt x="3826" y="29822"/>
                    <a:pt x="1" y="31356"/>
                  </a:cubicBezTo>
                  <a:lnTo>
                    <a:pt x="1" y="34002"/>
                  </a:lnTo>
                  <a:lnTo>
                    <a:pt x="9638" y="34002"/>
                  </a:lnTo>
                  <a:cubicBezTo>
                    <a:pt x="13903" y="32145"/>
                    <a:pt x="17307" y="28386"/>
                    <a:pt x="18714" y="23948"/>
                  </a:cubicBezTo>
                  <a:cubicBezTo>
                    <a:pt x="19206" y="22394"/>
                    <a:pt x="19491" y="20718"/>
                    <a:pt x="20465" y="19410"/>
                  </a:cubicBezTo>
                  <a:cubicBezTo>
                    <a:pt x="21416" y="18132"/>
                    <a:pt x="23009" y="17379"/>
                    <a:pt x="24595" y="17379"/>
                  </a:cubicBezTo>
                  <a:cubicBezTo>
                    <a:pt x="24993" y="17379"/>
                    <a:pt x="25391" y="17426"/>
                    <a:pt x="25779" y="17525"/>
                  </a:cubicBezTo>
                  <a:cubicBezTo>
                    <a:pt x="26612" y="17737"/>
                    <a:pt x="27381" y="18159"/>
                    <a:pt x="28215" y="18365"/>
                  </a:cubicBezTo>
                  <a:cubicBezTo>
                    <a:pt x="28492" y="18433"/>
                    <a:pt x="28785" y="18472"/>
                    <a:pt x="29074" y="18472"/>
                  </a:cubicBezTo>
                  <a:cubicBezTo>
                    <a:pt x="29659" y="18472"/>
                    <a:pt x="30232" y="18312"/>
                    <a:pt x="30635" y="17902"/>
                  </a:cubicBezTo>
                  <a:cubicBezTo>
                    <a:pt x="31244" y="17278"/>
                    <a:pt x="31296" y="16262"/>
                    <a:pt x="31898" y="15628"/>
                  </a:cubicBezTo>
                  <a:cubicBezTo>
                    <a:pt x="32305" y="15199"/>
                    <a:pt x="32877" y="15034"/>
                    <a:pt x="33477" y="15034"/>
                  </a:cubicBezTo>
                  <a:cubicBezTo>
                    <a:pt x="33948" y="15034"/>
                    <a:pt x="34436" y="15135"/>
                    <a:pt x="34874" y="15290"/>
                  </a:cubicBezTo>
                  <a:cubicBezTo>
                    <a:pt x="35872" y="15643"/>
                    <a:pt x="36820" y="16214"/>
                    <a:pt x="37877" y="16265"/>
                  </a:cubicBezTo>
                  <a:cubicBezTo>
                    <a:pt x="37921" y="16267"/>
                    <a:pt x="37964" y="16268"/>
                    <a:pt x="38008" y="16268"/>
                  </a:cubicBezTo>
                  <a:cubicBezTo>
                    <a:pt x="39377" y="16268"/>
                    <a:pt x="40696" y="15273"/>
                    <a:pt x="41051" y="13948"/>
                  </a:cubicBezTo>
                  <a:cubicBezTo>
                    <a:pt x="41480" y="12350"/>
                    <a:pt x="40664" y="10423"/>
                    <a:pt x="41666" y="9105"/>
                  </a:cubicBezTo>
                  <a:cubicBezTo>
                    <a:pt x="42239" y="8353"/>
                    <a:pt x="43155" y="8122"/>
                    <a:pt x="44129" y="8122"/>
                  </a:cubicBezTo>
                  <a:cubicBezTo>
                    <a:pt x="44774" y="8122"/>
                    <a:pt x="45443" y="8223"/>
                    <a:pt x="46057" y="8341"/>
                  </a:cubicBezTo>
                  <a:cubicBezTo>
                    <a:pt x="46640" y="8454"/>
                    <a:pt x="47276" y="8545"/>
                    <a:pt x="47891" y="8545"/>
                  </a:cubicBezTo>
                  <a:cubicBezTo>
                    <a:pt x="48902" y="8545"/>
                    <a:pt x="49855" y="8299"/>
                    <a:pt x="50418" y="7501"/>
                  </a:cubicBezTo>
                  <a:cubicBezTo>
                    <a:pt x="51474" y="6004"/>
                    <a:pt x="50220" y="3984"/>
                    <a:pt x="50307" y="2144"/>
                  </a:cubicBezTo>
                  <a:cubicBezTo>
                    <a:pt x="49849" y="2046"/>
                    <a:pt x="49365" y="2035"/>
                    <a:pt x="48896" y="1978"/>
                  </a:cubicBezTo>
                  <a:cubicBezTo>
                    <a:pt x="47493" y="1810"/>
                    <a:pt x="46103" y="1143"/>
                    <a:pt x="4528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52" name="Google Shape;1552;p36"/>
          <p:cNvSpPr/>
          <p:nvPr/>
        </p:nvSpPr>
        <p:spPr>
          <a:xfrm rot="10800000" flipH="1">
            <a:off x="3068563" y="171411"/>
            <a:ext cx="146400" cy="146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36"/>
          <p:cNvSpPr/>
          <p:nvPr/>
        </p:nvSpPr>
        <p:spPr>
          <a:xfrm rot="9393458">
            <a:off x="3837334" y="4206528"/>
            <a:ext cx="5109287" cy="2583204"/>
          </a:xfrm>
          <a:custGeom>
            <a:avLst/>
            <a:gdLst/>
            <a:ahLst/>
            <a:cxnLst/>
            <a:rect l="l" t="t" r="r" b="b"/>
            <a:pathLst>
              <a:path w="204385" h="103335" extrusionOk="0">
                <a:moveTo>
                  <a:pt x="1063" y="1"/>
                </a:moveTo>
                <a:cubicBezTo>
                  <a:pt x="739" y="1"/>
                  <a:pt x="424" y="171"/>
                  <a:pt x="253" y="474"/>
                </a:cubicBezTo>
                <a:cubicBezTo>
                  <a:pt x="0" y="920"/>
                  <a:pt x="157" y="1486"/>
                  <a:pt x="603" y="1739"/>
                </a:cubicBezTo>
                <a:cubicBezTo>
                  <a:pt x="8388" y="6138"/>
                  <a:pt x="18502" y="7843"/>
                  <a:pt x="28970" y="7843"/>
                </a:cubicBezTo>
                <a:cubicBezTo>
                  <a:pt x="39727" y="7843"/>
                  <a:pt x="50858" y="6042"/>
                  <a:pt x="60220" y="3513"/>
                </a:cubicBezTo>
                <a:cubicBezTo>
                  <a:pt x="63031" y="2754"/>
                  <a:pt x="66032" y="2388"/>
                  <a:pt x="69126" y="2388"/>
                </a:cubicBezTo>
                <a:cubicBezTo>
                  <a:pt x="80626" y="2388"/>
                  <a:pt x="93427" y="7439"/>
                  <a:pt x="102677" y="16103"/>
                </a:cubicBezTo>
                <a:cubicBezTo>
                  <a:pt x="112588" y="25389"/>
                  <a:pt x="116763" y="36886"/>
                  <a:pt x="114430" y="48474"/>
                </a:cubicBezTo>
                <a:cubicBezTo>
                  <a:pt x="111099" y="65031"/>
                  <a:pt x="110569" y="76024"/>
                  <a:pt x="112714" y="84123"/>
                </a:cubicBezTo>
                <a:cubicBezTo>
                  <a:pt x="115219" y="93579"/>
                  <a:pt x="121389" y="99425"/>
                  <a:pt x="132130" y="102517"/>
                </a:cubicBezTo>
                <a:cubicBezTo>
                  <a:pt x="134090" y="103082"/>
                  <a:pt x="136221" y="103334"/>
                  <a:pt x="138497" y="103334"/>
                </a:cubicBezTo>
                <a:cubicBezTo>
                  <a:pt x="147750" y="103334"/>
                  <a:pt x="159388" y="99160"/>
                  <a:pt x="171567" y="94791"/>
                </a:cubicBezTo>
                <a:cubicBezTo>
                  <a:pt x="182257" y="90956"/>
                  <a:pt x="193311" y="86992"/>
                  <a:pt x="203588" y="85496"/>
                </a:cubicBezTo>
                <a:cubicBezTo>
                  <a:pt x="204045" y="85429"/>
                  <a:pt x="204383" y="85038"/>
                  <a:pt x="204384" y="84577"/>
                </a:cubicBezTo>
                <a:cubicBezTo>
                  <a:pt x="204384" y="84532"/>
                  <a:pt x="204381" y="84486"/>
                  <a:pt x="204374" y="84442"/>
                </a:cubicBezTo>
                <a:cubicBezTo>
                  <a:pt x="204307" y="83979"/>
                  <a:pt x="203910" y="83646"/>
                  <a:pt x="203455" y="83646"/>
                </a:cubicBezTo>
                <a:cubicBezTo>
                  <a:pt x="203410" y="83646"/>
                  <a:pt x="203365" y="83649"/>
                  <a:pt x="203320" y="83655"/>
                </a:cubicBezTo>
                <a:cubicBezTo>
                  <a:pt x="192860" y="85178"/>
                  <a:pt x="181717" y="89175"/>
                  <a:pt x="170940" y="93040"/>
                </a:cubicBezTo>
                <a:cubicBezTo>
                  <a:pt x="158909" y="97356"/>
                  <a:pt x="147417" y="101478"/>
                  <a:pt x="138515" y="101478"/>
                </a:cubicBezTo>
                <a:cubicBezTo>
                  <a:pt x="136404" y="101478"/>
                  <a:pt x="134439" y="101246"/>
                  <a:pt x="132646" y="100730"/>
                </a:cubicBezTo>
                <a:cubicBezTo>
                  <a:pt x="111431" y="94623"/>
                  <a:pt x="110569" y="77080"/>
                  <a:pt x="116251" y="48841"/>
                </a:cubicBezTo>
                <a:cubicBezTo>
                  <a:pt x="118715" y="36597"/>
                  <a:pt x="114346" y="24487"/>
                  <a:pt x="103946" y="14746"/>
                </a:cubicBezTo>
                <a:cubicBezTo>
                  <a:pt x="98111" y="9281"/>
                  <a:pt x="90609" y="4970"/>
                  <a:pt x="82818" y="2605"/>
                </a:cubicBezTo>
                <a:cubicBezTo>
                  <a:pt x="78201" y="1203"/>
                  <a:pt x="73628" y="499"/>
                  <a:pt x="69259" y="499"/>
                </a:cubicBezTo>
                <a:cubicBezTo>
                  <a:pt x="65943" y="499"/>
                  <a:pt x="62745" y="904"/>
                  <a:pt x="59734" y="1719"/>
                </a:cubicBezTo>
                <a:cubicBezTo>
                  <a:pt x="50493" y="4215"/>
                  <a:pt x="39511" y="5998"/>
                  <a:pt x="28938" y="5998"/>
                </a:cubicBezTo>
                <a:cubicBezTo>
                  <a:pt x="18785" y="5998"/>
                  <a:pt x="9010" y="4354"/>
                  <a:pt x="1517" y="120"/>
                </a:cubicBezTo>
                <a:cubicBezTo>
                  <a:pt x="1373" y="39"/>
                  <a:pt x="1217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36"/>
          <p:cNvSpPr/>
          <p:nvPr/>
        </p:nvSpPr>
        <p:spPr>
          <a:xfrm>
            <a:off x="2596800" y="4775700"/>
            <a:ext cx="233400" cy="2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5" name="Google Shape;1555;p36"/>
          <p:cNvGrpSpPr/>
          <p:nvPr/>
        </p:nvGrpSpPr>
        <p:grpSpPr>
          <a:xfrm>
            <a:off x="136021" y="2858676"/>
            <a:ext cx="640063" cy="627283"/>
            <a:chOff x="6529475" y="4315864"/>
            <a:chExt cx="495558" cy="483157"/>
          </a:xfrm>
        </p:grpSpPr>
        <p:sp>
          <p:nvSpPr>
            <p:cNvPr id="1556" name="Google Shape;1556;p36"/>
            <p:cNvSpPr/>
            <p:nvPr/>
          </p:nvSpPr>
          <p:spPr>
            <a:xfrm>
              <a:off x="6600294" y="4339962"/>
              <a:ext cx="172736" cy="172133"/>
            </a:xfrm>
            <a:custGeom>
              <a:avLst/>
              <a:gdLst/>
              <a:ahLst/>
              <a:cxnLst/>
              <a:rect l="l" t="t" r="r" b="b"/>
              <a:pathLst>
                <a:path w="5154" h="5136" extrusionOk="0">
                  <a:moveTo>
                    <a:pt x="1878" y="0"/>
                  </a:moveTo>
                  <a:cubicBezTo>
                    <a:pt x="1564" y="0"/>
                    <a:pt x="1266" y="113"/>
                    <a:pt x="1018" y="369"/>
                  </a:cubicBezTo>
                  <a:cubicBezTo>
                    <a:pt x="0" y="1419"/>
                    <a:pt x="2053" y="3373"/>
                    <a:pt x="4463" y="5135"/>
                  </a:cubicBezTo>
                  <a:lnTo>
                    <a:pt x="5153" y="4823"/>
                  </a:lnTo>
                  <a:cubicBezTo>
                    <a:pt x="5153" y="4823"/>
                    <a:pt x="4582" y="2937"/>
                    <a:pt x="4085" y="1795"/>
                  </a:cubicBezTo>
                  <a:cubicBezTo>
                    <a:pt x="3646" y="781"/>
                    <a:pt x="2705" y="0"/>
                    <a:pt x="187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6793109" y="4583151"/>
              <a:ext cx="146192" cy="175954"/>
            </a:xfrm>
            <a:custGeom>
              <a:avLst/>
              <a:gdLst/>
              <a:ahLst/>
              <a:cxnLst/>
              <a:rect l="l" t="t" r="r" b="b"/>
              <a:pathLst>
                <a:path w="4362" h="5250" extrusionOk="0">
                  <a:moveTo>
                    <a:pt x="776" y="1"/>
                  </a:moveTo>
                  <a:lnTo>
                    <a:pt x="1" y="511"/>
                  </a:lnTo>
                  <a:cubicBezTo>
                    <a:pt x="666" y="2100"/>
                    <a:pt x="942" y="4867"/>
                    <a:pt x="2387" y="5206"/>
                  </a:cubicBezTo>
                  <a:cubicBezTo>
                    <a:pt x="2513" y="5236"/>
                    <a:pt x="2633" y="5250"/>
                    <a:pt x="2747" y="5250"/>
                  </a:cubicBezTo>
                  <a:cubicBezTo>
                    <a:pt x="3929" y="5250"/>
                    <a:pt x="4362" y="3717"/>
                    <a:pt x="3218" y="2381"/>
                  </a:cubicBezTo>
                  <a:cubicBezTo>
                    <a:pt x="1965" y="918"/>
                    <a:pt x="776" y="1"/>
                    <a:pt x="776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6536279" y="4577420"/>
              <a:ext cx="195761" cy="138316"/>
            </a:xfrm>
            <a:custGeom>
              <a:avLst/>
              <a:gdLst/>
              <a:ahLst/>
              <a:cxnLst/>
              <a:rect l="l" t="t" r="r" b="b"/>
              <a:pathLst>
                <a:path w="5841" h="4127" extrusionOk="0">
                  <a:moveTo>
                    <a:pt x="5530" y="0"/>
                  </a:moveTo>
                  <a:cubicBezTo>
                    <a:pt x="5530" y="0"/>
                    <a:pt x="4205" y="326"/>
                    <a:pt x="3063" y="822"/>
                  </a:cubicBezTo>
                  <a:cubicBezTo>
                    <a:pt x="1666" y="1431"/>
                    <a:pt x="0" y="2930"/>
                    <a:pt x="928" y="3830"/>
                  </a:cubicBezTo>
                  <a:cubicBezTo>
                    <a:pt x="1138" y="4033"/>
                    <a:pt x="1389" y="4126"/>
                    <a:pt x="1671" y="4126"/>
                  </a:cubicBezTo>
                  <a:cubicBezTo>
                    <a:pt x="2803" y="4126"/>
                    <a:pt x="4430" y="2622"/>
                    <a:pt x="5841" y="692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6813185" y="4411853"/>
              <a:ext cx="175619" cy="131178"/>
            </a:xfrm>
            <a:custGeom>
              <a:avLst/>
              <a:gdLst/>
              <a:ahLst/>
              <a:cxnLst/>
              <a:rect l="l" t="t" r="r" b="b"/>
              <a:pathLst>
                <a:path w="5240" h="3914" extrusionOk="0">
                  <a:moveTo>
                    <a:pt x="4133" y="1"/>
                  </a:moveTo>
                  <a:cubicBezTo>
                    <a:pt x="3678" y="1"/>
                    <a:pt x="3115" y="219"/>
                    <a:pt x="2566" y="699"/>
                  </a:cubicBezTo>
                  <a:cubicBezTo>
                    <a:pt x="1208" y="1886"/>
                    <a:pt x="1" y="3182"/>
                    <a:pt x="1" y="3182"/>
                  </a:cubicBezTo>
                  <a:lnTo>
                    <a:pt x="471" y="3914"/>
                  </a:lnTo>
                  <a:cubicBezTo>
                    <a:pt x="1944" y="3282"/>
                    <a:pt x="4736" y="2654"/>
                    <a:pt x="5052" y="1288"/>
                  </a:cubicBezTo>
                  <a:cubicBezTo>
                    <a:pt x="5240" y="475"/>
                    <a:pt x="4804" y="1"/>
                    <a:pt x="4133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6529475" y="4479186"/>
              <a:ext cx="208463" cy="81173"/>
            </a:xfrm>
            <a:custGeom>
              <a:avLst/>
              <a:gdLst/>
              <a:ahLst/>
              <a:cxnLst/>
              <a:rect l="l" t="t" r="r" b="b"/>
              <a:pathLst>
                <a:path w="6220" h="2422" extrusionOk="0">
                  <a:moveTo>
                    <a:pt x="2004" y="1"/>
                  </a:moveTo>
                  <a:cubicBezTo>
                    <a:pt x="880" y="1"/>
                    <a:pt x="0" y="438"/>
                    <a:pt x="569" y="1517"/>
                  </a:cubicBezTo>
                  <a:cubicBezTo>
                    <a:pt x="788" y="1934"/>
                    <a:pt x="1296" y="2108"/>
                    <a:pt x="1722" y="2224"/>
                  </a:cubicBezTo>
                  <a:cubicBezTo>
                    <a:pt x="2250" y="2366"/>
                    <a:pt x="2802" y="2422"/>
                    <a:pt x="3358" y="2422"/>
                  </a:cubicBezTo>
                  <a:cubicBezTo>
                    <a:pt x="4266" y="2422"/>
                    <a:pt x="5185" y="2273"/>
                    <a:pt x="6025" y="2113"/>
                  </a:cubicBezTo>
                  <a:lnTo>
                    <a:pt x="6220" y="1417"/>
                  </a:lnTo>
                  <a:cubicBezTo>
                    <a:pt x="6220" y="1417"/>
                    <a:pt x="5012" y="819"/>
                    <a:pt x="3870" y="359"/>
                  </a:cubicBezTo>
                  <a:cubicBezTo>
                    <a:pt x="3306" y="131"/>
                    <a:pt x="2619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6825183" y="4541893"/>
              <a:ext cx="199850" cy="87407"/>
            </a:xfrm>
            <a:custGeom>
              <a:avLst/>
              <a:gdLst/>
              <a:ahLst/>
              <a:cxnLst/>
              <a:rect l="l" t="t" r="r" b="b"/>
              <a:pathLst>
                <a:path w="5963" h="2608" extrusionOk="0">
                  <a:moveTo>
                    <a:pt x="3088" y="0"/>
                  </a:moveTo>
                  <a:cubicBezTo>
                    <a:pt x="1395" y="0"/>
                    <a:pt x="131" y="125"/>
                    <a:pt x="131" y="125"/>
                  </a:cubicBezTo>
                  <a:lnTo>
                    <a:pt x="1" y="1043"/>
                  </a:lnTo>
                  <a:cubicBezTo>
                    <a:pt x="1303" y="1483"/>
                    <a:pt x="2783" y="2608"/>
                    <a:pt x="3942" y="2608"/>
                  </a:cubicBezTo>
                  <a:cubicBezTo>
                    <a:pt x="4236" y="2608"/>
                    <a:pt x="4509" y="2536"/>
                    <a:pt x="4753" y="2362"/>
                  </a:cubicBezTo>
                  <a:cubicBezTo>
                    <a:pt x="5963" y="1503"/>
                    <a:pt x="5492" y="32"/>
                    <a:pt x="3566" y="4"/>
                  </a:cubicBezTo>
                  <a:cubicBezTo>
                    <a:pt x="3404" y="1"/>
                    <a:pt x="3244" y="0"/>
                    <a:pt x="308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6707410" y="4598300"/>
              <a:ext cx="95216" cy="200721"/>
            </a:xfrm>
            <a:custGeom>
              <a:avLst/>
              <a:gdLst/>
              <a:ahLst/>
              <a:cxnLst/>
              <a:rect l="l" t="t" r="r" b="b"/>
              <a:pathLst>
                <a:path w="2841" h="5989" extrusionOk="0">
                  <a:moveTo>
                    <a:pt x="1474" y="1"/>
                  </a:moveTo>
                  <a:cubicBezTo>
                    <a:pt x="1474" y="1"/>
                    <a:pt x="842" y="1210"/>
                    <a:pt x="459" y="2394"/>
                  </a:cubicBezTo>
                  <a:cubicBezTo>
                    <a:pt x="0" y="3813"/>
                    <a:pt x="14" y="5989"/>
                    <a:pt x="1221" y="5989"/>
                  </a:cubicBezTo>
                  <a:cubicBezTo>
                    <a:pt x="1248" y="5989"/>
                    <a:pt x="1275" y="5988"/>
                    <a:pt x="1303" y="5986"/>
                  </a:cubicBezTo>
                  <a:cubicBezTo>
                    <a:pt x="2763" y="5870"/>
                    <a:pt x="2841" y="3142"/>
                    <a:pt x="2197" y="225"/>
                  </a:cubicBezTo>
                  <a:lnTo>
                    <a:pt x="1474" y="1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6770587" y="4315864"/>
              <a:ext cx="109762" cy="195191"/>
            </a:xfrm>
            <a:custGeom>
              <a:avLst/>
              <a:gdLst/>
              <a:ahLst/>
              <a:cxnLst/>
              <a:rect l="l" t="t" r="r" b="b"/>
              <a:pathLst>
                <a:path w="3275" h="5824" extrusionOk="0">
                  <a:moveTo>
                    <a:pt x="1330" y="1"/>
                  </a:moveTo>
                  <a:cubicBezTo>
                    <a:pt x="662" y="1"/>
                    <a:pt x="47" y="657"/>
                    <a:pt x="29" y="1886"/>
                  </a:cubicBezTo>
                  <a:cubicBezTo>
                    <a:pt x="0" y="3811"/>
                    <a:pt x="168" y="5694"/>
                    <a:pt x="168" y="5694"/>
                  </a:cubicBezTo>
                  <a:lnTo>
                    <a:pt x="1086" y="5824"/>
                  </a:lnTo>
                  <a:cubicBezTo>
                    <a:pt x="1637" y="4193"/>
                    <a:pt x="3274" y="1860"/>
                    <a:pt x="2415" y="650"/>
                  </a:cubicBezTo>
                  <a:cubicBezTo>
                    <a:pt x="2104" y="212"/>
                    <a:pt x="1708" y="1"/>
                    <a:pt x="133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6692629" y="4475398"/>
              <a:ext cx="178300" cy="165195"/>
            </a:xfrm>
            <a:custGeom>
              <a:avLst/>
              <a:gdLst/>
              <a:ahLst/>
              <a:cxnLst/>
              <a:rect l="l" t="t" r="r" b="b"/>
              <a:pathLst>
                <a:path w="5320" h="4929" extrusionOk="0">
                  <a:moveTo>
                    <a:pt x="2574" y="1"/>
                  </a:moveTo>
                  <a:cubicBezTo>
                    <a:pt x="2051" y="1"/>
                    <a:pt x="1525" y="162"/>
                    <a:pt x="1076" y="460"/>
                  </a:cubicBezTo>
                  <a:cubicBezTo>
                    <a:pt x="743" y="683"/>
                    <a:pt x="500" y="1002"/>
                    <a:pt x="347" y="1367"/>
                  </a:cubicBezTo>
                  <a:cubicBezTo>
                    <a:pt x="1" y="2204"/>
                    <a:pt x="129" y="3285"/>
                    <a:pt x="748" y="3997"/>
                  </a:cubicBezTo>
                  <a:cubicBezTo>
                    <a:pt x="1297" y="4629"/>
                    <a:pt x="1959" y="4929"/>
                    <a:pt x="2625" y="4929"/>
                  </a:cubicBezTo>
                  <a:cubicBezTo>
                    <a:pt x="3104" y="4929"/>
                    <a:pt x="3585" y="4774"/>
                    <a:pt x="4027" y="4476"/>
                  </a:cubicBezTo>
                  <a:cubicBezTo>
                    <a:pt x="5193" y="3691"/>
                    <a:pt x="5320" y="1748"/>
                    <a:pt x="4273" y="701"/>
                  </a:cubicBezTo>
                  <a:cubicBezTo>
                    <a:pt x="3794" y="221"/>
                    <a:pt x="3186" y="1"/>
                    <a:pt x="2574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5" name="Google Shape;1565;p36"/>
          <p:cNvSpPr/>
          <p:nvPr/>
        </p:nvSpPr>
        <p:spPr>
          <a:xfrm rot="10800000" flipH="1">
            <a:off x="6440200" y="4491886"/>
            <a:ext cx="233400" cy="233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6"/>
          <p:cNvSpPr/>
          <p:nvPr/>
        </p:nvSpPr>
        <p:spPr>
          <a:xfrm rot="7827687" flipH="1">
            <a:off x="6007814" y="2496479"/>
            <a:ext cx="5109338" cy="2583230"/>
          </a:xfrm>
          <a:custGeom>
            <a:avLst/>
            <a:gdLst/>
            <a:ahLst/>
            <a:cxnLst/>
            <a:rect l="l" t="t" r="r" b="b"/>
            <a:pathLst>
              <a:path w="204385" h="103335" extrusionOk="0">
                <a:moveTo>
                  <a:pt x="1063" y="1"/>
                </a:moveTo>
                <a:cubicBezTo>
                  <a:pt x="739" y="1"/>
                  <a:pt x="424" y="171"/>
                  <a:pt x="253" y="474"/>
                </a:cubicBezTo>
                <a:cubicBezTo>
                  <a:pt x="0" y="920"/>
                  <a:pt x="157" y="1486"/>
                  <a:pt x="603" y="1739"/>
                </a:cubicBezTo>
                <a:cubicBezTo>
                  <a:pt x="8388" y="6138"/>
                  <a:pt x="18502" y="7843"/>
                  <a:pt x="28970" y="7843"/>
                </a:cubicBezTo>
                <a:cubicBezTo>
                  <a:pt x="39727" y="7843"/>
                  <a:pt x="50858" y="6042"/>
                  <a:pt x="60220" y="3513"/>
                </a:cubicBezTo>
                <a:cubicBezTo>
                  <a:pt x="63031" y="2754"/>
                  <a:pt x="66032" y="2388"/>
                  <a:pt x="69126" y="2388"/>
                </a:cubicBezTo>
                <a:cubicBezTo>
                  <a:pt x="80626" y="2388"/>
                  <a:pt x="93427" y="7439"/>
                  <a:pt x="102677" y="16103"/>
                </a:cubicBezTo>
                <a:cubicBezTo>
                  <a:pt x="112588" y="25389"/>
                  <a:pt x="116763" y="36886"/>
                  <a:pt x="114430" y="48474"/>
                </a:cubicBezTo>
                <a:cubicBezTo>
                  <a:pt x="111099" y="65031"/>
                  <a:pt x="110569" y="76024"/>
                  <a:pt x="112714" y="84123"/>
                </a:cubicBezTo>
                <a:cubicBezTo>
                  <a:pt x="115219" y="93579"/>
                  <a:pt x="121389" y="99425"/>
                  <a:pt x="132130" y="102517"/>
                </a:cubicBezTo>
                <a:cubicBezTo>
                  <a:pt x="134090" y="103082"/>
                  <a:pt x="136221" y="103334"/>
                  <a:pt x="138497" y="103334"/>
                </a:cubicBezTo>
                <a:cubicBezTo>
                  <a:pt x="147750" y="103334"/>
                  <a:pt x="159388" y="99160"/>
                  <a:pt x="171567" y="94791"/>
                </a:cubicBezTo>
                <a:cubicBezTo>
                  <a:pt x="182257" y="90956"/>
                  <a:pt x="193311" y="86992"/>
                  <a:pt x="203588" y="85496"/>
                </a:cubicBezTo>
                <a:cubicBezTo>
                  <a:pt x="204045" y="85429"/>
                  <a:pt x="204383" y="85038"/>
                  <a:pt x="204384" y="84577"/>
                </a:cubicBezTo>
                <a:cubicBezTo>
                  <a:pt x="204384" y="84532"/>
                  <a:pt x="204381" y="84486"/>
                  <a:pt x="204374" y="84442"/>
                </a:cubicBezTo>
                <a:cubicBezTo>
                  <a:pt x="204307" y="83979"/>
                  <a:pt x="203910" y="83646"/>
                  <a:pt x="203455" y="83646"/>
                </a:cubicBezTo>
                <a:cubicBezTo>
                  <a:pt x="203410" y="83646"/>
                  <a:pt x="203365" y="83649"/>
                  <a:pt x="203320" y="83655"/>
                </a:cubicBezTo>
                <a:cubicBezTo>
                  <a:pt x="192860" y="85178"/>
                  <a:pt x="181717" y="89175"/>
                  <a:pt x="170940" y="93040"/>
                </a:cubicBezTo>
                <a:cubicBezTo>
                  <a:pt x="158909" y="97356"/>
                  <a:pt x="147417" y="101478"/>
                  <a:pt x="138515" y="101478"/>
                </a:cubicBezTo>
                <a:cubicBezTo>
                  <a:pt x="136404" y="101478"/>
                  <a:pt x="134439" y="101246"/>
                  <a:pt x="132646" y="100730"/>
                </a:cubicBezTo>
                <a:cubicBezTo>
                  <a:pt x="111431" y="94623"/>
                  <a:pt x="110569" y="77080"/>
                  <a:pt x="116251" y="48841"/>
                </a:cubicBezTo>
                <a:cubicBezTo>
                  <a:pt x="118715" y="36597"/>
                  <a:pt x="114346" y="24487"/>
                  <a:pt x="103946" y="14746"/>
                </a:cubicBezTo>
                <a:cubicBezTo>
                  <a:pt x="98111" y="9281"/>
                  <a:pt x="90609" y="4970"/>
                  <a:pt x="82818" y="2605"/>
                </a:cubicBezTo>
                <a:cubicBezTo>
                  <a:pt x="78201" y="1203"/>
                  <a:pt x="73628" y="499"/>
                  <a:pt x="69259" y="499"/>
                </a:cubicBezTo>
                <a:cubicBezTo>
                  <a:pt x="65943" y="499"/>
                  <a:pt x="62745" y="904"/>
                  <a:pt x="59734" y="1719"/>
                </a:cubicBezTo>
                <a:cubicBezTo>
                  <a:pt x="50493" y="4215"/>
                  <a:pt x="39511" y="5998"/>
                  <a:pt x="28938" y="5998"/>
                </a:cubicBezTo>
                <a:cubicBezTo>
                  <a:pt x="18785" y="5998"/>
                  <a:pt x="9010" y="4354"/>
                  <a:pt x="1517" y="120"/>
                </a:cubicBezTo>
                <a:cubicBezTo>
                  <a:pt x="1373" y="39"/>
                  <a:pt x="1217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36"/>
          <p:cNvGrpSpPr/>
          <p:nvPr/>
        </p:nvGrpSpPr>
        <p:grpSpPr>
          <a:xfrm flipH="1">
            <a:off x="8359852" y="1604106"/>
            <a:ext cx="599025" cy="661501"/>
            <a:chOff x="6810001" y="3625275"/>
            <a:chExt cx="413577" cy="456711"/>
          </a:xfrm>
        </p:grpSpPr>
        <p:sp>
          <p:nvSpPr>
            <p:cNvPr id="1568" name="Google Shape;1568;p36"/>
            <p:cNvSpPr/>
            <p:nvPr/>
          </p:nvSpPr>
          <p:spPr>
            <a:xfrm>
              <a:off x="6906861" y="3755919"/>
              <a:ext cx="288698" cy="260210"/>
            </a:xfrm>
            <a:custGeom>
              <a:avLst/>
              <a:gdLst/>
              <a:ahLst/>
              <a:cxnLst/>
              <a:rect l="l" t="t" r="r" b="b"/>
              <a:pathLst>
                <a:path w="8614" h="7764" extrusionOk="0">
                  <a:moveTo>
                    <a:pt x="0" y="1"/>
                  </a:moveTo>
                  <a:cubicBezTo>
                    <a:pt x="1" y="1"/>
                    <a:pt x="1379" y="2585"/>
                    <a:pt x="2795" y="4480"/>
                  </a:cubicBezTo>
                  <a:cubicBezTo>
                    <a:pt x="4078" y="6197"/>
                    <a:pt x="5272" y="7764"/>
                    <a:pt x="6379" y="7764"/>
                  </a:cubicBezTo>
                  <a:cubicBezTo>
                    <a:pt x="6493" y="7764"/>
                    <a:pt x="6607" y="7747"/>
                    <a:pt x="6720" y="7712"/>
                  </a:cubicBezTo>
                  <a:cubicBezTo>
                    <a:pt x="7921" y="7337"/>
                    <a:pt x="8614" y="5635"/>
                    <a:pt x="5959" y="4260"/>
                  </a:cubicBezTo>
                  <a:cubicBezTo>
                    <a:pt x="3305" y="288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6906861" y="3755919"/>
              <a:ext cx="308774" cy="100243"/>
            </a:xfrm>
            <a:custGeom>
              <a:avLst/>
              <a:gdLst/>
              <a:ahLst/>
              <a:cxnLst/>
              <a:rect l="l" t="t" r="r" b="b"/>
              <a:pathLst>
                <a:path w="9213" h="2991" extrusionOk="0">
                  <a:moveTo>
                    <a:pt x="0" y="1"/>
                  </a:moveTo>
                  <a:cubicBezTo>
                    <a:pt x="1642" y="1264"/>
                    <a:pt x="3555" y="2990"/>
                    <a:pt x="6080" y="2990"/>
                  </a:cubicBezTo>
                  <a:cubicBezTo>
                    <a:pt x="6650" y="2990"/>
                    <a:pt x="7252" y="2902"/>
                    <a:pt x="7888" y="2701"/>
                  </a:cubicBezTo>
                  <a:cubicBezTo>
                    <a:pt x="9212" y="2283"/>
                    <a:pt x="8520" y="386"/>
                    <a:pt x="7007" y="386"/>
                  </a:cubicBezTo>
                  <a:cubicBezTo>
                    <a:pt x="6809" y="386"/>
                    <a:pt x="6596" y="418"/>
                    <a:pt x="6372" y="491"/>
                  </a:cubicBezTo>
                  <a:cubicBezTo>
                    <a:pt x="5803" y="676"/>
                    <a:pt x="5149" y="747"/>
                    <a:pt x="4482" y="747"/>
                  </a:cubicBezTo>
                  <a:cubicBezTo>
                    <a:pt x="2313" y="74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6880484" y="3755919"/>
              <a:ext cx="100713" cy="296608"/>
            </a:xfrm>
            <a:custGeom>
              <a:avLst/>
              <a:gdLst/>
              <a:ahLst/>
              <a:cxnLst/>
              <a:rect l="l" t="t" r="r" b="b"/>
              <a:pathLst>
                <a:path w="3005" h="8850" extrusionOk="0">
                  <a:moveTo>
                    <a:pt x="787" y="1"/>
                  </a:moveTo>
                  <a:lnTo>
                    <a:pt x="787" y="1"/>
                  </a:lnTo>
                  <a:cubicBezTo>
                    <a:pt x="1117" y="3853"/>
                    <a:pt x="1" y="6071"/>
                    <a:pt x="155" y="7500"/>
                  </a:cubicBezTo>
                  <a:cubicBezTo>
                    <a:pt x="236" y="8237"/>
                    <a:pt x="806" y="8849"/>
                    <a:pt x="1397" y="8849"/>
                  </a:cubicBezTo>
                  <a:cubicBezTo>
                    <a:pt x="1951" y="8849"/>
                    <a:pt x="2524" y="8310"/>
                    <a:pt x="2729" y="6830"/>
                  </a:cubicBezTo>
                  <a:cubicBezTo>
                    <a:pt x="3005" y="4828"/>
                    <a:pt x="78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6906861" y="3755919"/>
              <a:ext cx="316717" cy="179808"/>
            </a:xfrm>
            <a:custGeom>
              <a:avLst/>
              <a:gdLst/>
              <a:ahLst/>
              <a:cxnLst/>
              <a:rect l="l" t="t" r="r" b="b"/>
              <a:pathLst>
                <a:path w="9450" h="5365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4007" y="5364"/>
                    <a:pt x="7261" y="5364"/>
                  </a:cubicBezTo>
                  <a:cubicBezTo>
                    <a:pt x="7451" y="5364"/>
                    <a:pt x="7639" y="5346"/>
                    <a:pt x="7823" y="5307"/>
                  </a:cubicBezTo>
                  <a:cubicBezTo>
                    <a:pt x="9450" y="4963"/>
                    <a:pt x="9354" y="2634"/>
                    <a:pt x="6664" y="2420"/>
                  </a:cubicBezTo>
                  <a:cubicBezTo>
                    <a:pt x="3696" y="218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6906861" y="3755919"/>
              <a:ext cx="168212" cy="326067"/>
            </a:xfrm>
            <a:custGeom>
              <a:avLst/>
              <a:gdLst/>
              <a:ahLst/>
              <a:cxnLst/>
              <a:rect l="l" t="t" r="r" b="b"/>
              <a:pathLst>
                <a:path w="5019" h="9729" extrusionOk="0">
                  <a:moveTo>
                    <a:pt x="0" y="1"/>
                  </a:moveTo>
                  <a:cubicBezTo>
                    <a:pt x="1" y="1"/>
                    <a:pt x="1031" y="2300"/>
                    <a:pt x="1324" y="3445"/>
                  </a:cubicBezTo>
                  <a:cubicBezTo>
                    <a:pt x="1938" y="5841"/>
                    <a:pt x="2120" y="7608"/>
                    <a:pt x="2275" y="8334"/>
                  </a:cubicBezTo>
                  <a:cubicBezTo>
                    <a:pt x="2464" y="9213"/>
                    <a:pt x="3091" y="9728"/>
                    <a:pt x="3666" y="9728"/>
                  </a:cubicBezTo>
                  <a:cubicBezTo>
                    <a:pt x="4383" y="9728"/>
                    <a:pt x="5018" y="8927"/>
                    <a:pt x="4617" y="7029"/>
                  </a:cubicBezTo>
                  <a:cubicBezTo>
                    <a:pt x="3895" y="3611"/>
                    <a:pt x="361" y="22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6810001" y="3625275"/>
              <a:ext cx="230114" cy="255988"/>
            </a:xfrm>
            <a:custGeom>
              <a:avLst/>
              <a:gdLst/>
              <a:ahLst/>
              <a:cxnLst/>
              <a:rect l="l" t="t" r="r" b="b"/>
              <a:pathLst>
                <a:path w="6866" h="7638" extrusionOk="0">
                  <a:moveTo>
                    <a:pt x="294" y="0"/>
                  </a:moveTo>
                  <a:cubicBezTo>
                    <a:pt x="219" y="0"/>
                    <a:pt x="118" y="53"/>
                    <a:pt x="1" y="251"/>
                  </a:cubicBezTo>
                  <a:cubicBezTo>
                    <a:pt x="1" y="251"/>
                    <a:pt x="875" y="1846"/>
                    <a:pt x="2111" y="3087"/>
                  </a:cubicBezTo>
                  <a:cubicBezTo>
                    <a:pt x="2791" y="3773"/>
                    <a:pt x="3059" y="4768"/>
                    <a:pt x="2815" y="5703"/>
                  </a:cubicBezTo>
                  <a:cubicBezTo>
                    <a:pt x="2645" y="6367"/>
                    <a:pt x="2469" y="6903"/>
                    <a:pt x="2469" y="6903"/>
                  </a:cubicBezTo>
                  <a:cubicBezTo>
                    <a:pt x="2469" y="6903"/>
                    <a:pt x="2666" y="7637"/>
                    <a:pt x="3177" y="7637"/>
                  </a:cubicBezTo>
                  <a:cubicBezTo>
                    <a:pt x="3211" y="7637"/>
                    <a:pt x="3246" y="7634"/>
                    <a:pt x="3283" y="7627"/>
                  </a:cubicBezTo>
                  <a:cubicBezTo>
                    <a:pt x="3996" y="7492"/>
                    <a:pt x="3979" y="6663"/>
                    <a:pt x="3979" y="6663"/>
                  </a:cubicBezTo>
                  <a:lnTo>
                    <a:pt x="3979" y="6663"/>
                  </a:lnTo>
                  <a:cubicBezTo>
                    <a:pt x="3979" y="6663"/>
                    <a:pt x="4172" y="7463"/>
                    <a:pt x="4585" y="7463"/>
                  </a:cubicBezTo>
                  <a:cubicBezTo>
                    <a:pt x="4642" y="7463"/>
                    <a:pt x="4703" y="7448"/>
                    <a:pt x="4768" y="7414"/>
                  </a:cubicBezTo>
                  <a:cubicBezTo>
                    <a:pt x="5308" y="7129"/>
                    <a:pt x="5095" y="6328"/>
                    <a:pt x="5095" y="6328"/>
                  </a:cubicBezTo>
                  <a:lnTo>
                    <a:pt x="5095" y="6328"/>
                  </a:lnTo>
                  <a:cubicBezTo>
                    <a:pt x="5095" y="6328"/>
                    <a:pt x="5368" y="6777"/>
                    <a:pt x="5722" y="6777"/>
                  </a:cubicBezTo>
                  <a:cubicBezTo>
                    <a:pt x="5871" y="6777"/>
                    <a:pt x="6034" y="6698"/>
                    <a:pt x="6198" y="6472"/>
                  </a:cubicBezTo>
                  <a:cubicBezTo>
                    <a:pt x="6750" y="5710"/>
                    <a:pt x="5779" y="5214"/>
                    <a:pt x="5779" y="5214"/>
                  </a:cubicBezTo>
                  <a:cubicBezTo>
                    <a:pt x="5779" y="5214"/>
                    <a:pt x="6349" y="5139"/>
                    <a:pt x="6587" y="4717"/>
                  </a:cubicBezTo>
                  <a:cubicBezTo>
                    <a:pt x="6866" y="4221"/>
                    <a:pt x="6482" y="3676"/>
                    <a:pt x="6482" y="3676"/>
                  </a:cubicBezTo>
                  <a:cubicBezTo>
                    <a:pt x="6482" y="3676"/>
                    <a:pt x="5659" y="3828"/>
                    <a:pt x="4919" y="3915"/>
                  </a:cubicBezTo>
                  <a:lnTo>
                    <a:pt x="4897" y="3917"/>
                  </a:lnTo>
                  <a:cubicBezTo>
                    <a:pt x="4798" y="3929"/>
                    <a:pt x="4699" y="3934"/>
                    <a:pt x="4600" y="3934"/>
                  </a:cubicBezTo>
                  <a:cubicBezTo>
                    <a:pt x="3832" y="3934"/>
                    <a:pt x="3095" y="3601"/>
                    <a:pt x="2577" y="3024"/>
                  </a:cubicBezTo>
                  <a:cubicBezTo>
                    <a:pt x="1791" y="2149"/>
                    <a:pt x="888" y="968"/>
                    <a:pt x="431" y="71"/>
                  </a:cubicBezTo>
                  <a:cubicBezTo>
                    <a:pt x="431" y="71"/>
                    <a:pt x="380" y="0"/>
                    <a:pt x="29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6922815" y="3880664"/>
              <a:ext cx="1676" cy="50976"/>
            </a:xfrm>
            <a:custGeom>
              <a:avLst/>
              <a:gdLst/>
              <a:ahLst/>
              <a:cxnLst/>
              <a:rect l="l" t="t" r="r" b="b"/>
              <a:pathLst>
                <a:path w="50" h="1521" fill="none" extrusionOk="0">
                  <a:moveTo>
                    <a:pt x="50" y="0"/>
                  </a:moveTo>
                  <a:cubicBezTo>
                    <a:pt x="34" y="507"/>
                    <a:pt x="18" y="1013"/>
                    <a:pt x="1" y="1520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6976272" y="3868397"/>
              <a:ext cx="30532" cy="70717"/>
            </a:xfrm>
            <a:custGeom>
              <a:avLst/>
              <a:gdLst/>
              <a:ahLst/>
              <a:cxnLst/>
              <a:rect l="l" t="t" r="r" b="b"/>
              <a:pathLst>
                <a:path w="911" h="2110" fill="none" extrusionOk="0">
                  <a:moveTo>
                    <a:pt x="1" y="1"/>
                  </a:moveTo>
                  <a:cubicBezTo>
                    <a:pt x="304" y="704"/>
                    <a:pt x="607" y="1407"/>
                    <a:pt x="910" y="2110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7022524" y="3838702"/>
              <a:ext cx="50809" cy="22958"/>
            </a:xfrm>
            <a:custGeom>
              <a:avLst/>
              <a:gdLst/>
              <a:ahLst/>
              <a:cxnLst/>
              <a:rect l="l" t="t" r="r" b="b"/>
              <a:pathLst>
                <a:path w="1516" h="685" fill="none" extrusionOk="0">
                  <a:moveTo>
                    <a:pt x="1" y="1"/>
                  </a:moveTo>
                  <a:cubicBezTo>
                    <a:pt x="448" y="340"/>
                    <a:pt x="965" y="574"/>
                    <a:pt x="1515" y="685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7019038" y="3795802"/>
              <a:ext cx="71454" cy="4089"/>
            </a:xfrm>
            <a:custGeom>
              <a:avLst/>
              <a:gdLst/>
              <a:ahLst/>
              <a:cxnLst/>
              <a:rect l="l" t="t" r="r" b="b"/>
              <a:pathLst>
                <a:path w="2132" h="122" fill="none" extrusionOk="0">
                  <a:moveTo>
                    <a:pt x="1" y="0"/>
                  </a:moveTo>
                  <a:lnTo>
                    <a:pt x="2132" y="121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7013340" y="3882306"/>
              <a:ext cx="47558" cy="49569"/>
            </a:xfrm>
            <a:custGeom>
              <a:avLst/>
              <a:gdLst/>
              <a:ahLst/>
              <a:cxnLst/>
              <a:rect l="l" t="t" r="r" b="b"/>
              <a:pathLst>
                <a:path w="1419" h="1479" fill="none" extrusionOk="0">
                  <a:moveTo>
                    <a:pt x="1418" y="1478"/>
                  </a:moveTo>
                  <a:cubicBezTo>
                    <a:pt x="907" y="1024"/>
                    <a:pt x="432" y="530"/>
                    <a:pt x="1" y="0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9" name="Google Shape;1579;p36"/>
          <p:cNvSpPr/>
          <p:nvPr/>
        </p:nvSpPr>
        <p:spPr>
          <a:xfrm rot="9393458">
            <a:off x="1079059" y="-1765647"/>
            <a:ext cx="5109287" cy="2583204"/>
          </a:xfrm>
          <a:custGeom>
            <a:avLst/>
            <a:gdLst/>
            <a:ahLst/>
            <a:cxnLst/>
            <a:rect l="l" t="t" r="r" b="b"/>
            <a:pathLst>
              <a:path w="204385" h="103335" extrusionOk="0">
                <a:moveTo>
                  <a:pt x="1063" y="1"/>
                </a:moveTo>
                <a:cubicBezTo>
                  <a:pt x="739" y="1"/>
                  <a:pt x="424" y="171"/>
                  <a:pt x="253" y="474"/>
                </a:cubicBezTo>
                <a:cubicBezTo>
                  <a:pt x="0" y="920"/>
                  <a:pt x="157" y="1486"/>
                  <a:pt x="603" y="1739"/>
                </a:cubicBezTo>
                <a:cubicBezTo>
                  <a:pt x="8388" y="6138"/>
                  <a:pt x="18502" y="7843"/>
                  <a:pt x="28970" y="7843"/>
                </a:cubicBezTo>
                <a:cubicBezTo>
                  <a:pt x="39727" y="7843"/>
                  <a:pt x="50858" y="6042"/>
                  <a:pt x="60220" y="3513"/>
                </a:cubicBezTo>
                <a:cubicBezTo>
                  <a:pt x="63031" y="2754"/>
                  <a:pt x="66032" y="2388"/>
                  <a:pt x="69126" y="2388"/>
                </a:cubicBezTo>
                <a:cubicBezTo>
                  <a:pt x="80626" y="2388"/>
                  <a:pt x="93427" y="7439"/>
                  <a:pt x="102677" y="16103"/>
                </a:cubicBezTo>
                <a:cubicBezTo>
                  <a:pt x="112588" y="25389"/>
                  <a:pt x="116763" y="36886"/>
                  <a:pt x="114430" y="48474"/>
                </a:cubicBezTo>
                <a:cubicBezTo>
                  <a:pt x="111099" y="65031"/>
                  <a:pt x="110569" y="76024"/>
                  <a:pt x="112714" y="84123"/>
                </a:cubicBezTo>
                <a:cubicBezTo>
                  <a:pt x="115219" y="93579"/>
                  <a:pt x="121389" y="99425"/>
                  <a:pt x="132130" y="102517"/>
                </a:cubicBezTo>
                <a:cubicBezTo>
                  <a:pt x="134090" y="103082"/>
                  <a:pt x="136221" y="103334"/>
                  <a:pt x="138497" y="103334"/>
                </a:cubicBezTo>
                <a:cubicBezTo>
                  <a:pt x="147750" y="103334"/>
                  <a:pt x="159388" y="99160"/>
                  <a:pt x="171567" y="94791"/>
                </a:cubicBezTo>
                <a:cubicBezTo>
                  <a:pt x="182257" y="90956"/>
                  <a:pt x="193311" y="86992"/>
                  <a:pt x="203588" y="85496"/>
                </a:cubicBezTo>
                <a:cubicBezTo>
                  <a:pt x="204045" y="85429"/>
                  <a:pt x="204383" y="85038"/>
                  <a:pt x="204384" y="84577"/>
                </a:cubicBezTo>
                <a:cubicBezTo>
                  <a:pt x="204384" y="84532"/>
                  <a:pt x="204381" y="84486"/>
                  <a:pt x="204374" y="84442"/>
                </a:cubicBezTo>
                <a:cubicBezTo>
                  <a:pt x="204307" y="83979"/>
                  <a:pt x="203910" y="83646"/>
                  <a:pt x="203455" y="83646"/>
                </a:cubicBezTo>
                <a:cubicBezTo>
                  <a:pt x="203410" y="83646"/>
                  <a:pt x="203365" y="83649"/>
                  <a:pt x="203320" y="83655"/>
                </a:cubicBezTo>
                <a:cubicBezTo>
                  <a:pt x="192860" y="85178"/>
                  <a:pt x="181717" y="89175"/>
                  <a:pt x="170940" y="93040"/>
                </a:cubicBezTo>
                <a:cubicBezTo>
                  <a:pt x="158909" y="97356"/>
                  <a:pt x="147417" y="101478"/>
                  <a:pt x="138515" y="101478"/>
                </a:cubicBezTo>
                <a:cubicBezTo>
                  <a:pt x="136404" y="101478"/>
                  <a:pt x="134439" y="101246"/>
                  <a:pt x="132646" y="100730"/>
                </a:cubicBezTo>
                <a:cubicBezTo>
                  <a:pt x="111431" y="94623"/>
                  <a:pt x="110569" y="77080"/>
                  <a:pt x="116251" y="48841"/>
                </a:cubicBezTo>
                <a:cubicBezTo>
                  <a:pt x="118715" y="36597"/>
                  <a:pt x="114346" y="24487"/>
                  <a:pt x="103946" y="14746"/>
                </a:cubicBezTo>
                <a:cubicBezTo>
                  <a:pt x="98111" y="9281"/>
                  <a:pt x="90609" y="4970"/>
                  <a:pt x="82818" y="2605"/>
                </a:cubicBezTo>
                <a:cubicBezTo>
                  <a:pt x="78201" y="1203"/>
                  <a:pt x="73628" y="499"/>
                  <a:pt x="69259" y="499"/>
                </a:cubicBezTo>
                <a:cubicBezTo>
                  <a:pt x="65943" y="499"/>
                  <a:pt x="62745" y="904"/>
                  <a:pt x="59734" y="1719"/>
                </a:cubicBezTo>
                <a:cubicBezTo>
                  <a:pt x="50493" y="4215"/>
                  <a:pt x="39511" y="5998"/>
                  <a:pt x="28938" y="5998"/>
                </a:cubicBezTo>
                <a:cubicBezTo>
                  <a:pt x="18785" y="5998"/>
                  <a:pt x="9010" y="4354"/>
                  <a:pt x="1517" y="120"/>
                </a:cubicBezTo>
                <a:cubicBezTo>
                  <a:pt x="1373" y="39"/>
                  <a:pt x="1217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9500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Chicle"/>
              <a:buNone/>
              <a:defRPr sz="4200">
                <a:solidFill>
                  <a:schemeClr val="accent4"/>
                </a:solidFill>
                <a:latin typeface="Chicle"/>
                <a:ea typeface="Chicle"/>
                <a:cs typeface="Chicle"/>
                <a:sym typeface="Chic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Chicle"/>
              <a:buNone/>
              <a:defRPr sz="4200">
                <a:solidFill>
                  <a:schemeClr val="accent4"/>
                </a:solidFill>
                <a:latin typeface="Chicle"/>
                <a:ea typeface="Chicle"/>
                <a:cs typeface="Chicle"/>
                <a:sym typeface="Chic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Chicle"/>
              <a:buNone/>
              <a:defRPr sz="4200">
                <a:solidFill>
                  <a:schemeClr val="accent4"/>
                </a:solidFill>
                <a:latin typeface="Chicle"/>
                <a:ea typeface="Chicle"/>
                <a:cs typeface="Chicle"/>
                <a:sym typeface="Chic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Chicle"/>
              <a:buNone/>
              <a:defRPr sz="4200">
                <a:solidFill>
                  <a:schemeClr val="accent4"/>
                </a:solidFill>
                <a:latin typeface="Chicle"/>
                <a:ea typeface="Chicle"/>
                <a:cs typeface="Chicle"/>
                <a:sym typeface="Chic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Chicle"/>
              <a:buNone/>
              <a:defRPr sz="4200">
                <a:solidFill>
                  <a:schemeClr val="accent4"/>
                </a:solidFill>
                <a:latin typeface="Chicle"/>
                <a:ea typeface="Chicle"/>
                <a:cs typeface="Chicle"/>
                <a:sym typeface="Chic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Chicle"/>
              <a:buNone/>
              <a:defRPr sz="4200">
                <a:solidFill>
                  <a:schemeClr val="accent4"/>
                </a:solidFill>
                <a:latin typeface="Chicle"/>
                <a:ea typeface="Chicle"/>
                <a:cs typeface="Chicle"/>
                <a:sym typeface="Chic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Chicle"/>
              <a:buNone/>
              <a:defRPr sz="4200">
                <a:solidFill>
                  <a:schemeClr val="accent4"/>
                </a:solidFill>
                <a:latin typeface="Chicle"/>
                <a:ea typeface="Chicle"/>
                <a:cs typeface="Chicle"/>
                <a:sym typeface="Chic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Chicle"/>
              <a:buNone/>
              <a:defRPr sz="4200">
                <a:solidFill>
                  <a:schemeClr val="accent4"/>
                </a:solidFill>
                <a:latin typeface="Chicle"/>
                <a:ea typeface="Chicle"/>
                <a:cs typeface="Chicle"/>
                <a:sym typeface="Chic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Chicle"/>
              <a:buNone/>
              <a:defRPr sz="4200">
                <a:solidFill>
                  <a:schemeClr val="accent4"/>
                </a:solidFill>
                <a:latin typeface="Chicle"/>
                <a:ea typeface="Chicle"/>
                <a:cs typeface="Chicle"/>
                <a:sym typeface="Chic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1" r:id="rId5"/>
    <p:sldLayoutId id="2147483669" r:id="rId6"/>
    <p:sldLayoutId id="214748367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2586788_Using_digital_technology_to_enhance_student_performance_in_national_exams_A_UK-based_stud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A520BC-2A15-4D00-AAF0-3FF678EB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24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4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CRONOGRAMA 2024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2A2068-468B-4EE1-A7BC-BFB1CA27B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" t="26668" r="1353" b="20692"/>
          <a:stretch/>
        </p:blipFill>
        <p:spPr>
          <a:xfrm>
            <a:off x="264474" y="1260643"/>
            <a:ext cx="8615051" cy="3488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D1317A4-91B4-4FB7-844E-713FDABC7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8" y="358499"/>
            <a:ext cx="141942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9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54"/>
          <p:cNvSpPr txBox="1">
            <a:spLocks noGrp="1"/>
          </p:cNvSpPr>
          <p:nvPr>
            <p:ph type="title" idx="8"/>
          </p:nvPr>
        </p:nvSpPr>
        <p:spPr>
          <a:xfrm>
            <a:off x="453029" y="265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dirty="0">
                <a:solidFill>
                  <a:srgbClr val="FFFF00"/>
                </a:solidFill>
              </a:rPr>
              <a:t>Bibliograf</a:t>
            </a:r>
            <a:r>
              <a:rPr lang="es-CO" sz="5400" dirty="0">
                <a:solidFill>
                  <a:srgbClr val="FFFF00"/>
                </a:solidFill>
              </a:rPr>
              <a:t>í</a:t>
            </a:r>
            <a:r>
              <a:rPr lang="en" sz="5400" dirty="0">
                <a:solidFill>
                  <a:srgbClr val="FFFF00"/>
                </a:solidFill>
              </a:rPr>
              <a:t>as </a:t>
            </a:r>
            <a:endParaRPr sz="5400" dirty="0">
              <a:solidFill>
                <a:srgbClr val="FFFF00"/>
              </a:solidFill>
            </a:endParaRPr>
          </a:p>
        </p:txBody>
      </p:sp>
      <p:sp>
        <p:nvSpPr>
          <p:cNvPr id="1978" name="Google Shape;1978;p54"/>
          <p:cNvSpPr txBox="1">
            <a:spLocks noGrp="1"/>
          </p:cNvSpPr>
          <p:nvPr>
            <p:ph type="subTitle" idx="1"/>
          </p:nvPr>
        </p:nvSpPr>
        <p:spPr>
          <a:xfrm>
            <a:off x="1033670" y="1028703"/>
            <a:ext cx="7123359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100" b="1" dirty="0">
                <a:effectLst/>
                <a:latin typeface="+mj-lt"/>
                <a:ea typeface="Calibri" panose="020F0502020204030204" pitchFamily="34" charset="0"/>
              </a:rPr>
              <a:t>Martínez, J., &amp; Pérez, A. (2022).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 Impacto de una plataforma en línea en la mejora del rendimiento académico en matemáticas y ciencias sociales en estudiantes de grado 11. Educación y Tecnología, 15(2), 45-58.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Enlace: Disponible en Google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Scholar</a:t>
            </a:r>
            <a:endParaRPr lang="es-CO" sz="1100" dirty="0"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s-CO" sz="1100" b="1" dirty="0">
                <a:effectLst/>
                <a:latin typeface="+mj-lt"/>
                <a:ea typeface="Calibri" panose="020F0502020204030204" pitchFamily="34" charset="0"/>
              </a:rPr>
              <a:t>Gómez, R., López, M., &amp; Ramírez, S. (2020). 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Desarrollo y evaluación de una plataforma educativa en el Estado de Jalisco: Un estudio de caso en secundaria. Revista Iberoamericana de Educación, 27(1), 99-112.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Enlace: Disponible en Google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Scholar</a:t>
            </a:r>
            <a:endParaRPr lang="es-CO" sz="1100" dirty="0"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+mj-lt"/>
                <a:ea typeface="Calibri" panose="020F0502020204030204" pitchFamily="34" charset="0"/>
              </a:rPr>
              <a:t>Johnson, L., &amp; Smith, K. (2021).</a:t>
            </a:r>
            <a:r>
              <a:rPr lang="en-US" sz="1100" dirty="0">
                <a:effectLst/>
                <a:latin typeface="+mj-lt"/>
                <a:ea typeface="Calibri" panose="020F0502020204030204" pitchFamily="34" charset="0"/>
              </a:rPr>
              <a:t> Using digital technology to enhance student performance in national exams: A UK-based study.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Journal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of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Educational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Technology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 &amp;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Society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, 24(3), 34-46.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Enlace: </a:t>
            </a:r>
            <a:r>
              <a:rPr lang="es-CO" sz="1100" strike="noStrike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hlinkClick r:id="rId3"/>
              </a:rPr>
              <a:t>Disponible en </a:t>
            </a:r>
            <a:r>
              <a:rPr lang="es-CO" sz="1100" strike="noStrike" dirty="0" err="1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hlinkClick r:id="rId3"/>
              </a:rPr>
              <a:t>ResearchGate</a:t>
            </a:r>
            <a:endParaRPr lang="es-CO" sz="1100" dirty="0"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100" b="1" dirty="0">
                <a:effectLst/>
                <a:latin typeface="+mj-lt"/>
                <a:ea typeface="Calibri" panose="020F0502020204030204" pitchFamily="34" charset="0"/>
              </a:rPr>
              <a:t> Vargas, C., &amp; Hernández, P. (2019).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 E-learning y desempeño académico: Un análisis en estudiantes de educación media en Colombia. Revista de Educación y Tecnología, 12(4), 67-80.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Enlace: Disponible en Google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Scholar</a:t>
            </a:r>
            <a:endParaRPr lang="es-CO" sz="1100" dirty="0"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100" b="1" dirty="0">
                <a:effectLst/>
                <a:latin typeface="+mj-lt"/>
                <a:ea typeface="Calibri" panose="020F0502020204030204" pitchFamily="34" charset="0"/>
              </a:rPr>
              <a:t>Romero, A., &amp; Sánchez, M. (2021). 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Plataformas digitales y su impacto en la educación secundaria: Evidencias de un estudio en Bogotá.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Journal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of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 Digital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Learning</a:t>
            </a: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, 18(2), 89-101.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100" dirty="0">
                <a:effectLst/>
                <a:latin typeface="+mj-lt"/>
                <a:ea typeface="Calibri" panose="020F0502020204030204" pitchFamily="34" charset="0"/>
              </a:rPr>
              <a:t>Enlace: Disponible en Google </a:t>
            </a:r>
            <a:r>
              <a:rPr lang="es-CO" sz="1100" dirty="0" err="1">
                <a:effectLst/>
                <a:latin typeface="+mj-lt"/>
                <a:ea typeface="Calibri" panose="020F0502020204030204" pitchFamily="34" charset="0"/>
              </a:rPr>
              <a:t>Scholar</a:t>
            </a:r>
            <a:endParaRPr lang="es-CO" sz="1100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91" name="Imagen 90">
            <a:extLst>
              <a:ext uri="{FF2B5EF4-FFF2-40B4-BE49-F238E27FC236}">
                <a16:creationId xmlns:a16="http://schemas.microsoft.com/office/drawing/2014/main" id="{2DEAFF29-5B06-407A-AFE7-E013DD6D6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8" y="358499"/>
            <a:ext cx="1419423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E4F94D-A46C-4FA9-A106-5884C003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AC2F8E-1DB4-41D5-A3F5-98605A25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430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FBCC-26C0-4A50-BE2C-9148F1D6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229" y="745407"/>
            <a:ext cx="6024827" cy="838500"/>
          </a:xfrm>
        </p:spPr>
        <p:txBody>
          <a:bodyPr/>
          <a:lstStyle/>
          <a:p>
            <a:r>
              <a:rPr lang="es-CO" dirty="0"/>
              <a:t>PROBLEMA O NECESIDAD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356FF26-7D37-4E3D-93EA-685B454FA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951" y="1918009"/>
            <a:ext cx="5157300" cy="2359333"/>
          </a:xfrm>
        </p:spPr>
        <p:txBody>
          <a:bodyPr/>
          <a:lstStyle/>
          <a:p>
            <a:pPr algn="just"/>
            <a:r>
              <a:rPr lang="es-CO" sz="1200" i="1" dirty="0">
                <a:solidFill>
                  <a:schemeClr val="accent4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  <a:cs typeface="Amatic SC" panose="00000500000000000000" pitchFamily="2" charset="-79"/>
              </a:rPr>
              <a:t>       En la I.C.V.O., hemos notado que muchos estudiantes de grado 11 han olvidado ciertos temas importantes que se enseñaron en noveno y décimo grado. Esta situación es preocupante, ya que esos temas pueden aparecer en las pruebas ICFES o Saber 11, y su falta de dominio podría afectar negativamente su rendimiento; </a:t>
            </a:r>
            <a:r>
              <a:rPr lang="es-CO" sz="1200" dirty="0">
                <a:solidFill>
                  <a:schemeClr val="accent4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matic SC" panose="00000500000000000000" pitchFamily="2" charset="-79"/>
              </a:rPr>
              <a:t>es fundamental ofrecerles una herramienta que les permita repasar estos contenidos de manera efectiva. Para abordar esta necesidad, proponemos la creación de una página web donde los estudiantes puedan seleccionar y repasar los temas que necesiten reforzar. Además, la plataforma permitirá a los profesores crear cuestionarios o formularios que ayudarán a los estudiantes a estudiar y consolidar los conocimientos olvidados, especialmente aquellos que podrían aparecer en las pruebas ICFES o Saber 11.</a:t>
            </a:r>
          </a:p>
          <a:p>
            <a:endParaRPr lang="es-CO" sz="12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BF8B07-909D-4800-B164-2F8A1840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8" y="358499"/>
            <a:ext cx="141942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1"/>
          <p:cNvSpPr txBox="1">
            <a:spLocks noGrp="1"/>
          </p:cNvSpPr>
          <p:nvPr>
            <p:ph type="title"/>
          </p:nvPr>
        </p:nvSpPr>
        <p:spPr>
          <a:xfrm>
            <a:off x="575034" y="1097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 dirty="0">
                <a:solidFill>
                  <a:srgbClr val="8307A5"/>
                </a:solidFill>
              </a:rPr>
              <a:t>Marco</a:t>
            </a:r>
            <a:r>
              <a:rPr lang="es-CO" dirty="0"/>
              <a:t> </a:t>
            </a:r>
            <a:r>
              <a:rPr lang="es-CO" sz="7200" dirty="0">
                <a:solidFill>
                  <a:srgbClr val="FFFF00"/>
                </a:solidFill>
              </a:rPr>
              <a:t>teórico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631" name="Google Shape;1631;p41"/>
          <p:cNvSpPr txBox="1">
            <a:spLocks noGrp="1"/>
          </p:cNvSpPr>
          <p:nvPr>
            <p:ph type="body" idx="1"/>
          </p:nvPr>
        </p:nvSpPr>
        <p:spPr>
          <a:xfrm>
            <a:off x="1500586" y="2223150"/>
            <a:ext cx="6528293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En Colombia, un estudio de Martínez y Pérez (2022) en la revista Educación y Tecnología, mostró que una plataforma en línea mejoró significativamente las calificaciones de estudiantes de grado 11 en matemáticas y ciencias sociales. En México, Gómez et al. (2020) implementaron una plataforma similar para estudiantes de secundaria, lo que resultó en una mejora del 15% en las calificaciones. Internacionalmente, Johnson y Smith (2021) desarrollaron en el Reino Unido una plataforma basada en inteligencia artificial que mejoró en un 20% los resultados de exámenes nacionales. Estos proyectos demuestran que las plataformas educativas personalizadas son efectivas para reforzar conocimientos y mejorar el rendimiento académico, proporcionando una base sólida para implementar una herramienta similar en la I.C.V.O</a:t>
            </a:r>
            <a:endParaRPr lang="es-MX"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AA3F61-6E8B-4B65-AFA3-3CF95B2E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8" y="358499"/>
            <a:ext cx="1419423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2"/>
          <p:cNvSpPr txBox="1">
            <a:spLocks noGrp="1"/>
          </p:cNvSpPr>
          <p:nvPr>
            <p:ph type="title" idx="2"/>
          </p:nvPr>
        </p:nvSpPr>
        <p:spPr>
          <a:xfrm>
            <a:off x="478326" y="1474971"/>
            <a:ext cx="3566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1640" name="Google Shape;1640;p42"/>
          <p:cNvSpPr txBox="1">
            <a:spLocks noGrp="1"/>
          </p:cNvSpPr>
          <p:nvPr>
            <p:ph type="title" idx="3"/>
          </p:nvPr>
        </p:nvSpPr>
        <p:spPr>
          <a:xfrm>
            <a:off x="4572000" y="1474971"/>
            <a:ext cx="3566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especificos</a:t>
            </a:r>
            <a:endParaRPr dirty="0"/>
          </a:p>
        </p:txBody>
      </p:sp>
      <p:sp>
        <p:nvSpPr>
          <p:cNvPr id="1643" name="Google Shape;164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>
                <a:solidFill>
                  <a:srgbClr val="FFFF00"/>
                </a:solidFill>
              </a:rPr>
              <a:t>Objetivos</a:t>
            </a:r>
            <a:r>
              <a:rPr lang="es-CO" sz="4800" dirty="0"/>
              <a:t> del </a:t>
            </a:r>
            <a:r>
              <a:rPr lang="es-CO" sz="4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proyecto</a:t>
            </a:r>
            <a:endParaRPr sz="4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44" name="Google Shape;1644;p42"/>
          <p:cNvSpPr txBox="1">
            <a:spLocks noGrp="1"/>
          </p:cNvSpPr>
          <p:nvPr>
            <p:ph type="subTitle" idx="1"/>
          </p:nvPr>
        </p:nvSpPr>
        <p:spPr>
          <a:xfrm>
            <a:off x="280302" y="1899621"/>
            <a:ext cx="3962148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s-CO" sz="1400" dirty="0">
                <a:effectLst/>
                <a:latin typeface="+mj-lt"/>
                <a:ea typeface="Calibri" panose="020F0502020204030204" pitchFamily="34" charset="0"/>
              </a:rPr>
              <a:t>     Determinar la efectividad de una plataforma educativa en línea para el repaso de temas de ciencias sociales mediante la implementación y seguimiento de actividades de refuerzo, como la resolución de cuestionarios y el acceso a materiales teóricos, para mejorar la preparación de los estudiantes de grado 11 de la I.C.V.O. en las pruebas Saber 11.</a:t>
            </a:r>
            <a:r>
              <a:rPr lang="es-CO" sz="14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.</a:t>
            </a:r>
            <a:endParaRPr lang="es-CO" sz="14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645" name="Google Shape;1645;p42"/>
          <p:cNvSpPr txBox="1">
            <a:spLocks noGrp="1"/>
          </p:cNvSpPr>
          <p:nvPr>
            <p:ph type="subTitle" idx="4"/>
          </p:nvPr>
        </p:nvSpPr>
        <p:spPr>
          <a:xfrm>
            <a:off x="3881987" y="1825445"/>
            <a:ext cx="4783687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s-CO" sz="1200" dirty="0">
                <a:latin typeface="+mj-lt"/>
                <a:ea typeface="Calibri" panose="020F0502020204030204" pitchFamily="34" charset="0"/>
              </a:rPr>
              <a:t>· Implementar la plataforma educativa en línea para los estudiantes de grado 11 de la I.C.V.O. con el objetivo de facilitar el acceso a materiales teóricos relacionados con ciencias sociales.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s-CO" sz="1200" dirty="0">
                <a:latin typeface="+mj-lt"/>
                <a:ea typeface="Calibri" panose="020F0502020204030204" pitchFamily="34" charset="0"/>
              </a:rPr>
              <a:t>· Diseñar cuestionarios en línea en función de los temas clave que los estudiantes de grado 11 necesitan repasar, para evaluar y reforzar su conocimiento previo.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s-CO" sz="1200" dirty="0">
                <a:latin typeface="+mj-lt"/>
                <a:ea typeface="Calibri" panose="020F0502020204030204" pitchFamily="34" charset="0"/>
              </a:rPr>
              <a:t>· Monitorear el uso de la plataforma y la participación de los estudiantes durante el período de preparación para las pruebas Saber 11, con el propósito de identificar áreas de mejora y ajustar los contenidos.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s-CO" sz="1200" dirty="0">
                <a:latin typeface="+mj-lt"/>
                <a:ea typeface="Calibri" panose="020F0502020204030204" pitchFamily="34" charset="0"/>
              </a:rPr>
              <a:t>· Evaluar el impacto de la plataforma en el rendimiento académico de los estudiantes mediante el análisis de los resultados en los cuestionarios y en las pruebas Saber 11, para determinar la efectividad del proyecto</a:t>
            </a:r>
            <a:r>
              <a:rPr lang="es-CO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60E0D308-CBD0-4B7B-8C58-A94BB70A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8" y="358499"/>
            <a:ext cx="1419423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47"/>
          <p:cNvSpPr txBox="1">
            <a:spLocks noGrp="1"/>
          </p:cNvSpPr>
          <p:nvPr>
            <p:ph type="title" idx="8"/>
          </p:nvPr>
        </p:nvSpPr>
        <p:spPr>
          <a:xfrm>
            <a:off x="720000" y="531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Metodología </a:t>
            </a:r>
            <a:endParaRPr dirty="0"/>
          </a:p>
        </p:txBody>
      </p:sp>
      <p:sp>
        <p:nvSpPr>
          <p:cNvPr id="1774" name="Google Shape;1774;p47"/>
          <p:cNvSpPr txBox="1">
            <a:spLocks noGrp="1"/>
          </p:cNvSpPr>
          <p:nvPr>
            <p:ph type="subTitle" idx="1"/>
          </p:nvPr>
        </p:nvSpPr>
        <p:spPr>
          <a:xfrm>
            <a:off x="811500" y="26508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CO" sz="900" b="1" i="1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Definición del Proyecto</a:t>
            </a:r>
            <a:endParaRPr lang="es-CO" sz="9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Establece claramente el propósito de la plataforma.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Define los temas de ciencias sociales a cubrir y las funcionalidades de la plataforma (acceso a materiales teóricos, cuestionarios, etc.).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Identifica el equipo de trabajo, tecnologías necesarias, y presupuesto disponible.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900" b="1" i="1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Investigación y Planificación</a:t>
            </a:r>
            <a:endParaRPr lang="es-CO" sz="9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Realiza encuestas o entrevistas con estudiantes y profesores para identificar las necesidades específicas y los temas que deben reforzarse.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Examina proyectos similares y estudios previos para aprender de sus resultados y metodologías.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Elabora un plan detallado que incluya cronograma, hitos, y recursos necesarios.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900" b="1" i="1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Diseño de la Plataforma</a:t>
            </a:r>
            <a:endParaRPr lang="es-CO" sz="9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Define los requisitos técnicos de la plataforma, como la arquitectura del sistema, funcionalidades y diseño de la interfaz.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Desarrolla un prototipo de la plataforma para visualizar el diseño y la funcionalidad antes de la implementación completa.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900" b="1" i="1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 Desarrollo</a:t>
            </a:r>
            <a:endParaRPr lang="es-CO" sz="9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Construye la plataforma según las especificaciones técnicas. Esto incluye la creación de bases de datos, desarrollo del </a:t>
            </a:r>
            <a:r>
              <a:rPr lang="es-CO" sz="900" i="1" dirty="0" err="1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backend</a:t>
            </a: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 y </a:t>
            </a:r>
            <a:r>
              <a:rPr lang="es-CO" sz="900" i="1" dirty="0" err="1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frontend</a:t>
            </a: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, y la integración de funcionalidades como el acceso a materiales teóricos y cuestionarios.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9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Realiza pruebas de funcionalidad, usabilidad y seguridad para asegurar que la plataforma funcione correctamente y sea segura para los usuarios.</a:t>
            </a:r>
            <a:endParaRPr lang="es-CO" sz="9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782" name="Google Shape;1782;p47"/>
          <p:cNvSpPr/>
          <p:nvPr/>
        </p:nvSpPr>
        <p:spPr>
          <a:xfrm>
            <a:off x="6556114" y="-283873"/>
            <a:ext cx="640200" cy="640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47"/>
          <p:cNvSpPr/>
          <p:nvPr/>
        </p:nvSpPr>
        <p:spPr>
          <a:xfrm>
            <a:off x="1575323" y="133711"/>
            <a:ext cx="640200" cy="640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4" name="Google Shape;1784;p47"/>
          <p:cNvGrpSpPr/>
          <p:nvPr/>
        </p:nvGrpSpPr>
        <p:grpSpPr>
          <a:xfrm>
            <a:off x="7349226" y="688528"/>
            <a:ext cx="438902" cy="438901"/>
            <a:chOff x="4134162" y="2284610"/>
            <a:chExt cx="387005" cy="382185"/>
          </a:xfrm>
        </p:grpSpPr>
        <p:sp>
          <p:nvSpPr>
            <p:cNvPr id="1785" name="Google Shape;1785;p47"/>
            <p:cNvSpPr/>
            <p:nvPr/>
          </p:nvSpPr>
          <p:spPr>
            <a:xfrm>
              <a:off x="4144221" y="2362094"/>
              <a:ext cx="299121" cy="299121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4419347" y="2290294"/>
              <a:ext cx="95795" cy="95717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4419347" y="2290294"/>
              <a:ext cx="59908" cy="95717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4180108" y="2398008"/>
              <a:ext cx="227320" cy="22732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4293768" y="2505643"/>
              <a:ext cx="113660" cy="11945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4216126" y="2434000"/>
              <a:ext cx="155232" cy="155232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4293768" y="2505643"/>
              <a:ext cx="77668" cy="11945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4251490" y="2469363"/>
              <a:ext cx="84479" cy="84505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4293768" y="2505643"/>
              <a:ext cx="42384" cy="11945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4275798" y="2493698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4293768" y="2505643"/>
              <a:ext cx="18336" cy="11945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4134162" y="2284610"/>
              <a:ext cx="387005" cy="382185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47"/>
          <p:cNvGrpSpPr/>
          <p:nvPr/>
        </p:nvGrpSpPr>
        <p:grpSpPr>
          <a:xfrm>
            <a:off x="5922184" y="364979"/>
            <a:ext cx="347567" cy="346334"/>
            <a:chOff x="3547471" y="2442334"/>
            <a:chExt cx="347567" cy="346334"/>
          </a:xfrm>
        </p:grpSpPr>
        <p:sp>
          <p:nvSpPr>
            <p:cNvPr id="1798" name="Google Shape;1798;p47"/>
            <p:cNvSpPr/>
            <p:nvPr/>
          </p:nvSpPr>
          <p:spPr>
            <a:xfrm>
              <a:off x="3552582" y="2645518"/>
              <a:ext cx="60979" cy="138088"/>
            </a:xfrm>
            <a:custGeom>
              <a:avLst/>
              <a:gdLst/>
              <a:ahLst/>
              <a:cxnLst/>
              <a:rect l="l" t="t" r="r" b="b"/>
              <a:pathLst>
                <a:path w="2325" h="5265" extrusionOk="0">
                  <a:moveTo>
                    <a:pt x="2001" y="1"/>
                  </a:moveTo>
                  <a:cubicBezTo>
                    <a:pt x="1999" y="1"/>
                    <a:pt x="1996" y="1"/>
                    <a:pt x="1993" y="1"/>
                  </a:cubicBezTo>
                  <a:lnTo>
                    <a:pt x="333" y="1"/>
                  </a:lnTo>
                  <a:cubicBezTo>
                    <a:pt x="150" y="1"/>
                    <a:pt x="1" y="145"/>
                    <a:pt x="1" y="333"/>
                  </a:cubicBezTo>
                  <a:lnTo>
                    <a:pt x="1" y="5265"/>
                  </a:lnTo>
                  <a:lnTo>
                    <a:pt x="2325" y="5265"/>
                  </a:lnTo>
                  <a:lnTo>
                    <a:pt x="2325" y="333"/>
                  </a:lnTo>
                  <a:cubicBezTo>
                    <a:pt x="2325" y="148"/>
                    <a:pt x="2180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3552582" y="2645518"/>
              <a:ext cx="29060" cy="138088"/>
            </a:xfrm>
            <a:custGeom>
              <a:avLst/>
              <a:gdLst/>
              <a:ahLst/>
              <a:cxnLst/>
              <a:rect l="l" t="t" r="r" b="b"/>
              <a:pathLst>
                <a:path w="1108" h="5265" extrusionOk="0">
                  <a:moveTo>
                    <a:pt x="333" y="1"/>
                  </a:moveTo>
                  <a:cubicBezTo>
                    <a:pt x="150" y="1"/>
                    <a:pt x="1" y="145"/>
                    <a:pt x="1" y="333"/>
                  </a:cubicBezTo>
                  <a:lnTo>
                    <a:pt x="1" y="5265"/>
                  </a:lnTo>
                  <a:lnTo>
                    <a:pt x="776" y="5265"/>
                  </a:lnTo>
                  <a:lnTo>
                    <a:pt x="776" y="333"/>
                  </a:lnTo>
                  <a:cubicBezTo>
                    <a:pt x="776" y="150"/>
                    <a:pt x="925" y="1"/>
                    <a:pt x="1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3644719" y="2611212"/>
              <a:ext cx="60979" cy="172393"/>
            </a:xfrm>
            <a:custGeom>
              <a:avLst/>
              <a:gdLst/>
              <a:ahLst/>
              <a:cxnLst/>
              <a:rect l="l" t="t" r="r" b="b"/>
              <a:pathLst>
                <a:path w="2325" h="6573" extrusionOk="0">
                  <a:moveTo>
                    <a:pt x="332" y="0"/>
                  </a:moveTo>
                  <a:cubicBezTo>
                    <a:pt x="150" y="0"/>
                    <a:pt x="0" y="149"/>
                    <a:pt x="0" y="332"/>
                  </a:cubicBezTo>
                  <a:lnTo>
                    <a:pt x="0" y="6573"/>
                  </a:lnTo>
                  <a:lnTo>
                    <a:pt x="2324" y="6573"/>
                  </a:lnTo>
                  <a:lnTo>
                    <a:pt x="2324" y="337"/>
                  </a:lnTo>
                  <a:cubicBezTo>
                    <a:pt x="2324" y="149"/>
                    <a:pt x="2175" y="0"/>
                    <a:pt x="1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3644719" y="2611212"/>
              <a:ext cx="29060" cy="172393"/>
            </a:xfrm>
            <a:custGeom>
              <a:avLst/>
              <a:gdLst/>
              <a:ahLst/>
              <a:cxnLst/>
              <a:rect l="l" t="t" r="r" b="b"/>
              <a:pathLst>
                <a:path w="1108" h="6573" extrusionOk="0">
                  <a:moveTo>
                    <a:pt x="332" y="0"/>
                  </a:moveTo>
                  <a:cubicBezTo>
                    <a:pt x="150" y="0"/>
                    <a:pt x="0" y="149"/>
                    <a:pt x="0" y="332"/>
                  </a:cubicBezTo>
                  <a:lnTo>
                    <a:pt x="0" y="6573"/>
                  </a:lnTo>
                  <a:lnTo>
                    <a:pt x="775" y="6573"/>
                  </a:lnTo>
                  <a:lnTo>
                    <a:pt x="775" y="337"/>
                  </a:lnTo>
                  <a:cubicBezTo>
                    <a:pt x="775" y="149"/>
                    <a:pt x="924" y="0"/>
                    <a:pt x="1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3736830" y="2577143"/>
              <a:ext cx="61005" cy="206463"/>
            </a:xfrm>
            <a:custGeom>
              <a:avLst/>
              <a:gdLst/>
              <a:ahLst/>
              <a:cxnLst/>
              <a:rect l="l" t="t" r="r" b="b"/>
              <a:pathLst>
                <a:path w="2326" h="7872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7872"/>
                  </a:lnTo>
                  <a:lnTo>
                    <a:pt x="2325" y="7872"/>
                  </a:lnTo>
                  <a:lnTo>
                    <a:pt x="2325" y="332"/>
                  </a:lnTo>
                  <a:cubicBezTo>
                    <a:pt x="2325" y="149"/>
                    <a:pt x="2176" y="0"/>
                    <a:pt x="1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3736830" y="2577143"/>
              <a:ext cx="29060" cy="206463"/>
            </a:xfrm>
            <a:custGeom>
              <a:avLst/>
              <a:gdLst/>
              <a:ahLst/>
              <a:cxnLst/>
              <a:rect l="l" t="t" r="r" b="b"/>
              <a:pathLst>
                <a:path w="1108" h="7872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7872"/>
                  </a:lnTo>
                  <a:lnTo>
                    <a:pt x="776" y="7872"/>
                  </a:lnTo>
                  <a:lnTo>
                    <a:pt x="776" y="332"/>
                  </a:lnTo>
                  <a:cubicBezTo>
                    <a:pt x="776" y="149"/>
                    <a:pt x="925" y="0"/>
                    <a:pt x="1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3828967" y="2542942"/>
              <a:ext cx="60979" cy="240664"/>
            </a:xfrm>
            <a:custGeom>
              <a:avLst/>
              <a:gdLst/>
              <a:ahLst/>
              <a:cxnLst/>
              <a:rect l="l" t="t" r="r" b="b"/>
              <a:pathLst>
                <a:path w="2325" h="9176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9176"/>
                  </a:lnTo>
                  <a:lnTo>
                    <a:pt x="2325" y="9176"/>
                  </a:lnTo>
                  <a:lnTo>
                    <a:pt x="2325" y="332"/>
                  </a:lnTo>
                  <a:cubicBezTo>
                    <a:pt x="2325" y="149"/>
                    <a:pt x="2175" y="0"/>
                    <a:pt x="1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3828967" y="2542942"/>
              <a:ext cx="29191" cy="240664"/>
            </a:xfrm>
            <a:custGeom>
              <a:avLst/>
              <a:gdLst/>
              <a:ahLst/>
              <a:cxnLst/>
              <a:rect l="l" t="t" r="r" b="b"/>
              <a:pathLst>
                <a:path w="1113" h="9176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9176"/>
                  </a:lnTo>
                  <a:lnTo>
                    <a:pt x="775" y="9176"/>
                  </a:lnTo>
                  <a:lnTo>
                    <a:pt x="775" y="332"/>
                  </a:lnTo>
                  <a:cubicBezTo>
                    <a:pt x="775" y="149"/>
                    <a:pt x="924" y="0"/>
                    <a:pt x="1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3567142" y="2447527"/>
              <a:ext cx="313130" cy="126338"/>
            </a:xfrm>
            <a:custGeom>
              <a:avLst/>
              <a:gdLst/>
              <a:ahLst/>
              <a:cxnLst/>
              <a:rect l="l" t="t" r="r" b="b"/>
              <a:pathLst>
                <a:path w="11939" h="4817" extrusionOk="0">
                  <a:moveTo>
                    <a:pt x="9603" y="0"/>
                  </a:moveTo>
                  <a:cubicBezTo>
                    <a:pt x="9429" y="0"/>
                    <a:pt x="9327" y="190"/>
                    <a:pt x="9427" y="332"/>
                  </a:cubicBezTo>
                  <a:lnTo>
                    <a:pt x="9764" y="818"/>
                  </a:lnTo>
                  <a:cubicBezTo>
                    <a:pt x="8624" y="1502"/>
                    <a:pt x="4976" y="3426"/>
                    <a:pt x="1" y="3426"/>
                  </a:cubicBezTo>
                  <a:lnTo>
                    <a:pt x="1" y="4817"/>
                  </a:lnTo>
                  <a:cubicBezTo>
                    <a:pt x="2705" y="4812"/>
                    <a:pt x="5385" y="4288"/>
                    <a:pt x="7897" y="3282"/>
                  </a:cubicBezTo>
                  <a:cubicBezTo>
                    <a:pt x="8816" y="2916"/>
                    <a:pt x="9711" y="2478"/>
                    <a:pt x="10563" y="1968"/>
                  </a:cubicBezTo>
                  <a:lnTo>
                    <a:pt x="10861" y="2401"/>
                  </a:lnTo>
                  <a:cubicBezTo>
                    <a:pt x="10905" y="2462"/>
                    <a:pt x="10970" y="2491"/>
                    <a:pt x="11035" y="2491"/>
                  </a:cubicBezTo>
                  <a:cubicBezTo>
                    <a:pt x="11120" y="2491"/>
                    <a:pt x="11204" y="2441"/>
                    <a:pt x="11236" y="2348"/>
                  </a:cubicBezTo>
                  <a:lnTo>
                    <a:pt x="11896" y="352"/>
                  </a:lnTo>
                  <a:cubicBezTo>
                    <a:pt x="11939" y="222"/>
                    <a:pt x="11847" y="82"/>
                    <a:pt x="11708" y="73"/>
                  </a:cubicBezTo>
                  <a:lnTo>
                    <a:pt x="9610" y="0"/>
                  </a:lnTo>
                  <a:cubicBezTo>
                    <a:pt x="9608" y="0"/>
                    <a:pt x="9606" y="0"/>
                    <a:pt x="9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3547471" y="2640351"/>
              <a:ext cx="71077" cy="148317"/>
            </a:xfrm>
            <a:custGeom>
              <a:avLst/>
              <a:gdLst/>
              <a:ahLst/>
              <a:cxnLst/>
              <a:rect l="l" t="t" r="r" b="b"/>
              <a:pathLst>
                <a:path w="2710" h="5655" extrusionOk="0">
                  <a:moveTo>
                    <a:pt x="2185" y="386"/>
                  </a:moveTo>
                  <a:cubicBezTo>
                    <a:pt x="2262" y="386"/>
                    <a:pt x="2320" y="448"/>
                    <a:pt x="2320" y="525"/>
                  </a:cubicBezTo>
                  <a:lnTo>
                    <a:pt x="2320" y="5265"/>
                  </a:lnTo>
                  <a:lnTo>
                    <a:pt x="385" y="5265"/>
                  </a:lnTo>
                  <a:lnTo>
                    <a:pt x="385" y="525"/>
                  </a:lnTo>
                  <a:cubicBezTo>
                    <a:pt x="385" y="448"/>
                    <a:pt x="448" y="386"/>
                    <a:pt x="525" y="386"/>
                  </a:cubicBezTo>
                  <a:close/>
                  <a:moveTo>
                    <a:pt x="525" y="1"/>
                  </a:moveTo>
                  <a:cubicBezTo>
                    <a:pt x="236" y="1"/>
                    <a:pt x="0" y="236"/>
                    <a:pt x="0" y="530"/>
                  </a:cubicBezTo>
                  <a:lnTo>
                    <a:pt x="0" y="5462"/>
                  </a:lnTo>
                  <a:cubicBezTo>
                    <a:pt x="0" y="5568"/>
                    <a:pt x="87" y="5654"/>
                    <a:pt x="193" y="5654"/>
                  </a:cubicBezTo>
                  <a:lnTo>
                    <a:pt x="2517" y="5654"/>
                  </a:lnTo>
                  <a:cubicBezTo>
                    <a:pt x="2623" y="5654"/>
                    <a:pt x="2709" y="5568"/>
                    <a:pt x="2709" y="5462"/>
                  </a:cubicBezTo>
                  <a:lnTo>
                    <a:pt x="2709" y="530"/>
                  </a:lnTo>
                  <a:cubicBezTo>
                    <a:pt x="2709" y="236"/>
                    <a:pt x="2474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3639477" y="2606151"/>
              <a:ext cx="71181" cy="182517"/>
            </a:xfrm>
            <a:custGeom>
              <a:avLst/>
              <a:gdLst/>
              <a:ahLst/>
              <a:cxnLst/>
              <a:rect l="l" t="t" r="r" b="b"/>
              <a:pathLst>
                <a:path w="2714" h="6959" extrusionOk="0">
                  <a:moveTo>
                    <a:pt x="2189" y="390"/>
                  </a:moveTo>
                  <a:cubicBezTo>
                    <a:pt x="2266" y="390"/>
                    <a:pt x="2329" y="453"/>
                    <a:pt x="2329" y="530"/>
                  </a:cubicBezTo>
                  <a:lnTo>
                    <a:pt x="2329" y="6569"/>
                  </a:lnTo>
                  <a:lnTo>
                    <a:pt x="390" y="6569"/>
                  </a:lnTo>
                  <a:lnTo>
                    <a:pt x="390" y="530"/>
                  </a:lnTo>
                  <a:cubicBezTo>
                    <a:pt x="390" y="453"/>
                    <a:pt x="452" y="390"/>
                    <a:pt x="529" y="390"/>
                  </a:cubicBezTo>
                  <a:close/>
                  <a:moveTo>
                    <a:pt x="529" y="1"/>
                  </a:moveTo>
                  <a:cubicBezTo>
                    <a:pt x="236" y="1"/>
                    <a:pt x="0" y="236"/>
                    <a:pt x="0" y="530"/>
                  </a:cubicBezTo>
                  <a:lnTo>
                    <a:pt x="0" y="6766"/>
                  </a:lnTo>
                  <a:cubicBezTo>
                    <a:pt x="0" y="6872"/>
                    <a:pt x="87" y="6958"/>
                    <a:pt x="197" y="6958"/>
                  </a:cubicBezTo>
                  <a:lnTo>
                    <a:pt x="2521" y="6958"/>
                  </a:lnTo>
                  <a:cubicBezTo>
                    <a:pt x="2627" y="6958"/>
                    <a:pt x="2714" y="6872"/>
                    <a:pt x="2714" y="6766"/>
                  </a:cubicBezTo>
                  <a:lnTo>
                    <a:pt x="2714" y="530"/>
                  </a:lnTo>
                  <a:cubicBezTo>
                    <a:pt x="2714" y="236"/>
                    <a:pt x="2478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3731588" y="2572081"/>
              <a:ext cx="71208" cy="216587"/>
            </a:xfrm>
            <a:custGeom>
              <a:avLst/>
              <a:gdLst/>
              <a:ahLst/>
              <a:cxnLst/>
              <a:rect l="l" t="t" r="r" b="b"/>
              <a:pathLst>
                <a:path w="2715" h="8258" extrusionOk="0">
                  <a:moveTo>
                    <a:pt x="2190" y="385"/>
                  </a:moveTo>
                  <a:cubicBezTo>
                    <a:pt x="2267" y="385"/>
                    <a:pt x="2330" y="448"/>
                    <a:pt x="2330" y="525"/>
                  </a:cubicBezTo>
                  <a:lnTo>
                    <a:pt x="2330" y="7868"/>
                  </a:lnTo>
                  <a:lnTo>
                    <a:pt x="390" y="7868"/>
                  </a:lnTo>
                  <a:lnTo>
                    <a:pt x="390" y="525"/>
                  </a:lnTo>
                  <a:cubicBezTo>
                    <a:pt x="390" y="448"/>
                    <a:pt x="453" y="385"/>
                    <a:pt x="530" y="385"/>
                  </a:cubicBezTo>
                  <a:close/>
                  <a:moveTo>
                    <a:pt x="530" y="1"/>
                  </a:moveTo>
                  <a:cubicBezTo>
                    <a:pt x="236" y="1"/>
                    <a:pt x="1" y="236"/>
                    <a:pt x="1" y="525"/>
                  </a:cubicBezTo>
                  <a:lnTo>
                    <a:pt x="1" y="8065"/>
                  </a:lnTo>
                  <a:cubicBezTo>
                    <a:pt x="1" y="8171"/>
                    <a:pt x="87" y="8257"/>
                    <a:pt x="198" y="8257"/>
                  </a:cubicBezTo>
                  <a:lnTo>
                    <a:pt x="2522" y="8257"/>
                  </a:lnTo>
                  <a:cubicBezTo>
                    <a:pt x="2628" y="8257"/>
                    <a:pt x="2715" y="8171"/>
                    <a:pt x="2715" y="8065"/>
                  </a:cubicBezTo>
                  <a:lnTo>
                    <a:pt x="2715" y="525"/>
                  </a:lnTo>
                  <a:cubicBezTo>
                    <a:pt x="2715" y="236"/>
                    <a:pt x="2479" y="1"/>
                    <a:pt x="2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3823857" y="2537880"/>
              <a:ext cx="71181" cy="250787"/>
            </a:xfrm>
            <a:custGeom>
              <a:avLst/>
              <a:gdLst/>
              <a:ahLst/>
              <a:cxnLst/>
              <a:rect l="l" t="t" r="r" b="b"/>
              <a:pathLst>
                <a:path w="2714" h="9562" extrusionOk="0">
                  <a:moveTo>
                    <a:pt x="2185" y="390"/>
                  </a:moveTo>
                  <a:cubicBezTo>
                    <a:pt x="2262" y="390"/>
                    <a:pt x="2324" y="448"/>
                    <a:pt x="2324" y="525"/>
                  </a:cubicBezTo>
                  <a:lnTo>
                    <a:pt x="2324" y="9172"/>
                  </a:lnTo>
                  <a:lnTo>
                    <a:pt x="385" y="9172"/>
                  </a:lnTo>
                  <a:lnTo>
                    <a:pt x="390" y="525"/>
                  </a:lnTo>
                  <a:cubicBezTo>
                    <a:pt x="390" y="448"/>
                    <a:pt x="448" y="390"/>
                    <a:pt x="525" y="390"/>
                  </a:cubicBezTo>
                  <a:close/>
                  <a:moveTo>
                    <a:pt x="525" y="1"/>
                  </a:moveTo>
                  <a:cubicBezTo>
                    <a:pt x="236" y="1"/>
                    <a:pt x="0" y="236"/>
                    <a:pt x="0" y="525"/>
                  </a:cubicBezTo>
                  <a:lnTo>
                    <a:pt x="0" y="9369"/>
                  </a:lnTo>
                  <a:cubicBezTo>
                    <a:pt x="0" y="9475"/>
                    <a:pt x="87" y="9561"/>
                    <a:pt x="193" y="9561"/>
                  </a:cubicBezTo>
                  <a:lnTo>
                    <a:pt x="2517" y="9561"/>
                  </a:lnTo>
                  <a:cubicBezTo>
                    <a:pt x="2627" y="9561"/>
                    <a:pt x="2714" y="9475"/>
                    <a:pt x="2714" y="9369"/>
                  </a:cubicBezTo>
                  <a:lnTo>
                    <a:pt x="2714" y="525"/>
                  </a:lnTo>
                  <a:cubicBezTo>
                    <a:pt x="2714" y="236"/>
                    <a:pt x="2478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3613984" y="2442334"/>
              <a:ext cx="272346" cy="97225"/>
            </a:xfrm>
            <a:custGeom>
              <a:avLst/>
              <a:gdLst/>
              <a:ahLst/>
              <a:cxnLst/>
              <a:rect l="l" t="t" r="r" b="b"/>
              <a:pathLst>
                <a:path w="10384" h="3707" extrusionOk="0">
                  <a:moveTo>
                    <a:pt x="7816" y="1"/>
                  </a:moveTo>
                  <a:cubicBezTo>
                    <a:pt x="7487" y="1"/>
                    <a:pt x="7292" y="370"/>
                    <a:pt x="7478" y="641"/>
                  </a:cubicBezTo>
                  <a:lnTo>
                    <a:pt x="7699" y="954"/>
                  </a:lnTo>
                  <a:cubicBezTo>
                    <a:pt x="6563" y="1608"/>
                    <a:pt x="3888" y="2931"/>
                    <a:pt x="246" y="3316"/>
                  </a:cubicBezTo>
                  <a:cubicBezTo>
                    <a:pt x="0" y="3345"/>
                    <a:pt x="19" y="3706"/>
                    <a:pt x="265" y="3706"/>
                  </a:cubicBezTo>
                  <a:lnTo>
                    <a:pt x="284" y="3706"/>
                  </a:lnTo>
                  <a:cubicBezTo>
                    <a:pt x="4215" y="3288"/>
                    <a:pt x="7045" y="1801"/>
                    <a:pt x="8079" y="1185"/>
                  </a:cubicBezTo>
                  <a:cubicBezTo>
                    <a:pt x="8170" y="1127"/>
                    <a:pt x="8199" y="997"/>
                    <a:pt x="8137" y="906"/>
                  </a:cubicBezTo>
                  <a:lnTo>
                    <a:pt x="7800" y="420"/>
                  </a:lnTo>
                  <a:cubicBezTo>
                    <a:pt x="7790" y="405"/>
                    <a:pt x="7800" y="391"/>
                    <a:pt x="7814" y="391"/>
                  </a:cubicBezTo>
                  <a:lnTo>
                    <a:pt x="9912" y="468"/>
                  </a:lnTo>
                  <a:cubicBezTo>
                    <a:pt x="9927" y="468"/>
                    <a:pt x="9932" y="477"/>
                    <a:pt x="9927" y="487"/>
                  </a:cubicBezTo>
                  <a:lnTo>
                    <a:pt x="9268" y="2484"/>
                  </a:lnTo>
                  <a:cubicBezTo>
                    <a:pt x="9265" y="2490"/>
                    <a:pt x="9256" y="2494"/>
                    <a:pt x="9249" y="2494"/>
                  </a:cubicBezTo>
                  <a:cubicBezTo>
                    <a:pt x="9244" y="2494"/>
                    <a:pt x="9241" y="2492"/>
                    <a:pt x="9239" y="2489"/>
                  </a:cubicBezTo>
                  <a:lnTo>
                    <a:pt x="8936" y="2056"/>
                  </a:lnTo>
                  <a:cubicBezTo>
                    <a:pt x="8898" y="2000"/>
                    <a:pt x="8837" y="1970"/>
                    <a:pt x="8775" y="1970"/>
                  </a:cubicBezTo>
                  <a:cubicBezTo>
                    <a:pt x="8741" y="1970"/>
                    <a:pt x="8707" y="1979"/>
                    <a:pt x="8676" y="1998"/>
                  </a:cubicBezTo>
                  <a:cubicBezTo>
                    <a:pt x="7954" y="2436"/>
                    <a:pt x="7203" y="2816"/>
                    <a:pt x="6429" y="3143"/>
                  </a:cubicBezTo>
                  <a:cubicBezTo>
                    <a:pt x="6229" y="3237"/>
                    <a:pt x="6318" y="3515"/>
                    <a:pt x="6505" y="3515"/>
                  </a:cubicBezTo>
                  <a:cubicBezTo>
                    <a:pt x="6529" y="3515"/>
                    <a:pt x="6555" y="3510"/>
                    <a:pt x="6583" y="3499"/>
                  </a:cubicBezTo>
                  <a:cubicBezTo>
                    <a:pt x="7319" y="3186"/>
                    <a:pt x="8031" y="2830"/>
                    <a:pt x="8719" y="2426"/>
                  </a:cubicBezTo>
                  <a:lnTo>
                    <a:pt x="8916" y="2710"/>
                  </a:lnTo>
                  <a:cubicBezTo>
                    <a:pt x="8999" y="2826"/>
                    <a:pt x="9124" y="2882"/>
                    <a:pt x="9248" y="2882"/>
                  </a:cubicBezTo>
                  <a:cubicBezTo>
                    <a:pt x="9411" y="2882"/>
                    <a:pt x="9573" y="2785"/>
                    <a:pt x="9633" y="2604"/>
                  </a:cubicBezTo>
                  <a:lnTo>
                    <a:pt x="10297" y="612"/>
                  </a:lnTo>
                  <a:cubicBezTo>
                    <a:pt x="10384" y="352"/>
                    <a:pt x="10196" y="88"/>
                    <a:pt x="9927" y="78"/>
                  </a:cubicBezTo>
                  <a:lnTo>
                    <a:pt x="7829" y="1"/>
                  </a:lnTo>
                  <a:cubicBezTo>
                    <a:pt x="7825" y="1"/>
                    <a:pt x="7820" y="1"/>
                    <a:pt x="7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3561975" y="2531166"/>
              <a:ext cx="210292" cy="47891"/>
            </a:xfrm>
            <a:custGeom>
              <a:avLst/>
              <a:gdLst/>
              <a:ahLst/>
              <a:cxnLst/>
              <a:rect l="l" t="t" r="r" b="b"/>
              <a:pathLst>
                <a:path w="8018" h="1826" extrusionOk="0">
                  <a:moveTo>
                    <a:pt x="1485" y="0"/>
                  </a:moveTo>
                  <a:cubicBezTo>
                    <a:pt x="1477" y="0"/>
                    <a:pt x="1468" y="1"/>
                    <a:pt x="1459" y="2"/>
                  </a:cubicBezTo>
                  <a:cubicBezTo>
                    <a:pt x="1040" y="30"/>
                    <a:pt x="612" y="45"/>
                    <a:pt x="198" y="45"/>
                  </a:cubicBezTo>
                  <a:cubicBezTo>
                    <a:pt x="87" y="45"/>
                    <a:pt x="1" y="131"/>
                    <a:pt x="1" y="237"/>
                  </a:cubicBezTo>
                  <a:lnTo>
                    <a:pt x="1" y="1633"/>
                  </a:lnTo>
                  <a:cubicBezTo>
                    <a:pt x="1" y="1739"/>
                    <a:pt x="87" y="1825"/>
                    <a:pt x="198" y="1825"/>
                  </a:cubicBezTo>
                  <a:cubicBezTo>
                    <a:pt x="2787" y="1816"/>
                    <a:pt x="5351" y="1344"/>
                    <a:pt x="7776" y="430"/>
                  </a:cubicBezTo>
                  <a:cubicBezTo>
                    <a:pt x="8018" y="367"/>
                    <a:pt x="7932" y="43"/>
                    <a:pt x="7736" y="43"/>
                  </a:cubicBezTo>
                  <a:cubicBezTo>
                    <a:pt x="7706" y="43"/>
                    <a:pt x="7672" y="51"/>
                    <a:pt x="7637" y="69"/>
                  </a:cubicBezTo>
                  <a:cubicBezTo>
                    <a:pt x="5322" y="940"/>
                    <a:pt x="2868" y="1402"/>
                    <a:pt x="395" y="1435"/>
                  </a:cubicBezTo>
                  <a:lnTo>
                    <a:pt x="395" y="430"/>
                  </a:lnTo>
                  <a:cubicBezTo>
                    <a:pt x="756" y="425"/>
                    <a:pt x="1122" y="411"/>
                    <a:pt x="1488" y="391"/>
                  </a:cubicBezTo>
                  <a:cubicBezTo>
                    <a:pt x="1748" y="382"/>
                    <a:pt x="1730" y="0"/>
                    <a:pt x="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47"/>
          <p:cNvGrpSpPr/>
          <p:nvPr/>
        </p:nvGrpSpPr>
        <p:grpSpPr>
          <a:xfrm>
            <a:off x="2735654" y="144991"/>
            <a:ext cx="360602" cy="360471"/>
            <a:chOff x="1751897" y="1989280"/>
            <a:chExt cx="360602" cy="360471"/>
          </a:xfrm>
        </p:grpSpPr>
        <p:sp>
          <p:nvSpPr>
            <p:cNvPr id="1814" name="Google Shape;1814;p47"/>
            <p:cNvSpPr/>
            <p:nvPr/>
          </p:nvSpPr>
          <p:spPr>
            <a:xfrm>
              <a:off x="1757208" y="1994604"/>
              <a:ext cx="265449" cy="174937"/>
            </a:xfrm>
            <a:custGeom>
              <a:avLst/>
              <a:gdLst/>
              <a:ahLst/>
              <a:cxnLst/>
              <a:rect l="l" t="t" r="r" b="b"/>
              <a:pathLst>
                <a:path w="10121" h="6670" extrusionOk="0">
                  <a:moveTo>
                    <a:pt x="861" y="0"/>
                  </a:moveTo>
                  <a:cubicBezTo>
                    <a:pt x="385" y="0"/>
                    <a:pt x="0" y="385"/>
                    <a:pt x="0" y="861"/>
                  </a:cubicBezTo>
                  <a:lnTo>
                    <a:pt x="0" y="6457"/>
                  </a:lnTo>
                  <a:cubicBezTo>
                    <a:pt x="0" y="6573"/>
                    <a:pt x="96" y="6669"/>
                    <a:pt x="217" y="6669"/>
                  </a:cubicBezTo>
                  <a:lnTo>
                    <a:pt x="2367" y="6669"/>
                  </a:lnTo>
                  <a:cubicBezTo>
                    <a:pt x="2603" y="6669"/>
                    <a:pt x="2796" y="6477"/>
                    <a:pt x="2800" y="6241"/>
                  </a:cubicBezTo>
                  <a:lnTo>
                    <a:pt x="2800" y="5813"/>
                  </a:lnTo>
                  <a:cubicBezTo>
                    <a:pt x="2800" y="5625"/>
                    <a:pt x="2723" y="5447"/>
                    <a:pt x="2584" y="5327"/>
                  </a:cubicBezTo>
                  <a:cubicBezTo>
                    <a:pt x="1727" y="4619"/>
                    <a:pt x="2223" y="3234"/>
                    <a:pt x="3330" y="3229"/>
                  </a:cubicBezTo>
                  <a:cubicBezTo>
                    <a:pt x="3334" y="3229"/>
                    <a:pt x="3337" y="3229"/>
                    <a:pt x="3341" y="3229"/>
                  </a:cubicBezTo>
                  <a:cubicBezTo>
                    <a:pt x="4440" y="3229"/>
                    <a:pt x="4944" y="4607"/>
                    <a:pt x="4100" y="5317"/>
                  </a:cubicBezTo>
                  <a:cubicBezTo>
                    <a:pt x="3955" y="5437"/>
                    <a:pt x="3873" y="5615"/>
                    <a:pt x="3873" y="5803"/>
                  </a:cubicBezTo>
                  <a:lnTo>
                    <a:pt x="3873" y="6241"/>
                  </a:lnTo>
                  <a:cubicBezTo>
                    <a:pt x="3873" y="6474"/>
                    <a:pt x="4061" y="6669"/>
                    <a:pt x="4293" y="6669"/>
                  </a:cubicBezTo>
                  <a:cubicBezTo>
                    <a:pt x="4296" y="6669"/>
                    <a:pt x="4299" y="6669"/>
                    <a:pt x="4302" y="6669"/>
                  </a:cubicBezTo>
                  <a:lnTo>
                    <a:pt x="6669" y="6669"/>
                  </a:lnTo>
                  <a:lnTo>
                    <a:pt x="6669" y="4302"/>
                  </a:lnTo>
                  <a:cubicBezTo>
                    <a:pt x="6669" y="4066"/>
                    <a:pt x="6862" y="3874"/>
                    <a:pt x="7102" y="3874"/>
                  </a:cubicBezTo>
                  <a:lnTo>
                    <a:pt x="7540" y="3874"/>
                  </a:lnTo>
                  <a:cubicBezTo>
                    <a:pt x="7728" y="3874"/>
                    <a:pt x="7906" y="3955"/>
                    <a:pt x="8026" y="4100"/>
                  </a:cubicBezTo>
                  <a:cubicBezTo>
                    <a:pt x="8272" y="4392"/>
                    <a:pt x="8598" y="4523"/>
                    <a:pt x="8920" y="4523"/>
                  </a:cubicBezTo>
                  <a:cubicBezTo>
                    <a:pt x="9529" y="4523"/>
                    <a:pt x="10121" y="4054"/>
                    <a:pt x="10114" y="3330"/>
                  </a:cubicBezTo>
                  <a:cubicBezTo>
                    <a:pt x="10111" y="2611"/>
                    <a:pt x="9523" y="2150"/>
                    <a:pt x="8919" y="2150"/>
                  </a:cubicBezTo>
                  <a:cubicBezTo>
                    <a:pt x="8593" y="2150"/>
                    <a:pt x="8262" y="2284"/>
                    <a:pt x="8016" y="2584"/>
                  </a:cubicBezTo>
                  <a:cubicBezTo>
                    <a:pt x="7899" y="2720"/>
                    <a:pt x="7728" y="2801"/>
                    <a:pt x="7546" y="2801"/>
                  </a:cubicBezTo>
                  <a:cubicBezTo>
                    <a:pt x="7541" y="2801"/>
                    <a:pt x="7536" y="2801"/>
                    <a:pt x="7530" y="2801"/>
                  </a:cubicBezTo>
                  <a:lnTo>
                    <a:pt x="7102" y="2801"/>
                  </a:lnTo>
                  <a:cubicBezTo>
                    <a:pt x="6862" y="2801"/>
                    <a:pt x="6669" y="2608"/>
                    <a:pt x="6669" y="2367"/>
                  </a:cubicBezTo>
                  <a:lnTo>
                    <a:pt x="6669" y="217"/>
                  </a:lnTo>
                  <a:cubicBezTo>
                    <a:pt x="6669" y="96"/>
                    <a:pt x="6573" y="0"/>
                    <a:pt x="6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1932120" y="1994604"/>
              <a:ext cx="175042" cy="265291"/>
            </a:xfrm>
            <a:custGeom>
              <a:avLst/>
              <a:gdLst/>
              <a:ahLst/>
              <a:cxnLst/>
              <a:rect l="l" t="t" r="r" b="b"/>
              <a:pathLst>
                <a:path w="6674" h="10115" extrusionOk="0">
                  <a:moveTo>
                    <a:pt x="217" y="0"/>
                  </a:moveTo>
                  <a:cubicBezTo>
                    <a:pt x="96" y="0"/>
                    <a:pt x="0" y="96"/>
                    <a:pt x="0" y="217"/>
                  </a:cubicBezTo>
                  <a:lnTo>
                    <a:pt x="0" y="2367"/>
                  </a:lnTo>
                  <a:cubicBezTo>
                    <a:pt x="0" y="2603"/>
                    <a:pt x="193" y="2796"/>
                    <a:pt x="433" y="2796"/>
                  </a:cubicBezTo>
                  <a:lnTo>
                    <a:pt x="861" y="2796"/>
                  </a:lnTo>
                  <a:cubicBezTo>
                    <a:pt x="867" y="2796"/>
                    <a:pt x="872" y="2796"/>
                    <a:pt x="878" y="2796"/>
                  </a:cubicBezTo>
                  <a:cubicBezTo>
                    <a:pt x="1059" y="2796"/>
                    <a:pt x="1231" y="2719"/>
                    <a:pt x="1347" y="2584"/>
                  </a:cubicBezTo>
                  <a:cubicBezTo>
                    <a:pt x="1593" y="2284"/>
                    <a:pt x="1924" y="2150"/>
                    <a:pt x="2250" y="2150"/>
                  </a:cubicBezTo>
                  <a:cubicBezTo>
                    <a:pt x="2854" y="2150"/>
                    <a:pt x="3442" y="2611"/>
                    <a:pt x="3445" y="3330"/>
                  </a:cubicBezTo>
                  <a:cubicBezTo>
                    <a:pt x="3452" y="4054"/>
                    <a:pt x="2860" y="4523"/>
                    <a:pt x="2251" y="4523"/>
                  </a:cubicBezTo>
                  <a:cubicBezTo>
                    <a:pt x="1929" y="4523"/>
                    <a:pt x="1603" y="4392"/>
                    <a:pt x="1357" y="4100"/>
                  </a:cubicBezTo>
                  <a:cubicBezTo>
                    <a:pt x="1237" y="3955"/>
                    <a:pt x="1059" y="3874"/>
                    <a:pt x="871" y="3874"/>
                  </a:cubicBezTo>
                  <a:lnTo>
                    <a:pt x="433" y="3874"/>
                  </a:lnTo>
                  <a:cubicBezTo>
                    <a:pt x="193" y="3874"/>
                    <a:pt x="0" y="4066"/>
                    <a:pt x="0" y="4302"/>
                  </a:cubicBezTo>
                  <a:lnTo>
                    <a:pt x="0" y="6669"/>
                  </a:lnTo>
                  <a:lnTo>
                    <a:pt x="2372" y="6669"/>
                  </a:lnTo>
                  <a:cubicBezTo>
                    <a:pt x="2608" y="6669"/>
                    <a:pt x="2801" y="6862"/>
                    <a:pt x="2801" y="7102"/>
                  </a:cubicBezTo>
                  <a:lnTo>
                    <a:pt x="2801" y="7540"/>
                  </a:lnTo>
                  <a:cubicBezTo>
                    <a:pt x="2801" y="7723"/>
                    <a:pt x="2719" y="7906"/>
                    <a:pt x="2574" y="8026"/>
                  </a:cubicBezTo>
                  <a:cubicBezTo>
                    <a:pt x="1729" y="8737"/>
                    <a:pt x="2236" y="10114"/>
                    <a:pt x="3338" y="10114"/>
                  </a:cubicBezTo>
                  <a:cubicBezTo>
                    <a:pt x="3340" y="10114"/>
                    <a:pt x="3342" y="10114"/>
                    <a:pt x="3344" y="10114"/>
                  </a:cubicBezTo>
                  <a:cubicBezTo>
                    <a:pt x="4451" y="10110"/>
                    <a:pt x="4947" y="8719"/>
                    <a:pt x="4090" y="8016"/>
                  </a:cubicBezTo>
                  <a:cubicBezTo>
                    <a:pt x="3951" y="7896"/>
                    <a:pt x="3869" y="7713"/>
                    <a:pt x="3874" y="7530"/>
                  </a:cubicBezTo>
                  <a:lnTo>
                    <a:pt x="3874" y="7102"/>
                  </a:lnTo>
                  <a:cubicBezTo>
                    <a:pt x="3874" y="6862"/>
                    <a:pt x="4066" y="6669"/>
                    <a:pt x="4307" y="6669"/>
                  </a:cubicBezTo>
                  <a:lnTo>
                    <a:pt x="6457" y="6669"/>
                  </a:lnTo>
                  <a:cubicBezTo>
                    <a:pt x="6573" y="6669"/>
                    <a:pt x="6669" y="6573"/>
                    <a:pt x="6674" y="6457"/>
                  </a:cubicBezTo>
                  <a:lnTo>
                    <a:pt x="6674" y="861"/>
                  </a:lnTo>
                  <a:cubicBezTo>
                    <a:pt x="6674" y="385"/>
                    <a:pt x="6284" y="0"/>
                    <a:pt x="5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1841661" y="2169515"/>
              <a:ext cx="265396" cy="175042"/>
            </a:xfrm>
            <a:custGeom>
              <a:avLst/>
              <a:gdLst/>
              <a:ahLst/>
              <a:cxnLst/>
              <a:rect l="l" t="t" r="r" b="b"/>
              <a:pathLst>
                <a:path w="10119" h="6674" extrusionOk="0">
                  <a:moveTo>
                    <a:pt x="3449" y="0"/>
                  </a:moveTo>
                  <a:lnTo>
                    <a:pt x="3449" y="2368"/>
                  </a:lnTo>
                  <a:cubicBezTo>
                    <a:pt x="3449" y="2608"/>
                    <a:pt x="3257" y="2801"/>
                    <a:pt x="3021" y="2801"/>
                  </a:cubicBezTo>
                  <a:lnTo>
                    <a:pt x="2583" y="2801"/>
                  </a:lnTo>
                  <a:cubicBezTo>
                    <a:pt x="2395" y="2801"/>
                    <a:pt x="2217" y="2719"/>
                    <a:pt x="2097" y="2574"/>
                  </a:cubicBezTo>
                  <a:cubicBezTo>
                    <a:pt x="1849" y="2282"/>
                    <a:pt x="1522" y="2151"/>
                    <a:pt x="1201" y="2151"/>
                  </a:cubicBezTo>
                  <a:cubicBezTo>
                    <a:pt x="591" y="2151"/>
                    <a:pt x="1" y="2620"/>
                    <a:pt x="4" y="3344"/>
                  </a:cubicBezTo>
                  <a:cubicBezTo>
                    <a:pt x="10" y="4063"/>
                    <a:pt x="597" y="4522"/>
                    <a:pt x="1200" y="4522"/>
                  </a:cubicBezTo>
                  <a:cubicBezTo>
                    <a:pt x="1526" y="4522"/>
                    <a:pt x="1856" y="4389"/>
                    <a:pt x="2102" y="4090"/>
                  </a:cubicBezTo>
                  <a:cubicBezTo>
                    <a:pt x="2223" y="3954"/>
                    <a:pt x="2395" y="3873"/>
                    <a:pt x="2577" y="3873"/>
                  </a:cubicBezTo>
                  <a:cubicBezTo>
                    <a:pt x="2582" y="3873"/>
                    <a:pt x="2587" y="3873"/>
                    <a:pt x="2593" y="3874"/>
                  </a:cubicBezTo>
                  <a:lnTo>
                    <a:pt x="3021" y="3874"/>
                  </a:lnTo>
                  <a:cubicBezTo>
                    <a:pt x="3257" y="3874"/>
                    <a:pt x="3449" y="4066"/>
                    <a:pt x="3449" y="4307"/>
                  </a:cubicBezTo>
                  <a:lnTo>
                    <a:pt x="3449" y="6457"/>
                  </a:lnTo>
                  <a:cubicBezTo>
                    <a:pt x="3449" y="6578"/>
                    <a:pt x="3545" y="6674"/>
                    <a:pt x="3666" y="6674"/>
                  </a:cubicBezTo>
                  <a:lnTo>
                    <a:pt x="9262" y="6674"/>
                  </a:lnTo>
                  <a:cubicBezTo>
                    <a:pt x="9733" y="6669"/>
                    <a:pt x="10118" y="6284"/>
                    <a:pt x="10118" y="5808"/>
                  </a:cubicBezTo>
                  <a:lnTo>
                    <a:pt x="10118" y="217"/>
                  </a:lnTo>
                  <a:cubicBezTo>
                    <a:pt x="10118" y="96"/>
                    <a:pt x="10022" y="0"/>
                    <a:pt x="9902" y="0"/>
                  </a:cubicBezTo>
                  <a:lnTo>
                    <a:pt x="7751" y="0"/>
                  </a:lnTo>
                  <a:cubicBezTo>
                    <a:pt x="7515" y="0"/>
                    <a:pt x="7323" y="193"/>
                    <a:pt x="7323" y="433"/>
                  </a:cubicBezTo>
                  <a:lnTo>
                    <a:pt x="7323" y="861"/>
                  </a:lnTo>
                  <a:cubicBezTo>
                    <a:pt x="7318" y="1044"/>
                    <a:pt x="7395" y="1227"/>
                    <a:pt x="7534" y="1347"/>
                  </a:cubicBezTo>
                  <a:cubicBezTo>
                    <a:pt x="8391" y="2050"/>
                    <a:pt x="7900" y="3441"/>
                    <a:pt x="6793" y="3445"/>
                  </a:cubicBezTo>
                  <a:cubicBezTo>
                    <a:pt x="6791" y="3445"/>
                    <a:pt x="6789" y="3445"/>
                    <a:pt x="6787" y="3445"/>
                  </a:cubicBezTo>
                  <a:cubicBezTo>
                    <a:pt x="5680" y="3445"/>
                    <a:pt x="5178" y="2068"/>
                    <a:pt x="6023" y="1357"/>
                  </a:cubicBezTo>
                  <a:cubicBezTo>
                    <a:pt x="6168" y="1237"/>
                    <a:pt x="6250" y="1054"/>
                    <a:pt x="6250" y="871"/>
                  </a:cubicBezTo>
                  <a:lnTo>
                    <a:pt x="6250" y="433"/>
                  </a:lnTo>
                  <a:cubicBezTo>
                    <a:pt x="6250" y="193"/>
                    <a:pt x="6052" y="0"/>
                    <a:pt x="5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1757208" y="2079135"/>
              <a:ext cx="175042" cy="265317"/>
            </a:xfrm>
            <a:custGeom>
              <a:avLst/>
              <a:gdLst/>
              <a:ahLst/>
              <a:cxnLst/>
              <a:rect l="l" t="t" r="r" b="b"/>
              <a:pathLst>
                <a:path w="6674" h="10116" extrusionOk="0">
                  <a:moveTo>
                    <a:pt x="3335" y="1"/>
                  </a:moveTo>
                  <a:cubicBezTo>
                    <a:pt x="3334" y="1"/>
                    <a:pt x="3332" y="1"/>
                    <a:pt x="3330" y="1"/>
                  </a:cubicBezTo>
                  <a:cubicBezTo>
                    <a:pt x="2223" y="11"/>
                    <a:pt x="1727" y="1396"/>
                    <a:pt x="2584" y="2099"/>
                  </a:cubicBezTo>
                  <a:cubicBezTo>
                    <a:pt x="2723" y="2224"/>
                    <a:pt x="2805" y="2402"/>
                    <a:pt x="2800" y="2590"/>
                  </a:cubicBezTo>
                  <a:lnTo>
                    <a:pt x="2800" y="3018"/>
                  </a:lnTo>
                  <a:cubicBezTo>
                    <a:pt x="2800" y="3254"/>
                    <a:pt x="2608" y="3446"/>
                    <a:pt x="2367" y="3446"/>
                  </a:cubicBezTo>
                  <a:lnTo>
                    <a:pt x="217" y="3446"/>
                  </a:lnTo>
                  <a:cubicBezTo>
                    <a:pt x="96" y="3446"/>
                    <a:pt x="0" y="3542"/>
                    <a:pt x="0" y="3663"/>
                  </a:cubicBezTo>
                  <a:lnTo>
                    <a:pt x="0" y="9254"/>
                  </a:lnTo>
                  <a:cubicBezTo>
                    <a:pt x="0" y="9730"/>
                    <a:pt x="385" y="10115"/>
                    <a:pt x="861" y="10115"/>
                  </a:cubicBezTo>
                  <a:lnTo>
                    <a:pt x="6457" y="10115"/>
                  </a:lnTo>
                  <a:cubicBezTo>
                    <a:pt x="6573" y="10115"/>
                    <a:pt x="6669" y="10019"/>
                    <a:pt x="6674" y="9899"/>
                  </a:cubicBezTo>
                  <a:lnTo>
                    <a:pt x="6674" y="7748"/>
                  </a:lnTo>
                  <a:cubicBezTo>
                    <a:pt x="6669" y="7512"/>
                    <a:pt x="6477" y="7320"/>
                    <a:pt x="6241" y="7320"/>
                  </a:cubicBezTo>
                  <a:lnTo>
                    <a:pt x="5813" y="7320"/>
                  </a:lnTo>
                  <a:cubicBezTo>
                    <a:pt x="5807" y="7319"/>
                    <a:pt x="5802" y="7319"/>
                    <a:pt x="5796" y="7319"/>
                  </a:cubicBezTo>
                  <a:cubicBezTo>
                    <a:pt x="5614" y="7319"/>
                    <a:pt x="5443" y="7396"/>
                    <a:pt x="5327" y="7531"/>
                  </a:cubicBezTo>
                  <a:cubicBezTo>
                    <a:pt x="5078" y="7832"/>
                    <a:pt x="4746" y="7967"/>
                    <a:pt x="4419" y="7967"/>
                  </a:cubicBezTo>
                  <a:cubicBezTo>
                    <a:pt x="3816" y="7967"/>
                    <a:pt x="3232" y="7508"/>
                    <a:pt x="3229" y="6790"/>
                  </a:cubicBezTo>
                  <a:cubicBezTo>
                    <a:pt x="3222" y="6064"/>
                    <a:pt x="3813" y="5596"/>
                    <a:pt x="4421" y="5596"/>
                  </a:cubicBezTo>
                  <a:cubicBezTo>
                    <a:pt x="4743" y="5596"/>
                    <a:pt x="5070" y="5727"/>
                    <a:pt x="5317" y="6020"/>
                  </a:cubicBezTo>
                  <a:cubicBezTo>
                    <a:pt x="5434" y="6161"/>
                    <a:pt x="5605" y="6242"/>
                    <a:pt x="5787" y="6242"/>
                  </a:cubicBezTo>
                  <a:cubicBezTo>
                    <a:pt x="5793" y="6242"/>
                    <a:pt x="5798" y="6242"/>
                    <a:pt x="5803" y="6242"/>
                  </a:cubicBezTo>
                  <a:lnTo>
                    <a:pt x="6241" y="6242"/>
                  </a:lnTo>
                  <a:cubicBezTo>
                    <a:pt x="6477" y="6242"/>
                    <a:pt x="6674" y="6049"/>
                    <a:pt x="6674" y="5814"/>
                  </a:cubicBezTo>
                  <a:lnTo>
                    <a:pt x="6674" y="3446"/>
                  </a:lnTo>
                  <a:lnTo>
                    <a:pt x="4302" y="3446"/>
                  </a:lnTo>
                  <a:cubicBezTo>
                    <a:pt x="4066" y="3446"/>
                    <a:pt x="3873" y="3254"/>
                    <a:pt x="3873" y="3018"/>
                  </a:cubicBezTo>
                  <a:lnTo>
                    <a:pt x="3873" y="2580"/>
                  </a:lnTo>
                  <a:cubicBezTo>
                    <a:pt x="3873" y="2392"/>
                    <a:pt x="3955" y="2214"/>
                    <a:pt x="4100" y="2094"/>
                  </a:cubicBezTo>
                  <a:cubicBezTo>
                    <a:pt x="4945" y="1378"/>
                    <a:pt x="4438" y="1"/>
                    <a:pt x="3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1757208" y="2169515"/>
              <a:ext cx="39525" cy="174937"/>
            </a:xfrm>
            <a:custGeom>
              <a:avLst/>
              <a:gdLst/>
              <a:ahLst/>
              <a:cxnLst/>
              <a:rect l="l" t="t" r="r" b="b"/>
              <a:pathLst>
                <a:path w="1507" h="6670" extrusionOk="0">
                  <a:moveTo>
                    <a:pt x="217" y="0"/>
                  </a:moveTo>
                  <a:cubicBezTo>
                    <a:pt x="96" y="0"/>
                    <a:pt x="0" y="96"/>
                    <a:pt x="0" y="217"/>
                  </a:cubicBezTo>
                  <a:lnTo>
                    <a:pt x="0" y="5813"/>
                  </a:lnTo>
                  <a:cubicBezTo>
                    <a:pt x="0" y="6284"/>
                    <a:pt x="385" y="6669"/>
                    <a:pt x="861" y="6669"/>
                  </a:cubicBezTo>
                  <a:lnTo>
                    <a:pt x="1489" y="6669"/>
                  </a:lnTo>
                  <a:cubicBezTo>
                    <a:pt x="1020" y="6664"/>
                    <a:pt x="645" y="6278"/>
                    <a:pt x="645" y="5813"/>
                  </a:cubicBezTo>
                  <a:lnTo>
                    <a:pt x="645" y="217"/>
                  </a:lnTo>
                  <a:cubicBezTo>
                    <a:pt x="645" y="96"/>
                    <a:pt x="741" y="0"/>
                    <a:pt x="861" y="0"/>
                  </a:cubicBezTo>
                  <a:close/>
                  <a:moveTo>
                    <a:pt x="1489" y="6669"/>
                  </a:moveTo>
                  <a:cubicBezTo>
                    <a:pt x="1492" y="6669"/>
                    <a:pt x="1494" y="6669"/>
                    <a:pt x="1497" y="6669"/>
                  </a:cubicBezTo>
                  <a:cubicBezTo>
                    <a:pt x="1500" y="6669"/>
                    <a:pt x="1503" y="6669"/>
                    <a:pt x="1506" y="66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1810581" y="2079240"/>
              <a:ext cx="39892" cy="90301"/>
            </a:xfrm>
            <a:custGeom>
              <a:avLst/>
              <a:gdLst/>
              <a:ahLst/>
              <a:cxnLst/>
              <a:rect l="l" t="t" r="r" b="b"/>
              <a:pathLst>
                <a:path w="1521" h="3443" extrusionOk="0">
                  <a:moveTo>
                    <a:pt x="1301" y="0"/>
                  </a:moveTo>
                  <a:cubicBezTo>
                    <a:pt x="849" y="0"/>
                    <a:pt x="426" y="262"/>
                    <a:pt x="231" y="685"/>
                  </a:cubicBezTo>
                  <a:cubicBezTo>
                    <a:pt x="0" y="1171"/>
                    <a:pt x="135" y="1753"/>
                    <a:pt x="549" y="2095"/>
                  </a:cubicBezTo>
                  <a:cubicBezTo>
                    <a:pt x="688" y="2220"/>
                    <a:pt x="765" y="2398"/>
                    <a:pt x="761" y="2586"/>
                  </a:cubicBezTo>
                  <a:lnTo>
                    <a:pt x="761" y="3014"/>
                  </a:lnTo>
                  <a:cubicBezTo>
                    <a:pt x="761" y="3250"/>
                    <a:pt x="568" y="3442"/>
                    <a:pt x="332" y="3442"/>
                  </a:cubicBezTo>
                  <a:lnTo>
                    <a:pt x="761" y="3442"/>
                  </a:lnTo>
                  <a:cubicBezTo>
                    <a:pt x="1001" y="3442"/>
                    <a:pt x="1194" y="3250"/>
                    <a:pt x="1194" y="3014"/>
                  </a:cubicBezTo>
                  <a:lnTo>
                    <a:pt x="1194" y="2586"/>
                  </a:lnTo>
                  <a:cubicBezTo>
                    <a:pt x="1198" y="2398"/>
                    <a:pt x="1117" y="2220"/>
                    <a:pt x="977" y="2095"/>
                  </a:cubicBezTo>
                  <a:cubicBezTo>
                    <a:pt x="202" y="1455"/>
                    <a:pt x="530" y="199"/>
                    <a:pt x="1521" y="21"/>
                  </a:cubicBezTo>
                  <a:cubicBezTo>
                    <a:pt x="1447" y="7"/>
                    <a:pt x="1374" y="0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1757208" y="1994604"/>
              <a:ext cx="39525" cy="174937"/>
            </a:xfrm>
            <a:custGeom>
              <a:avLst/>
              <a:gdLst/>
              <a:ahLst/>
              <a:cxnLst/>
              <a:rect l="l" t="t" r="r" b="b"/>
              <a:pathLst>
                <a:path w="1507" h="6670" extrusionOk="0">
                  <a:moveTo>
                    <a:pt x="861" y="0"/>
                  </a:moveTo>
                  <a:cubicBezTo>
                    <a:pt x="385" y="0"/>
                    <a:pt x="0" y="385"/>
                    <a:pt x="0" y="861"/>
                  </a:cubicBezTo>
                  <a:lnTo>
                    <a:pt x="0" y="6453"/>
                  </a:lnTo>
                  <a:cubicBezTo>
                    <a:pt x="0" y="6573"/>
                    <a:pt x="96" y="6669"/>
                    <a:pt x="217" y="6669"/>
                  </a:cubicBezTo>
                  <a:lnTo>
                    <a:pt x="861" y="6669"/>
                  </a:lnTo>
                  <a:cubicBezTo>
                    <a:pt x="741" y="6669"/>
                    <a:pt x="645" y="6573"/>
                    <a:pt x="645" y="6457"/>
                  </a:cubicBezTo>
                  <a:lnTo>
                    <a:pt x="645" y="861"/>
                  </a:lnTo>
                  <a:cubicBezTo>
                    <a:pt x="645" y="385"/>
                    <a:pt x="1030" y="0"/>
                    <a:pt x="1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1997111" y="2050941"/>
              <a:ext cx="40023" cy="62159"/>
            </a:xfrm>
            <a:custGeom>
              <a:avLst/>
              <a:gdLst/>
              <a:ahLst/>
              <a:cxnLst/>
              <a:rect l="l" t="t" r="r" b="b"/>
              <a:pathLst>
                <a:path w="1526" h="2370" extrusionOk="0">
                  <a:moveTo>
                    <a:pt x="248" y="0"/>
                  </a:moveTo>
                  <a:cubicBezTo>
                    <a:pt x="166" y="0"/>
                    <a:pt x="83" y="9"/>
                    <a:pt x="0" y="27"/>
                  </a:cubicBezTo>
                  <a:cubicBezTo>
                    <a:pt x="558" y="128"/>
                    <a:pt x="967" y="614"/>
                    <a:pt x="967" y="1182"/>
                  </a:cubicBezTo>
                  <a:cubicBezTo>
                    <a:pt x="972" y="1750"/>
                    <a:pt x="568" y="2240"/>
                    <a:pt x="10" y="2351"/>
                  </a:cubicBezTo>
                  <a:lnTo>
                    <a:pt x="5" y="2351"/>
                  </a:lnTo>
                  <a:cubicBezTo>
                    <a:pt x="77" y="2363"/>
                    <a:pt x="150" y="2369"/>
                    <a:pt x="224" y="2369"/>
                  </a:cubicBezTo>
                  <a:cubicBezTo>
                    <a:pt x="297" y="2369"/>
                    <a:pt x="371" y="2363"/>
                    <a:pt x="443" y="2351"/>
                  </a:cubicBezTo>
                  <a:cubicBezTo>
                    <a:pt x="1092" y="2236"/>
                    <a:pt x="1525" y="1615"/>
                    <a:pt x="1405" y="960"/>
                  </a:cubicBezTo>
                  <a:cubicBezTo>
                    <a:pt x="1296" y="395"/>
                    <a:pt x="800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1932120" y="1994604"/>
              <a:ext cx="22608" cy="73332"/>
            </a:xfrm>
            <a:custGeom>
              <a:avLst/>
              <a:gdLst/>
              <a:ahLst/>
              <a:cxnLst/>
              <a:rect l="l" t="t" r="r" b="b"/>
              <a:pathLst>
                <a:path w="862" h="2796" extrusionOk="0">
                  <a:moveTo>
                    <a:pt x="217" y="0"/>
                  </a:moveTo>
                  <a:cubicBezTo>
                    <a:pt x="96" y="0"/>
                    <a:pt x="0" y="96"/>
                    <a:pt x="0" y="217"/>
                  </a:cubicBezTo>
                  <a:lnTo>
                    <a:pt x="0" y="2367"/>
                  </a:lnTo>
                  <a:cubicBezTo>
                    <a:pt x="5" y="2603"/>
                    <a:pt x="197" y="2796"/>
                    <a:pt x="433" y="2796"/>
                  </a:cubicBezTo>
                  <a:lnTo>
                    <a:pt x="861" y="2796"/>
                  </a:lnTo>
                  <a:cubicBezTo>
                    <a:pt x="626" y="2796"/>
                    <a:pt x="433" y="2603"/>
                    <a:pt x="433" y="2367"/>
                  </a:cubicBezTo>
                  <a:lnTo>
                    <a:pt x="433" y="217"/>
                  </a:lnTo>
                  <a:cubicBezTo>
                    <a:pt x="433" y="96"/>
                    <a:pt x="529" y="0"/>
                    <a:pt x="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1932120" y="2096183"/>
              <a:ext cx="22608" cy="73358"/>
            </a:xfrm>
            <a:custGeom>
              <a:avLst/>
              <a:gdLst/>
              <a:ahLst/>
              <a:cxnLst/>
              <a:rect l="l" t="t" r="r" b="b"/>
              <a:pathLst>
                <a:path w="862" h="2797" extrusionOk="0">
                  <a:moveTo>
                    <a:pt x="433" y="1"/>
                  </a:moveTo>
                  <a:cubicBezTo>
                    <a:pt x="193" y="1"/>
                    <a:pt x="0" y="193"/>
                    <a:pt x="0" y="429"/>
                  </a:cubicBezTo>
                  <a:lnTo>
                    <a:pt x="0" y="2796"/>
                  </a:lnTo>
                  <a:lnTo>
                    <a:pt x="433" y="2796"/>
                  </a:lnTo>
                  <a:lnTo>
                    <a:pt x="433" y="429"/>
                  </a:lnTo>
                  <a:cubicBezTo>
                    <a:pt x="433" y="193"/>
                    <a:pt x="626" y="1"/>
                    <a:pt x="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1979932" y="2169515"/>
              <a:ext cx="45347" cy="90301"/>
            </a:xfrm>
            <a:custGeom>
              <a:avLst/>
              <a:gdLst/>
              <a:ahLst/>
              <a:cxnLst/>
              <a:rect l="l" t="t" r="r" b="b"/>
              <a:pathLst>
                <a:path w="1729" h="3443" extrusionOk="0">
                  <a:moveTo>
                    <a:pt x="544" y="0"/>
                  </a:moveTo>
                  <a:cubicBezTo>
                    <a:pt x="785" y="0"/>
                    <a:pt x="978" y="193"/>
                    <a:pt x="978" y="433"/>
                  </a:cubicBezTo>
                  <a:lnTo>
                    <a:pt x="978" y="871"/>
                  </a:lnTo>
                  <a:cubicBezTo>
                    <a:pt x="978" y="1054"/>
                    <a:pt x="896" y="1237"/>
                    <a:pt x="751" y="1357"/>
                  </a:cubicBezTo>
                  <a:cubicBezTo>
                    <a:pt x="1" y="1987"/>
                    <a:pt x="299" y="3205"/>
                    <a:pt x="1261" y="3416"/>
                  </a:cubicBezTo>
                  <a:cubicBezTo>
                    <a:pt x="1341" y="3434"/>
                    <a:pt x="1423" y="3442"/>
                    <a:pt x="1504" y="3442"/>
                  </a:cubicBezTo>
                  <a:cubicBezTo>
                    <a:pt x="1579" y="3442"/>
                    <a:pt x="1654" y="3435"/>
                    <a:pt x="1728" y="3421"/>
                  </a:cubicBezTo>
                  <a:cubicBezTo>
                    <a:pt x="1714" y="3421"/>
                    <a:pt x="1704" y="3421"/>
                    <a:pt x="1690" y="3416"/>
                  </a:cubicBezTo>
                  <a:cubicBezTo>
                    <a:pt x="732" y="3205"/>
                    <a:pt x="429" y="1987"/>
                    <a:pt x="1184" y="1357"/>
                  </a:cubicBezTo>
                  <a:cubicBezTo>
                    <a:pt x="1324" y="1237"/>
                    <a:pt x="1406" y="1054"/>
                    <a:pt x="1406" y="871"/>
                  </a:cubicBezTo>
                  <a:lnTo>
                    <a:pt x="1406" y="433"/>
                  </a:lnTo>
                  <a:cubicBezTo>
                    <a:pt x="1406" y="193"/>
                    <a:pt x="1213" y="0"/>
                    <a:pt x="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1920868" y="2169515"/>
              <a:ext cx="22634" cy="73463"/>
            </a:xfrm>
            <a:custGeom>
              <a:avLst/>
              <a:gdLst/>
              <a:ahLst/>
              <a:cxnLst/>
              <a:rect l="l" t="t" r="r" b="b"/>
              <a:pathLst>
                <a:path w="863" h="2801" extrusionOk="0">
                  <a:moveTo>
                    <a:pt x="429" y="0"/>
                  </a:moveTo>
                  <a:lnTo>
                    <a:pt x="429" y="2368"/>
                  </a:lnTo>
                  <a:cubicBezTo>
                    <a:pt x="429" y="2603"/>
                    <a:pt x="237" y="2801"/>
                    <a:pt x="1" y="2801"/>
                  </a:cubicBezTo>
                  <a:lnTo>
                    <a:pt x="429" y="2801"/>
                  </a:lnTo>
                  <a:cubicBezTo>
                    <a:pt x="670" y="2796"/>
                    <a:pt x="862" y="2603"/>
                    <a:pt x="862" y="2368"/>
                  </a:cubicBezTo>
                  <a:lnTo>
                    <a:pt x="8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1838461" y="2225983"/>
              <a:ext cx="40154" cy="62212"/>
            </a:xfrm>
            <a:custGeom>
              <a:avLst/>
              <a:gdLst/>
              <a:ahLst/>
              <a:cxnLst/>
              <a:rect l="l" t="t" r="r" b="b"/>
              <a:pathLst>
                <a:path w="1531" h="2372" extrusionOk="0">
                  <a:moveTo>
                    <a:pt x="1305" y="0"/>
                  </a:moveTo>
                  <a:cubicBezTo>
                    <a:pt x="1233" y="0"/>
                    <a:pt x="1160" y="8"/>
                    <a:pt x="1088" y="22"/>
                  </a:cubicBezTo>
                  <a:cubicBezTo>
                    <a:pt x="434" y="133"/>
                    <a:pt x="1" y="758"/>
                    <a:pt x="121" y="1408"/>
                  </a:cubicBezTo>
                  <a:cubicBezTo>
                    <a:pt x="230" y="1976"/>
                    <a:pt x="730" y="2371"/>
                    <a:pt x="1288" y="2371"/>
                  </a:cubicBezTo>
                  <a:cubicBezTo>
                    <a:pt x="1368" y="2371"/>
                    <a:pt x="1449" y="2363"/>
                    <a:pt x="1531" y="2346"/>
                  </a:cubicBezTo>
                  <a:cubicBezTo>
                    <a:pt x="872" y="2221"/>
                    <a:pt x="443" y="1581"/>
                    <a:pt x="588" y="927"/>
                  </a:cubicBezTo>
                  <a:cubicBezTo>
                    <a:pt x="689" y="465"/>
                    <a:pt x="1055" y="109"/>
                    <a:pt x="1516" y="22"/>
                  </a:cubicBezTo>
                  <a:lnTo>
                    <a:pt x="1521" y="22"/>
                  </a:lnTo>
                  <a:cubicBezTo>
                    <a:pt x="1449" y="8"/>
                    <a:pt x="1377" y="0"/>
                    <a:pt x="1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1920868" y="2271094"/>
              <a:ext cx="28168" cy="73463"/>
            </a:xfrm>
            <a:custGeom>
              <a:avLst/>
              <a:gdLst/>
              <a:ahLst/>
              <a:cxnLst/>
              <a:rect l="l" t="t" r="r" b="b"/>
              <a:pathLst>
                <a:path w="1074" h="2801" extrusionOk="0">
                  <a:moveTo>
                    <a:pt x="1" y="1"/>
                  </a:moveTo>
                  <a:cubicBezTo>
                    <a:pt x="237" y="1"/>
                    <a:pt x="429" y="193"/>
                    <a:pt x="429" y="434"/>
                  </a:cubicBezTo>
                  <a:lnTo>
                    <a:pt x="429" y="2584"/>
                  </a:lnTo>
                  <a:cubicBezTo>
                    <a:pt x="429" y="2700"/>
                    <a:pt x="525" y="2801"/>
                    <a:pt x="646" y="2801"/>
                  </a:cubicBezTo>
                  <a:lnTo>
                    <a:pt x="1074" y="2801"/>
                  </a:lnTo>
                  <a:cubicBezTo>
                    <a:pt x="954" y="2796"/>
                    <a:pt x="862" y="2700"/>
                    <a:pt x="862" y="2584"/>
                  </a:cubicBezTo>
                  <a:lnTo>
                    <a:pt x="862" y="434"/>
                  </a:lnTo>
                  <a:cubicBezTo>
                    <a:pt x="862" y="193"/>
                    <a:pt x="670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1751897" y="1989280"/>
              <a:ext cx="360602" cy="360471"/>
            </a:xfrm>
            <a:custGeom>
              <a:avLst/>
              <a:gdLst/>
              <a:ahLst/>
              <a:cxnLst/>
              <a:rect l="l" t="t" r="r" b="b"/>
              <a:pathLst>
                <a:path w="13749" h="13744" extrusionOk="0">
                  <a:moveTo>
                    <a:pt x="3545" y="3631"/>
                  </a:moveTo>
                  <a:cubicBezTo>
                    <a:pt x="3615" y="3631"/>
                    <a:pt x="3685" y="3638"/>
                    <a:pt x="3754" y="3653"/>
                  </a:cubicBezTo>
                  <a:cubicBezTo>
                    <a:pt x="4548" y="3831"/>
                    <a:pt x="4798" y="4842"/>
                    <a:pt x="4173" y="5366"/>
                  </a:cubicBezTo>
                  <a:cubicBezTo>
                    <a:pt x="3985" y="5525"/>
                    <a:pt x="3874" y="5761"/>
                    <a:pt x="3879" y="6006"/>
                  </a:cubicBezTo>
                  <a:lnTo>
                    <a:pt x="3879" y="6444"/>
                  </a:lnTo>
                  <a:cubicBezTo>
                    <a:pt x="3879" y="6790"/>
                    <a:pt x="4158" y="7074"/>
                    <a:pt x="4510" y="7074"/>
                  </a:cubicBezTo>
                  <a:lnTo>
                    <a:pt x="6675" y="7074"/>
                  </a:lnTo>
                  <a:lnTo>
                    <a:pt x="6675" y="9240"/>
                  </a:lnTo>
                  <a:cubicBezTo>
                    <a:pt x="6675" y="9369"/>
                    <a:pt x="6574" y="9470"/>
                    <a:pt x="6444" y="9470"/>
                  </a:cubicBezTo>
                  <a:lnTo>
                    <a:pt x="6006" y="9470"/>
                  </a:lnTo>
                  <a:cubicBezTo>
                    <a:pt x="5876" y="9470"/>
                    <a:pt x="5756" y="9413"/>
                    <a:pt x="5674" y="9316"/>
                  </a:cubicBezTo>
                  <a:cubicBezTo>
                    <a:pt x="5389" y="8978"/>
                    <a:pt x="5002" y="8821"/>
                    <a:pt x="4619" y="8821"/>
                  </a:cubicBezTo>
                  <a:cubicBezTo>
                    <a:pt x="4009" y="8821"/>
                    <a:pt x="3411" y="9221"/>
                    <a:pt x="3263" y="9913"/>
                  </a:cubicBezTo>
                  <a:cubicBezTo>
                    <a:pt x="3124" y="10539"/>
                    <a:pt x="3432" y="11179"/>
                    <a:pt x="4009" y="11458"/>
                  </a:cubicBezTo>
                  <a:cubicBezTo>
                    <a:pt x="4203" y="11553"/>
                    <a:pt x="4411" y="11599"/>
                    <a:pt x="4616" y="11599"/>
                  </a:cubicBezTo>
                  <a:cubicBezTo>
                    <a:pt x="5020" y="11599"/>
                    <a:pt x="5415" y="11421"/>
                    <a:pt x="5684" y="11092"/>
                  </a:cubicBezTo>
                  <a:cubicBezTo>
                    <a:pt x="5762" y="11000"/>
                    <a:pt x="5876" y="10947"/>
                    <a:pt x="5999" y="10947"/>
                  </a:cubicBezTo>
                  <a:cubicBezTo>
                    <a:pt x="6005" y="10947"/>
                    <a:pt x="6010" y="10947"/>
                    <a:pt x="6016" y="10948"/>
                  </a:cubicBezTo>
                  <a:lnTo>
                    <a:pt x="6444" y="10948"/>
                  </a:lnTo>
                  <a:cubicBezTo>
                    <a:pt x="6569" y="10948"/>
                    <a:pt x="6675" y="11049"/>
                    <a:pt x="6675" y="11174"/>
                  </a:cubicBezTo>
                  <a:lnTo>
                    <a:pt x="6675" y="13339"/>
                  </a:lnTo>
                  <a:lnTo>
                    <a:pt x="1064" y="13339"/>
                  </a:lnTo>
                  <a:cubicBezTo>
                    <a:pt x="703" y="13339"/>
                    <a:pt x="405" y="13046"/>
                    <a:pt x="405" y="12685"/>
                  </a:cubicBezTo>
                  <a:lnTo>
                    <a:pt x="405" y="7074"/>
                  </a:lnTo>
                  <a:lnTo>
                    <a:pt x="2570" y="7074"/>
                  </a:lnTo>
                  <a:cubicBezTo>
                    <a:pt x="2917" y="7074"/>
                    <a:pt x="3201" y="6790"/>
                    <a:pt x="3201" y="6444"/>
                  </a:cubicBezTo>
                  <a:lnTo>
                    <a:pt x="3201" y="6016"/>
                  </a:lnTo>
                  <a:cubicBezTo>
                    <a:pt x="3206" y="5765"/>
                    <a:pt x="3100" y="5530"/>
                    <a:pt x="2912" y="5371"/>
                  </a:cubicBezTo>
                  <a:cubicBezTo>
                    <a:pt x="2436" y="4976"/>
                    <a:pt x="2436" y="4245"/>
                    <a:pt x="2922" y="3850"/>
                  </a:cubicBezTo>
                  <a:cubicBezTo>
                    <a:pt x="3098" y="3707"/>
                    <a:pt x="3319" y="3631"/>
                    <a:pt x="3545" y="3631"/>
                  </a:cubicBezTo>
                  <a:close/>
                  <a:moveTo>
                    <a:pt x="12685" y="400"/>
                  </a:moveTo>
                  <a:cubicBezTo>
                    <a:pt x="13050" y="400"/>
                    <a:pt x="13344" y="699"/>
                    <a:pt x="13344" y="1064"/>
                  </a:cubicBezTo>
                  <a:lnTo>
                    <a:pt x="13344" y="6670"/>
                  </a:lnTo>
                  <a:lnTo>
                    <a:pt x="13118" y="6670"/>
                  </a:lnTo>
                  <a:cubicBezTo>
                    <a:pt x="12863" y="6684"/>
                    <a:pt x="12863" y="7060"/>
                    <a:pt x="13118" y="7074"/>
                  </a:cubicBezTo>
                  <a:lnTo>
                    <a:pt x="13344" y="7074"/>
                  </a:lnTo>
                  <a:lnTo>
                    <a:pt x="13344" y="12685"/>
                  </a:lnTo>
                  <a:cubicBezTo>
                    <a:pt x="13344" y="13046"/>
                    <a:pt x="13046" y="13344"/>
                    <a:pt x="12685" y="13344"/>
                  </a:cubicBezTo>
                  <a:lnTo>
                    <a:pt x="7074" y="13344"/>
                  </a:lnTo>
                  <a:lnTo>
                    <a:pt x="7074" y="11179"/>
                  </a:lnTo>
                  <a:cubicBezTo>
                    <a:pt x="7074" y="10832"/>
                    <a:pt x="6790" y="10548"/>
                    <a:pt x="6444" y="10548"/>
                  </a:cubicBezTo>
                  <a:lnTo>
                    <a:pt x="6016" y="10548"/>
                  </a:lnTo>
                  <a:cubicBezTo>
                    <a:pt x="6010" y="10548"/>
                    <a:pt x="6005" y="10548"/>
                    <a:pt x="5999" y="10548"/>
                  </a:cubicBezTo>
                  <a:cubicBezTo>
                    <a:pt x="5755" y="10548"/>
                    <a:pt x="5526" y="10653"/>
                    <a:pt x="5371" y="10837"/>
                  </a:cubicBezTo>
                  <a:cubicBezTo>
                    <a:pt x="5174" y="11075"/>
                    <a:pt x="4893" y="11194"/>
                    <a:pt x="4613" y="11194"/>
                  </a:cubicBezTo>
                  <a:cubicBezTo>
                    <a:pt x="4330" y="11194"/>
                    <a:pt x="4048" y="11073"/>
                    <a:pt x="3850" y="10832"/>
                  </a:cubicBezTo>
                  <a:cubicBezTo>
                    <a:pt x="3663" y="10596"/>
                    <a:pt x="3590" y="10288"/>
                    <a:pt x="3653" y="9995"/>
                  </a:cubicBezTo>
                  <a:cubicBezTo>
                    <a:pt x="3762" y="9507"/>
                    <a:pt x="4186" y="9224"/>
                    <a:pt x="4619" y="9224"/>
                  </a:cubicBezTo>
                  <a:cubicBezTo>
                    <a:pt x="4890" y="9224"/>
                    <a:pt x="5164" y="9335"/>
                    <a:pt x="5366" y="9576"/>
                  </a:cubicBezTo>
                  <a:cubicBezTo>
                    <a:pt x="5521" y="9760"/>
                    <a:pt x="5751" y="9870"/>
                    <a:pt x="5991" y="9870"/>
                  </a:cubicBezTo>
                  <a:cubicBezTo>
                    <a:pt x="5996" y="9870"/>
                    <a:pt x="6001" y="9870"/>
                    <a:pt x="6006" y="9870"/>
                  </a:cubicBezTo>
                  <a:lnTo>
                    <a:pt x="6444" y="9870"/>
                  </a:lnTo>
                  <a:cubicBezTo>
                    <a:pt x="6795" y="9870"/>
                    <a:pt x="7074" y="9591"/>
                    <a:pt x="7074" y="9240"/>
                  </a:cubicBezTo>
                  <a:lnTo>
                    <a:pt x="7074" y="7074"/>
                  </a:lnTo>
                  <a:lnTo>
                    <a:pt x="9239" y="7074"/>
                  </a:lnTo>
                  <a:cubicBezTo>
                    <a:pt x="9369" y="7074"/>
                    <a:pt x="9470" y="7175"/>
                    <a:pt x="9470" y="7305"/>
                  </a:cubicBezTo>
                  <a:lnTo>
                    <a:pt x="9470" y="7743"/>
                  </a:lnTo>
                  <a:cubicBezTo>
                    <a:pt x="9470" y="7868"/>
                    <a:pt x="9413" y="7993"/>
                    <a:pt x="9316" y="8075"/>
                  </a:cubicBezTo>
                  <a:cubicBezTo>
                    <a:pt x="8436" y="8811"/>
                    <a:pt x="8787" y="10240"/>
                    <a:pt x="9913" y="10486"/>
                  </a:cubicBezTo>
                  <a:cubicBezTo>
                    <a:pt x="10009" y="10505"/>
                    <a:pt x="10106" y="10515"/>
                    <a:pt x="10207" y="10519"/>
                  </a:cubicBezTo>
                  <a:cubicBezTo>
                    <a:pt x="10794" y="10519"/>
                    <a:pt x="11313" y="10154"/>
                    <a:pt x="11511" y="9600"/>
                  </a:cubicBezTo>
                  <a:cubicBezTo>
                    <a:pt x="11713" y="9052"/>
                    <a:pt x="11539" y="8436"/>
                    <a:pt x="11087" y="8065"/>
                  </a:cubicBezTo>
                  <a:cubicBezTo>
                    <a:pt x="10996" y="7979"/>
                    <a:pt x="10943" y="7859"/>
                    <a:pt x="10948" y="7733"/>
                  </a:cubicBezTo>
                  <a:lnTo>
                    <a:pt x="10948" y="7305"/>
                  </a:lnTo>
                  <a:cubicBezTo>
                    <a:pt x="10948" y="7175"/>
                    <a:pt x="11049" y="7074"/>
                    <a:pt x="11179" y="7074"/>
                  </a:cubicBezTo>
                  <a:lnTo>
                    <a:pt x="12252" y="7074"/>
                  </a:lnTo>
                  <a:cubicBezTo>
                    <a:pt x="12507" y="7060"/>
                    <a:pt x="12507" y="6684"/>
                    <a:pt x="12252" y="6670"/>
                  </a:cubicBezTo>
                  <a:lnTo>
                    <a:pt x="11179" y="6670"/>
                  </a:lnTo>
                  <a:cubicBezTo>
                    <a:pt x="10827" y="6670"/>
                    <a:pt x="10548" y="6954"/>
                    <a:pt x="10548" y="7305"/>
                  </a:cubicBezTo>
                  <a:lnTo>
                    <a:pt x="10548" y="7733"/>
                  </a:lnTo>
                  <a:cubicBezTo>
                    <a:pt x="10539" y="7979"/>
                    <a:pt x="10644" y="8215"/>
                    <a:pt x="10832" y="8373"/>
                  </a:cubicBezTo>
                  <a:cubicBezTo>
                    <a:pt x="11313" y="8768"/>
                    <a:pt x="11308" y="9504"/>
                    <a:pt x="10827" y="9894"/>
                  </a:cubicBezTo>
                  <a:cubicBezTo>
                    <a:pt x="10651" y="10037"/>
                    <a:pt x="10430" y="10113"/>
                    <a:pt x="10204" y="10113"/>
                  </a:cubicBezTo>
                  <a:cubicBezTo>
                    <a:pt x="10134" y="10113"/>
                    <a:pt x="10064" y="10106"/>
                    <a:pt x="9995" y="10091"/>
                  </a:cubicBezTo>
                  <a:cubicBezTo>
                    <a:pt x="9201" y="9918"/>
                    <a:pt x="8951" y="8908"/>
                    <a:pt x="9576" y="8383"/>
                  </a:cubicBezTo>
                  <a:cubicBezTo>
                    <a:pt x="9764" y="8224"/>
                    <a:pt x="9870" y="7988"/>
                    <a:pt x="9870" y="7743"/>
                  </a:cubicBezTo>
                  <a:lnTo>
                    <a:pt x="9870" y="7305"/>
                  </a:lnTo>
                  <a:cubicBezTo>
                    <a:pt x="9870" y="6954"/>
                    <a:pt x="9586" y="6675"/>
                    <a:pt x="9239" y="6675"/>
                  </a:cubicBezTo>
                  <a:lnTo>
                    <a:pt x="7074" y="6675"/>
                  </a:lnTo>
                  <a:lnTo>
                    <a:pt x="7074" y="4510"/>
                  </a:lnTo>
                  <a:cubicBezTo>
                    <a:pt x="7074" y="4380"/>
                    <a:pt x="7175" y="4279"/>
                    <a:pt x="7300" y="4279"/>
                  </a:cubicBezTo>
                  <a:lnTo>
                    <a:pt x="7738" y="4279"/>
                  </a:lnTo>
                  <a:cubicBezTo>
                    <a:pt x="7868" y="4279"/>
                    <a:pt x="7988" y="4332"/>
                    <a:pt x="8070" y="4433"/>
                  </a:cubicBezTo>
                  <a:cubicBezTo>
                    <a:pt x="8355" y="4771"/>
                    <a:pt x="8741" y="4927"/>
                    <a:pt x="9123" y="4927"/>
                  </a:cubicBezTo>
                  <a:cubicBezTo>
                    <a:pt x="9735" y="4927"/>
                    <a:pt x="10335" y="4526"/>
                    <a:pt x="10486" y="3836"/>
                  </a:cubicBezTo>
                  <a:cubicBezTo>
                    <a:pt x="10625" y="3210"/>
                    <a:pt x="10317" y="2570"/>
                    <a:pt x="9740" y="2287"/>
                  </a:cubicBezTo>
                  <a:cubicBezTo>
                    <a:pt x="9547" y="2193"/>
                    <a:pt x="9341" y="2148"/>
                    <a:pt x="9138" y="2148"/>
                  </a:cubicBezTo>
                  <a:cubicBezTo>
                    <a:pt x="8731" y="2148"/>
                    <a:pt x="8333" y="2327"/>
                    <a:pt x="8061" y="2657"/>
                  </a:cubicBezTo>
                  <a:cubicBezTo>
                    <a:pt x="7982" y="2749"/>
                    <a:pt x="7868" y="2802"/>
                    <a:pt x="7749" y="2802"/>
                  </a:cubicBezTo>
                  <a:cubicBezTo>
                    <a:pt x="7744" y="2802"/>
                    <a:pt x="7739" y="2802"/>
                    <a:pt x="7733" y="2801"/>
                  </a:cubicBezTo>
                  <a:lnTo>
                    <a:pt x="7300" y="2801"/>
                  </a:lnTo>
                  <a:cubicBezTo>
                    <a:pt x="7175" y="2801"/>
                    <a:pt x="7069" y="2696"/>
                    <a:pt x="7069" y="2570"/>
                  </a:cubicBezTo>
                  <a:lnTo>
                    <a:pt x="7069" y="1493"/>
                  </a:lnTo>
                  <a:cubicBezTo>
                    <a:pt x="7065" y="1365"/>
                    <a:pt x="6968" y="1301"/>
                    <a:pt x="6871" y="1301"/>
                  </a:cubicBezTo>
                  <a:cubicBezTo>
                    <a:pt x="6775" y="1301"/>
                    <a:pt x="6677" y="1365"/>
                    <a:pt x="6670" y="1493"/>
                  </a:cubicBezTo>
                  <a:lnTo>
                    <a:pt x="6670" y="2570"/>
                  </a:lnTo>
                  <a:cubicBezTo>
                    <a:pt x="6670" y="2917"/>
                    <a:pt x="6954" y="3201"/>
                    <a:pt x="7300" y="3201"/>
                  </a:cubicBezTo>
                  <a:lnTo>
                    <a:pt x="7733" y="3201"/>
                  </a:lnTo>
                  <a:cubicBezTo>
                    <a:pt x="7739" y="3201"/>
                    <a:pt x="7744" y="3201"/>
                    <a:pt x="7749" y="3201"/>
                  </a:cubicBezTo>
                  <a:cubicBezTo>
                    <a:pt x="7989" y="3201"/>
                    <a:pt x="8218" y="3096"/>
                    <a:pt x="8373" y="2912"/>
                  </a:cubicBezTo>
                  <a:cubicBezTo>
                    <a:pt x="8570" y="2675"/>
                    <a:pt x="8850" y="2556"/>
                    <a:pt x="9131" y="2556"/>
                  </a:cubicBezTo>
                  <a:cubicBezTo>
                    <a:pt x="9415" y="2556"/>
                    <a:pt x="9698" y="2678"/>
                    <a:pt x="9894" y="2922"/>
                  </a:cubicBezTo>
                  <a:cubicBezTo>
                    <a:pt x="10082" y="3153"/>
                    <a:pt x="10154" y="3461"/>
                    <a:pt x="10091" y="3754"/>
                  </a:cubicBezTo>
                  <a:cubicBezTo>
                    <a:pt x="9982" y="4242"/>
                    <a:pt x="9558" y="4525"/>
                    <a:pt x="9125" y="4525"/>
                  </a:cubicBezTo>
                  <a:cubicBezTo>
                    <a:pt x="8854" y="4525"/>
                    <a:pt x="8580" y="4414"/>
                    <a:pt x="8378" y="4173"/>
                  </a:cubicBezTo>
                  <a:cubicBezTo>
                    <a:pt x="8223" y="3989"/>
                    <a:pt x="7993" y="3879"/>
                    <a:pt x="7754" y="3879"/>
                  </a:cubicBezTo>
                  <a:cubicBezTo>
                    <a:pt x="7748" y="3879"/>
                    <a:pt x="7743" y="3879"/>
                    <a:pt x="7738" y="3879"/>
                  </a:cubicBezTo>
                  <a:lnTo>
                    <a:pt x="7300" y="3879"/>
                  </a:lnTo>
                  <a:cubicBezTo>
                    <a:pt x="6954" y="3879"/>
                    <a:pt x="6670" y="4158"/>
                    <a:pt x="6670" y="4510"/>
                  </a:cubicBezTo>
                  <a:lnTo>
                    <a:pt x="6670" y="6675"/>
                  </a:lnTo>
                  <a:lnTo>
                    <a:pt x="4510" y="6675"/>
                  </a:lnTo>
                  <a:cubicBezTo>
                    <a:pt x="4384" y="6675"/>
                    <a:pt x="4283" y="6574"/>
                    <a:pt x="4283" y="6444"/>
                  </a:cubicBezTo>
                  <a:lnTo>
                    <a:pt x="4283" y="6006"/>
                  </a:lnTo>
                  <a:cubicBezTo>
                    <a:pt x="4279" y="5881"/>
                    <a:pt x="4336" y="5756"/>
                    <a:pt x="4433" y="5674"/>
                  </a:cubicBezTo>
                  <a:cubicBezTo>
                    <a:pt x="5313" y="4938"/>
                    <a:pt x="4962" y="3509"/>
                    <a:pt x="3836" y="3263"/>
                  </a:cubicBezTo>
                  <a:cubicBezTo>
                    <a:pt x="3734" y="3241"/>
                    <a:pt x="3632" y="3230"/>
                    <a:pt x="3532" y="3230"/>
                  </a:cubicBezTo>
                  <a:cubicBezTo>
                    <a:pt x="2788" y="3230"/>
                    <a:pt x="2152" y="3835"/>
                    <a:pt x="2152" y="4615"/>
                  </a:cubicBezTo>
                  <a:cubicBezTo>
                    <a:pt x="2152" y="5029"/>
                    <a:pt x="2339" y="5424"/>
                    <a:pt x="2657" y="5684"/>
                  </a:cubicBezTo>
                  <a:cubicBezTo>
                    <a:pt x="2753" y="5770"/>
                    <a:pt x="2806" y="5891"/>
                    <a:pt x="2801" y="6016"/>
                  </a:cubicBezTo>
                  <a:lnTo>
                    <a:pt x="2801" y="6449"/>
                  </a:lnTo>
                  <a:cubicBezTo>
                    <a:pt x="2797" y="6574"/>
                    <a:pt x="2695" y="6675"/>
                    <a:pt x="2570" y="6675"/>
                  </a:cubicBezTo>
                  <a:lnTo>
                    <a:pt x="405" y="6675"/>
                  </a:lnTo>
                  <a:lnTo>
                    <a:pt x="405" y="1064"/>
                  </a:lnTo>
                  <a:cubicBezTo>
                    <a:pt x="405" y="699"/>
                    <a:pt x="699" y="400"/>
                    <a:pt x="1064" y="400"/>
                  </a:cubicBezTo>
                  <a:lnTo>
                    <a:pt x="6675" y="400"/>
                  </a:lnTo>
                  <a:lnTo>
                    <a:pt x="6675" y="631"/>
                  </a:lnTo>
                  <a:cubicBezTo>
                    <a:pt x="6668" y="773"/>
                    <a:pt x="6772" y="844"/>
                    <a:pt x="6877" y="844"/>
                  </a:cubicBezTo>
                  <a:cubicBezTo>
                    <a:pt x="6982" y="844"/>
                    <a:pt x="7086" y="773"/>
                    <a:pt x="7079" y="631"/>
                  </a:cubicBezTo>
                  <a:lnTo>
                    <a:pt x="7079" y="400"/>
                  </a:lnTo>
                  <a:close/>
                  <a:moveTo>
                    <a:pt x="1064" y="1"/>
                  </a:moveTo>
                  <a:cubicBezTo>
                    <a:pt x="477" y="1"/>
                    <a:pt x="1" y="473"/>
                    <a:pt x="1" y="1060"/>
                  </a:cubicBezTo>
                  <a:lnTo>
                    <a:pt x="1" y="12685"/>
                  </a:lnTo>
                  <a:cubicBezTo>
                    <a:pt x="1" y="13267"/>
                    <a:pt x="477" y="13743"/>
                    <a:pt x="1064" y="13743"/>
                  </a:cubicBezTo>
                  <a:lnTo>
                    <a:pt x="12685" y="13743"/>
                  </a:lnTo>
                  <a:cubicBezTo>
                    <a:pt x="13272" y="13743"/>
                    <a:pt x="13743" y="13267"/>
                    <a:pt x="13748" y="12685"/>
                  </a:cubicBezTo>
                  <a:lnTo>
                    <a:pt x="13748" y="1064"/>
                  </a:lnTo>
                  <a:cubicBezTo>
                    <a:pt x="13748" y="477"/>
                    <a:pt x="13272" y="1"/>
                    <a:pt x="12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47"/>
          <p:cNvGrpSpPr/>
          <p:nvPr/>
        </p:nvGrpSpPr>
        <p:grpSpPr>
          <a:xfrm>
            <a:off x="4343466" y="-243861"/>
            <a:ext cx="320034" cy="448050"/>
            <a:chOff x="7736864" y="3058468"/>
            <a:chExt cx="263403" cy="366713"/>
          </a:xfrm>
        </p:grpSpPr>
        <p:sp>
          <p:nvSpPr>
            <p:cNvPr id="1830" name="Google Shape;1830;p47"/>
            <p:cNvSpPr/>
            <p:nvPr/>
          </p:nvSpPr>
          <p:spPr>
            <a:xfrm>
              <a:off x="7742230" y="3086820"/>
              <a:ext cx="252676" cy="333063"/>
            </a:xfrm>
            <a:custGeom>
              <a:avLst/>
              <a:gdLst/>
              <a:ahLst/>
              <a:cxnLst/>
              <a:rect l="l" t="t" r="r" b="b"/>
              <a:pathLst>
                <a:path w="9634" h="12699" extrusionOk="0">
                  <a:moveTo>
                    <a:pt x="655" y="1"/>
                  </a:moveTo>
                  <a:cubicBezTo>
                    <a:pt x="294" y="1"/>
                    <a:pt x="0" y="294"/>
                    <a:pt x="0" y="655"/>
                  </a:cubicBezTo>
                  <a:lnTo>
                    <a:pt x="0" y="12040"/>
                  </a:lnTo>
                  <a:cubicBezTo>
                    <a:pt x="0" y="12400"/>
                    <a:pt x="294" y="12699"/>
                    <a:pt x="655" y="12699"/>
                  </a:cubicBezTo>
                  <a:lnTo>
                    <a:pt x="8974" y="12699"/>
                  </a:lnTo>
                  <a:cubicBezTo>
                    <a:pt x="9335" y="12699"/>
                    <a:pt x="9633" y="12400"/>
                    <a:pt x="9633" y="12040"/>
                  </a:cubicBezTo>
                  <a:lnTo>
                    <a:pt x="9633" y="655"/>
                  </a:lnTo>
                  <a:cubicBezTo>
                    <a:pt x="9628" y="294"/>
                    <a:pt x="9335" y="1"/>
                    <a:pt x="8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7765179" y="3109795"/>
              <a:ext cx="206751" cy="275651"/>
            </a:xfrm>
            <a:custGeom>
              <a:avLst/>
              <a:gdLst/>
              <a:ahLst/>
              <a:cxnLst/>
              <a:rect l="l" t="t" r="r" b="b"/>
              <a:pathLst>
                <a:path w="7883" h="10510" extrusionOk="0">
                  <a:moveTo>
                    <a:pt x="1" y="0"/>
                  </a:moveTo>
                  <a:lnTo>
                    <a:pt x="1" y="10509"/>
                  </a:lnTo>
                  <a:lnTo>
                    <a:pt x="7883" y="10509"/>
                  </a:lnTo>
                  <a:lnTo>
                    <a:pt x="7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7816795" y="3063792"/>
              <a:ext cx="103520" cy="46029"/>
            </a:xfrm>
            <a:custGeom>
              <a:avLst/>
              <a:gdLst/>
              <a:ahLst/>
              <a:cxnLst/>
              <a:rect l="l" t="t" r="r" b="b"/>
              <a:pathLst>
                <a:path w="3947" h="1755" extrusionOk="0">
                  <a:moveTo>
                    <a:pt x="1972" y="1"/>
                  </a:moveTo>
                  <a:cubicBezTo>
                    <a:pt x="1678" y="1"/>
                    <a:pt x="1384" y="147"/>
                    <a:pt x="1218" y="441"/>
                  </a:cubicBezTo>
                  <a:lnTo>
                    <a:pt x="439" y="441"/>
                  </a:lnTo>
                  <a:cubicBezTo>
                    <a:pt x="198" y="441"/>
                    <a:pt x="1" y="633"/>
                    <a:pt x="1" y="879"/>
                  </a:cubicBezTo>
                  <a:lnTo>
                    <a:pt x="1" y="1754"/>
                  </a:lnTo>
                  <a:lnTo>
                    <a:pt x="3942" y="1754"/>
                  </a:lnTo>
                  <a:lnTo>
                    <a:pt x="3942" y="879"/>
                  </a:lnTo>
                  <a:cubicBezTo>
                    <a:pt x="3947" y="638"/>
                    <a:pt x="3749" y="441"/>
                    <a:pt x="3504" y="441"/>
                  </a:cubicBezTo>
                  <a:lnTo>
                    <a:pt x="2729" y="441"/>
                  </a:lnTo>
                  <a:cubicBezTo>
                    <a:pt x="2561" y="147"/>
                    <a:pt x="2266" y="1"/>
                    <a:pt x="19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7796731" y="3221734"/>
              <a:ext cx="28798" cy="28667"/>
            </a:xfrm>
            <a:custGeom>
              <a:avLst/>
              <a:gdLst/>
              <a:ahLst/>
              <a:cxnLst/>
              <a:rect l="l" t="t" r="r" b="b"/>
              <a:pathLst>
                <a:path w="1098" h="1093" extrusionOk="0">
                  <a:moveTo>
                    <a:pt x="549" y="0"/>
                  </a:moveTo>
                  <a:cubicBezTo>
                    <a:pt x="246" y="0"/>
                    <a:pt x="1" y="246"/>
                    <a:pt x="1" y="544"/>
                  </a:cubicBezTo>
                  <a:cubicBezTo>
                    <a:pt x="1" y="847"/>
                    <a:pt x="246" y="1093"/>
                    <a:pt x="549" y="1093"/>
                  </a:cubicBezTo>
                  <a:cubicBezTo>
                    <a:pt x="853" y="1093"/>
                    <a:pt x="1098" y="847"/>
                    <a:pt x="1098" y="544"/>
                  </a:cubicBezTo>
                  <a:cubicBezTo>
                    <a:pt x="1098" y="246"/>
                    <a:pt x="853" y="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7796731" y="3273350"/>
              <a:ext cx="28798" cy="28798"/>
            </a:xfrm>
            <a:custGeom>
              <a:avLst/>
              <a:gdLst/>
              <a:ahLst/>
              <a:cxnLst/>
              <a:rect l="l" t="t" r="r" b="b"/>
              <a:pathLst>
                <a:path w="1098" h="1098" extrusionOk="0">
                  <a:moveTo>
                    <a:pt x="549" y="0"/>
                  </a:moveTo>
                  <a:cubicBezTo>
                    <a:pt x="246" y="0"/>
                    <a:pt x="1" y="246"/>
                    <a:pt x="1" y="549"/>
                  </a:cubicBezTo>
                  <a:cubicBezTo>
                    <a:pt x="1" y="852"/>
                    <a:pt x="246" y="1097"/>
                    <a:pt x="549" y="1097"/>
                  </a:cubicBezTo>
                  <a:cubicBezTo>
                    <a:pt x="853" y="1097"/>
                    <a:pt x="1098" y="852"/>
                    <a:pt x="1098" y="549"/>
                  </a:cubicBezTo>
                  <a:cubicBezTo>
                    <a:pt x="1098" y="246"/>
                    <a:pt x="853" y="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7796731" y="3325097"/>
              <a:ext cx="28798" cy="28667"/>
            </a:xfrm>
            <a:custGeom>
              <a:avLst/>
              <a:gdLst/>
              <a:ahLst/>
              <a:cxnLst/>
              <a:rect l="l" t="t" r="r" b="b"/>
              <a:pathLst>
                <a:path w="1098" h="1093" extrusionOk="0">
                  <a:moveTo>
                    <a:pt x="549" y="0"/>
                  </a:moveTo>
                  <a:cubicBezTo>
                    <a:pt x="246" y="0"/>
                    <a:pt x="1" y="246"/>
                    <a:pt x="1" y="544"/>
                  </a:cubicBezTo>
                  <a:cubicBezTo>
                    <a:pt x="1" y="847"/>
                    <a:pt x="246" y="1092"/>
                    <a:pt x="549" y="1092"/>
                  </a:cubicBezTo>
                  <a:cubicBezTo>
                    <a:pt x="853" y="1092"/>
                    <a:pt x="1098" y="847"/>
                    <a:pt x="1098" y="544"/>
                  </a:cubicBezTo>
                  <a:cubicBezTo>
                    <a:pt x="1098" y="246"/>
                    <a:pt x="853" y="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7793977" y="3132771"/>
              <a:ext cx="34463" cy="34463"/>
            </a:xfrm>
            <a:custGeom>
              <a:avLst/>
              <a:gdLst/>
              <a:ahLst/>
              <a:cxnLst/>
              <a:rect l="l" t="t" r="r" b="b"/>
              <a:pathLst>
                <a:path w="1314" h="1314" extrusionOk="0">
                  <a:moveTo>
                    <a:pt x="217" y="0"/>
                  </a:moveTo>
                  <a:cubicBezTo>
                    <a:pt x="96" y="0"/>
                    <a:pt x="0" y="96"/>
                    <a:pt x="0" y="217"/>
                  </a:cubicBezTo>
                  <a:lnTo>
                    <a:pt x="0" y="1092"/>
                  </a:lnTo>
                  <a:cubicBezTo>
                    <a:pt x="0" y="1213"/>
                    <a:pt x="96" y="1314"/>
                    <a:pt x="217" y="1314"/>
                  </a:cubicBezTo>
                  <a:lnTo>
                    <a:pt x="1092" y="1314"/>
                  </a:lnTo>
                  <a:cubicBezTo>
                    <a:pt x="1213" y="1314"/>
                    <a:pt x="1314" y="1213"/>
                    <a:pt x="1314" y="1092"/>
                  </a:cubicBezTo>
                  <a:lnTo>
                    <a:pt x="1314" y="217"/>
                  </a:lnTo>
                  <a:cubicBezTo>
                    <a:pt x="1314" y="96"/>
                    <a:pt x="1213" y="0"/>
                    <a:pt x="1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7736864" y="3058468"/>
              <a:ext cx="263403" cy="366713"/>
            </a:xfrm>
            <a:custGeom>
              <a:avLst/>
              <a:gdLst/>
              <a:ahLst/>
              <a:cxnLst/>
              <a:rect l="l" t="t" r="r" b="b"/>
              <a:pathLst>
                <a:path w="10043" h="13982" extrusionOk="0">
                  <a:moveTo>
                    <a:pt x="5022" y="406"/>
                  </a:moveTo>
                  <a:cubicBezTo>
                    <a:pt x="5248" y="406"/>
                    <a:pt x="5474" y="519"/>
                    <a:pt x="5601" y="745"/>
                  </a:cubicBezTo>
                  <a:cubicBezTo>
                    <a:pt x="5635" y="807"/>
                    <a:pt x="5702" y="846"/>
                    <a:pt x="5779" y="846"/>
                  </a:cubicBezTo>
                  <a:lnTo>
                    <a:pt x="6554" y="846"/>
                  </a:lnTo>
                  <a:cubicBezTo>
                    <a:pt x="6684" y="846"/>
                    <a:pt x="6790" y="952"/>
                    <a:pt x="6790" y="1082"/>
                  </a:cubicBezTo>
                  <a:lnTo>
                    <a:pt x="6790" y="1750"/>
                  </a:lnTo>
                  <a:lnTo>
                    <a:pt x="3258" y="1750"/>
                  </a:lnTo>
                  <a:lnTo>
                    <a:pt x="3258" y="1082"/>
                  </a:lnTo>
                  <a:cubicBezTo>
                    <a:pt x="3258" y="952"/>
                    <a:pt x="3359" y="846"/>
                    <a:pt x="3489" y="846"/>
                  </a:cubicBezTo>
                  <a:lnTo>
                    <a:pt x="4268" y="846"/>
                  </a:lnTo>
                  <a:cubicBezTo>
                    <a:pt x="4340" y="846"/>
                    <a:pt x="4408" y="807"/>
                    <a:pt x="4446" y="745"/>
                  </a:cubicBezTo>
                  <a:cubicBezTo>
                    <a:pt x="4571" y="519"/>
                    <a:pt x="4796" y="406"/>
                    <a:pt x="5022" y="406"/>
                  </a:cubicBezTo>
                  <a:close/>
                  <a:moveTo>
                    <a:pt x="9186" y="1284"/>
                  </a:moveTo>
                  <a:cubicBezTo>
                    <a:pt x="9431" y="1284"/>
                    <a:pt x="9633" y="1486"/>
                    <a:pt x="9638" y="1736"/>
                  </a:cubicBezTo>
                  <a:lnTo>
                    <a:pt x="9633" y="13121"/>
                  </a:lnTo>
                  <a:cubicBezTo>
                    <a:pt x="9633" y="13371"/>
                    <a:pt x="9431" y="13573"/>
                    <a:pt x="9181" y="13573"/>
                  </a:cubicBezTo>
                  <a:lnTo>
                    <a:pt x="862" y="13573"/>
                  </a:lnTo>
                  <a:cubicBezTo>
                    <a:pt x="616" y="13573"/>
                    <a:pt x="414" y="13371"/>
                    <a:pt x="409" y="13121"/>
                  </a:cubicBezTo>
                  <a:lnTo>
                    <a:pt x="409" y="1736"/>
                  </a:lnTo>
                  <a:cubicBezTo>
                    <a:pt x="414" y="1486"/>
                    <a:pt x="616" y="1284"/>
                    <a:pt x="862" y="1284"/>
                  </a:cubicBezTo>
                  <a:lnTo>
                    <a:pt x="2849" y="1284"/>
                  </a:lnTo>
                  <a:lnTo>
                    <a:pt x="2849" y="1957"/>
                  </a:lnTo>
                  <a:cubicBezTo>
                    <a:pt x="2849" y="2068"/>
                    <a:pt x="2940" y="2159"/>
                    <a:pt x="3051" y="2159"/>
                  </a:cubicBezTo>
                  <a:lnTo>
                    <a:pt x="6992" y="2159"/>
                  </a:lnTo>
                  <a:cubicBezTo>
                    <a:pt x="7107" y="2159"/>
                    <a:pt x="7199" y="2068"/>
                    <a:pt x="7199" y="1957"/>
                  </a:cubicBezTo>
                  <a:lnTo>
                    <a:pt x="7199" y="1284"/>
                  </a:lnTo>
                  <a:close/>
                  <a:moveTo>
                    <a:pt x="5021" y="0"/>
                  </a:moveTo>
                  <a:cubicBezTo>
                    <a:pt x="4697" y="0"/>
                    <a:pt x="4372" y="146"/>
                    <a:pt x="4158" y="437"/>
                  </a:cubicBezTo>
                  <a:lnTo>
                    <a:pt x="3489" y="437"/>
                  </a:lnTo>
                  <a:cubicBezTo>
                    <a:pt x="3215" y="437"/>
                    <a:pt x="2969" y="615"/>
                    <a:pt x="2883" y="875"/>
                  </a:cubicBezTo>
                  <a:lnTo>
                    <a:pt x="862" y="875"/>
                  </a:lnTo>
                  <a:cubicBezTo>
                    <a:pt x="385" y="875"/>
                    <a:pt x="0" y="1260"/>
                    <a:pt x="0" y="1736"/>
                  </a:cubicBezTo>
                  <a:lnTo>
                    <a:pt x="0" y="13121"/>
                  </a:lnTo>
                  <a:cubicBezTo>
                    <a:pt x="0" y="13597"/>
                    <a:pt x="385" y="13982"/>
                    <a:pt x="862" y="13982"/>
                  </a:cubicBezTo>
                  <a:lnTo>
                    <a:pt x="9181" y="13982"/>
                  </a:lnTo>
                  <a:cubicBezTo>
                    <a:pt x="9657" y="13982"/>
                    <a:pt x="10042" y="13597"/>
                    <a:pt x="10042" y="13121"/>
                  </a:cubicBezTo>
                  <a:lnTo>
                    <a:pt x="10042" y="1736"/>
                  </a:lnTo>
                  <a:cubicBezTo>
                    <a:pt x="10042" y="1260"/>
                    <a:pt x="9657" y="875"/>
                    <a:pt x="9181" y="875"/>
                  </a:cubicBezTo>
                  <a:lnTo>
                    <a:pt x="7165" y="875"/>
                  </a:lnTo>
                  <a:cubicBezTo>
                    <a:pt x="7078" y="615"/>
                    <a:pt x="6833" y="437"/>
                    <a:pt x="6554" y="437"/>
                  </a:cubicBezTo>
                  <a:lnTo>
                    <a:pt x="5885" y="437"/>
                  </a:lnTo>
                  <a:cubicBezTo>
                    <a:pt x="5671" y="146"/>
                    <a:pt x="5346" y="0"/>
                    <a:pt x="5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7861785" y="3081391"/>
              <a:ext cx="14294" cy="10780"/>
            </a:xfrm>
            <a:custGeom>
              <a:avLst/>
              <a:gdLst/>
              <a:ahLst/>
              <a:cxnLst/>
              <a:rect l="l" t="t" r="r" b="b"/>
              <a:pathLst>
                <a:path w="545" h="411" extrusionOk="0">
                  <a:moveTo>
                    <a:pt x="275" y="0"/>
                  </a:moveTo>
                  <a:cubicBezTo>
                    <a:pt x="270" y="0"/>
                    <a:pt x="265" y="1"/>
                    <a:pt x="261" y="1"/>
                  </a:cubicBezTo>
                  <a:cubicBezTo>
                    <a:pt x="1" y="15"/>
                    <a:pt x="1" y="395"/>
                    <a:pt x="261" y="410"/>
                  </a:cubicBezTo>
                  <a:cubicBezTo>
                    <a:pt x="265" y="410"/>
                    <a:pt x="270" y="410"/>
                    <a:pt x="275" y="410"/>
                  </a:cubicBezTo>
                  <a:cubicBezTo>
                    <a:pt x="545" y="410"/>
                    <a:pt x="545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7759839" y="3104366"/>
              <a:ext cx="217452" cy="286378"/>
            </a:xfrm>
            <a:custGeom>
              <a:avLst/>
              <a:gdLst/>
              <a:ahLst/>
              <a:cxnLst/>
              <a:rect l="l" t="t" r="r" b="b"/>
              <a:pathLst>
                <a:path w="8291" h="10919" extrusionOk="0">
                  <a:moveTo>
                    <a:pt x="1313" y="0"/>
                  </a:moveTo>
                  <a:cubicBezTo>
                    <a:pt x="1308" y="0"/>
                    <a:pt x="1304" y="0"/>
                    <a:pt x="1299" y="0"/>
                  </a:cubicBezTo>
                  <a:lnTo>
                    <a:pt x="207" y="0"/>
                  </a:lnTo>
                  <a:cubicBezTo>
                    <a:pt x="91" y="0"/>
                    <a:pt x="0" y="92"/>
                    <a:pt x="0" y="207"/>
                  </a:cubicBezTo>
                  <a:lnTo>
                    <a:pt x="0" y="10716"/>
                  </a:lnTo>
                  <a:cubicBezTo>
                    <a:pt x="0" y="10827"/>
                    <a:pt x="91" y="10918"/>
                    <a:pt x="207" y="10918"/>
                  </a:cubicBezTo>
                  <a:lnTo>
                    <a:pt x="8084" y="10918"/>
                  </a:lnTo>
                  <a:cubicBezTo>
                    <a:pt x="8199" y="10918"/>
                    <a:pt x="8291" y="10827"/>
                    <a:pt x="8291" y="10716"/>
                  </a:cubicBezTo>
                  <a:lnTo>
                    <a:pt x="8291" y="207"/>
                  </a:lnTo>
                  <a:cubicBezTo>
                    <a:pt x="8291" y="92"/>
                    <a:pt x="8199" y="0"/>
                    <a:pt x="8089" y="0"/>
                  </a:cubicBezTo>
                  <a:lnTo>
                    <a:pt x="6991" y="0"/>
                  </a:lnTo>
                  <a:cubicBezTo>
                    <a:pt x="6987" y="0"/>
                    <a:pt x="6982" y="0"/>
                    <a:pt x="6978" y="0"/>
                  </a:cubicBezTo>
                  <a:cubicBezTo>
                    <a:pt x="6707" y="0"/>
                    <a:pt x="6707" y="410"/>
                    <a:pt x="6978" y="410"/>
                  </a:cubicBezTo>
                  <a:cubicBezTo>
                    <a:pt x="6982" y="410"/>
                    <a:pt x="6987" y="410"/>
                    <a:pt x="6991" y="409"/>
                  </a:cubicBezTo>
                  <a:lnTo>
                    <a:pt x="7882" y="409"/>
                  </a:lnTo>
                  <a:lnTo>
                    <a:pt x="7882" y="10509"/>
                  </a:lnTo>
                  <a:lnTo>
                    <a:pt x="414" y="10509"/>
                  </a:lnTo>
                  <a:lnTo>
                    <a:pt x="414" y="409"/>
                  </a:lnTo>
                  <a:lnTo>
                    <a:pt x="1299" y="409"/>
                  </a:lnTo>
                  <a:cubicBezTo>
                    <a:pt x="1304" y="410"/>
                    <a:pt x="1308" y="410"/>
                    <a:pt x="1313" y="410"/>
                  </a:cubicBezTo>
                  <a:cubicBezTo>
                    <a:pt x="1583" y="410"/>
                    <a:pt x="1583" y="0"/>
                    <a:pt x="1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7788611" y="3219216"/>
              <a:ext cx="39525" cy="33755"/>
            </a:xfrm>
            <a:custGeom>
              <a:avLst/>
              <a:gdLst/>
              <a:ahLst/>
              <a:cxnLst/>
              <a:rect l="l" t="t" r="r" b="b"/>
              <a:pathLst>
                <a:path w="1507" h="1287" extrusionOk="0">
                  <a:moveTo>
                    <a:pt x="857" y="410"/>
                  </a:moveTo>
                  <a:cubicBezTo>
                    <a:pt x="976" y="410"/>
                    <a:pt x="1092" y="504"/>
                    <a:pt x="1092" y="645"/>
                  </a:cubicBezTo>
                  <a:cubicBezTo>
                    <a:pt x="1092" y="770"/>
                    <a:pt x="991" y="876"/>
                    <a:pt x="861" y="876"/>
                  </a:cubicBezTo>
                  <a:cubicBezTo>
                    <a:pt x="655" y="876"/>
                    <a:pt x="549" y="626"/>
                    <a:pt x="698" y="477"/>
                  </a:cubicBezTo>
                  <a:cubicBezTo>
                    <a:pt x="744" y="430"/>
                    <a:pt x="801" y="410"/>
                    <a:pt x="857" y="410"/>
                  </a:cubicBezTo>
                  <a:close/>
                  <a:moveTo>
                    <a:pt x="861" y="0"/>
                  </a:moveTo>
                  <a:cubicBezTo>
                    <a:pt x="289" y="0"/>
                    <a:pt x="0" y="693"/>
                    <a:pt x="404" y="1097"/>
                  </a:cubicBezTo>
                  <a:cubicBezTo>
                    <a:pt x="537" y="1228"/>
                    <a:pt x="699" y="1287"/>
                    <a:pt x="858" y="1287"/>
                  </a:cubicBezTo>
                  <a:cubicBezTo>
                    <a:pt x="1190" y="1287"/>
                    <a:pt x="1506" y="1032"/>
                    <a:pt x="1506" y="645"/>
                  </a:cubicBezTo>
                  <a:cubicBezTo>
                    <a:pt x="1501" y="289"/>
                    <a:pt x="1217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7788611" y="3270937"/>
              <a:ext cx="39525" cy="33755"/>
            </a:xfrm>
            <a:custGeom>
              <a:avLst/>
              <a:gdLst/>
              <a:ahLst/>
              <a:cxnLst/>
              <a:rect l="l" t="t" r="r" b="b"/>
              <a:pathLst>
                <a:path w="1507" h="1287" extrusionOk="0">
                  <a:moveTo>
                    <a:pt x="859" y="407"/>
                  </a:moveTo>
                  <a:cubicBezTo>
                    <a:pt x="978" y="407"/>
                    <a:pt x="1092" y="501"/>
                    <a:pt x="1092" y="641"/>
                  </a:cubicBezTo>
                  <a:cubicBezTo>
                    <a:pt x="1092" y="771"/>
                    <a:pt x="991" y="872"/>
                    <a:pt x="861" y="877"/>
                  </a:cubicBezTo>
                  <a:cubicBezTo>
                    <a:pt x="655" y="877"/>
                    <a:pt x="549" y="622"/>
                    <a:pt x="698" y="477"/>
                  </a:cubicBezTo>
                  <a:cubicBezTo>
                    <a:pt x="745" y="429"/>
                    <a:pt x="803" y="407"/>
                    <a:pt x="859" y="407"/>
                  </a:cubicBezTo>
                  <a:close/>
                  <a:moveTo>
                    <a:pt x="861" y="1"/>
                  </a:moveTo>
                  <a:cubicBezTo>
                    <a:pt x="289" y="1"/>
                    <a:pt x="0" y="689"/>
                    <a:pt x="404" y="1098"/>
                  </a:cubicBezTo>
                  <a:cubicBezTo>
                    <a:pt x="536" y="1228"/>
                    <a:pt x="697" y="1287"/>
                    <a:pt x="856" y="1287"/>
                  </a:cubicBezTo>
                  <a:cubicBezTo>
                    <a:pt x="1188" y="1287"/>
                    <a:pt x="1506" y="1029"/>
                    <a:pt x="1506" y="641"/>
                  </a:cubicBezTo>
                  <a:cubicBezTo>
                    <a:pt x="1501" y="285"/>
                    <a:pt x="1217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7788611" y="3322553"/>
              <a:ext cx="39525" cy="33781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57" y="411"/>
                  </a:moveTo>
                  <a:cubicBezTo>
                    <a:pt x="976" y="411"/>
                    <a:pt x="1092" y="505"/>
                    <a:pt x="1092" y="646"/>
                  </a:cubicBezTo>
                  <a:cubicBezTo>
                    <a:pt x="1092" y="771"/>
                    <a:pt x="991" y="877"/>
                    <a:pt x="861" y="877"/>
                  </a:cubicBezTo>
                  <a:cubicBezTo>
                    <a:pt x="655" y="877"/>
                    <a:pt x="549" y="626"/>
                    <a:pt x="698" y="477"/>
                  </a:cubicBezTo>
                  <a:cubicBezTo>
                    <a:pt x="744" y="431"/>
                    <a:pt x="801" y="411"/>
                    <a:pt x="857" y="411"/>
                  </a:cubicBezTo>
                  <a:close/>
                  <a:moveTo>
                    <a:pt x="861" y="1"/>
                  </a:moveTo>
                  <a:cubicBezTo>
                    <a:pt x="289" y="1"/>
                    <a:pt x="0" y="694"/>
                    <a:pt x="404" y="1098"/>
                  </a:cubicBezTo>
                  <a:cubicBezTo>
                    <a:pt x="537" y="1229"/>
                    <a:pt x="699" y="1288"/>
                    <a:pt x="858" y="1288"/>
                  </a:cubicBezTo>
                  <a:cubicBezTo>
                    <a:pt x="1190" y="1288"/>
                    <a:pt x="1506" y="1033"/>
                    <a:pt x="1506" y="646"/>
                  </a:cubicBezTo>
                  <a:cubicBezTo>
                    <a:pt x="1501" y="290"/>
                    <a:pt x="1217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7838181" y="3219190"/>
              <a:ext cx="66565" cy="10780"/>
            </a:xfrm>
            <a:custGeom>
              <a:avLst/>
              <a:gdLst/>
              <a:ahLst/>
              <a:cxnLst/>
              <a:rect l="l" t="t" r="r" b="b"/>
              <a:pathLst>
                <a:path w="2538" h="411" extrusionOk="0">
                  <a:moveTo>
                    <a:pt x="271" y="1"/>
                  </a:moveTo>
                  <a:cubicBezTo>
                    <a:pt x="1" y="1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2253" y="410"/>
                  </a:lnTo>
                  <a:cubicBezTo>
                    <a:pt x="2258" y="410"/>
                    <a:pt x="2262" y="410"/>
                    <a:pt x="2267" y="410"/>
                  </a:cubicBezTo>
                  <a:cubicBezTo>
                    <a:pt x="2537" y="410"/>
                    <a:pt x="2537" y="1"/>
                    <a:pt x="2267" y="1"/>
                  </a:cubicBezTo>
                  <a:cubicBezTo>
                    <a:pt x="2262" y="1"/>
                    <a:pt x="2258" y="1"/>
                    <a:pt x="2253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>
              <a:off x="7838181" y="3242166"/>
              <a:ext cx="106825" cy="10780"/>
            </a:xfrm>
            <a:custGeom>
              <a:avLst/>
              <a:gdLst/>
              <a:ahLst/>
              <a:cxnLst/>
              <a:rect l="l" t="t" r="r" b="b"/>
              <a:pathLst>
                <a:path w="4073" h="411" extrusionOk="0">
                  <a:moveTo>
                    <a:pt x="271" y="1"/>
                  </a:moveTo>
                  <a:cubicBezTo>
                    <a:pt x="1" y="1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3788" y="410"/>
                  </a:lnTo>
                  <a:cubicBezTo>
                    <a:pt x="3793" y="410"/>
                    <a:pt x="3797" y="410"/>
                    <a:pt x="3802" y="410"/>
                  </a:cubicBezTo>
                  <a:cubicBezTo>
                    <a:pt x="4072" y="410"/>
                    <a:pt x="4072" y="1"/>
                    <a:pt x="3802" y="1"/>
                  </a:cubicBezTo>
                  <a:cubicBezTo>
                    <a:pt x="3797" y="1"/>
                    <a:pt x="3793" y="1"/>
                    <a:pt x="3788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7838181" y="3270937"/>
              <a:ext cx="66565" cy="10780"/>
            </a:xfrm>
            <a:custGeom>
              <a:avLst/>
              <a:gdLst/>
              <a:ahLst/>
              <a:cxnLst/>
              <a:rect l="l" t="t" r="r" b="b"/>
              <a:pathLst>
                <a:path w="2538" h="411" extrusionOk="0">
                  <a:moveTo>
                    <a:pt x="267" y="0"/>
                  </a:moveTo>
                  <a:cubicBezTo>
                    <a:pt x="1" y="0"/>
                    <a:pt x="2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2253" y="410"/>
                  </a:lnTo>
                  <a:cubicBezTo>
                    <a:pt x="2258" y="410"/>
                    <a:pt x="2262" y="410"/>
                    <a:pt x="2267" y="410"/>
                  </a:cubicBezTo>
                  <a:cubicBezTo>
                    <a:pt x="2536" y="410"/>
                    <a:pt x="2537" y="0"/>
                    <a:pt x="2271" y="0"/>
                  </a:cubicBezTo>
                  <a:cubicBezTo>
                    <a:pt x="2265" y="0"/>
                    <a:pt x="2259" y="1"/>
                    <a:pt x="2253" y="1"/>
                  </a:cubicBezTo>
                  <a:lnTo>
                    <a:pt x="285" y="1"/>
                  </a:lnTo>
                  <a:cubicBezTo>
                    <a:pt x="279" y="1"/>
                    <a:pt x="273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7838181" y="3293912"/>
              <a:ext cx="106825" cy="10780"/>
            </a:xfrm>
            <a:custGeom>
              <a:avLst/>
              <a:gdLst/>
              <a:ahLst/>
              <a:cxnLst/>
              <a:rect l="l" t="t" r="r" b="b"/>
              <a:pathLst>
                <a:path w="4073" h="411" extrusionOk="0">
                  <a:moveTo>
                    <a:pt x="267" y="0"/>
                  </a:moveTo>
                  <a:cubicBezTo>
                    <a:pt x="1" y="0"/>
                    <a:pt x="2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3788" y="410"/>
                  </a:lnTo>
                  <a:cubicBezTo>
                    <a:pt x="3793" y="410"/>
                    <a:pt x="3797" y="410"/>
                    <a:pt x="3802" y="410"/>
                  </a:cubicBezTo>
                  <a:cubicBezTo>
                    <a:pt x="4071" y="410"/>
                    <a:pt x="4072" y="0"/>
                    <a:pt x="3806" y="0"/>
                  </a:cubicBezTo>
                  <a:cubicBezTo>
                    <a:pt x="3800" y="0"/>
                    <a:pt x="3794" y="0"/>
                    <a:pt x="3788" y="1"/>
                  </a:cubicBezTo>
                  <a:lnTo>
                    <a:pt x="285" y="1"/>
                  </a:lnTo>
                  <a:cubicBezTo>
                    <a:pt x="279" y="0"/>
                    <a:pt x="273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7838181" y="3322553"/>
              <a:ext cx="66565" cy="10780"/>
            </a:xfrm>
            <a:custGeom>
              <a:avLst/>
              <a:gdLst/>
              <a:ahLst/>
              <a:cxnLst/>
              <a:rect l="l" t="t" r="r" b="b"/>
              <a:pathLst>
                <a:path w="2538" h="411" extrusionOk="0">
                  <a:moveTo>
                    <a:pt x="271" y="1"/>
                  </a:moveTo>
                  <a:cubicBezTo>
                    <a:pt x="1" y="1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2253" y="410"/>
                  </a:lnTo>
                  <a:cubicBezTo>
                    <a:pt x="2258" y="410"/>
                    <a:pt x="2262" y="410"/>
                    <a:pt x="2267" y="410"/>
                  </a:cubicBezTo>
                  <a:cubicBezTo>
                    <a:pt x="2537" y="410"/>
                    <a:pt x="2537" y="1"/>
                    <a:pt x="2267" y="1"/>
                  </a:cubicBezTo>
                  <a:cubicBezTo>
                    <a:pt x="2262" y="1"/>
                    <a:pt x="2258" y="1"/>
                    <a:pt x="2253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7838181" y="3345528"/>
              <a:ext cx="106169" cy="10780"/>
            </a:xfrm>
            <a:custGeom>
              <a:avLst/>
              <a:gdLst/>
              <a:ahLst/>
              <a:cxnLst/>
              <a:rect l="l" t="t" r="r" b="b"/>
              <a:pathLst>
                <a:path w="4048" h="411" extrusionOk="0">
                  <a:moveTo>
                    <a:pt x="271" y="0"/>
                  </a:moveTo>
                  <a:cubicBezTo>
                    <a:pt x="1" y="0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3788" y="410"/>
                  </a:lnTo>
                  <a:cubicBezTo>
                    <a:pt x="4048" y="395"/>
                    <a:pt x="4048" y="15"/>
                    <a:pt x="3788" y="1"/>
                  </a:cubicBezTo>
                  <a:lnTo>
                    <a:pt x="285" y="1"/>
                  </a:lnTo>
                  <a:cubicBezTo>
                    <a:pt x="280" y="0"/>
                    <a:pt x="276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7838181" y="3133112"/>
              <a:ext cx="106825" cy="10780"/>
            </a:xfrm>
            <a:custGeom>
              <a:avLst/>
              <a:gdLst/>
              <a:ahLst/>
              <a:cxnLst/>
              <a:rect l="l" t="t" r="r" b="b"/>
              <a:pathLst>
                <a:path w="4073" h="411" extrusionOk="0">
                  <a:moveTo>
                    <a:pt x="267" y="1"/>
                  </a:moveTo>
                  <a:cubicBezTo>
                    <a:pt x="1" y="1"/>
                    <a:pt x="2" y="411"/>
                    <a:pt x="271" y="411"/>
                  </a:cubicBezTo>
                  <a:cubicBezTo>
                    <a:pt x="276" y="411"/>
                    <a:pt x="280" y="411"/>
                    <a:pt x="285" y="411"/>
                  </a:cubicBezTo>
                  <a:lnTo>
                    <a:pt x="3788" y="411"/>
                  </a:lnTo>
                  <a:cubicBezTo>
                    <a:pt x="3793" y="411"/>
                    <a:pt x="3797" y="411"/>
                    <a:pt x="3802" y="411"/>
                  </a:cubicBezTo>
                  <a:cubicBezTo>
                    <a:pt x="4071" y="411"/>
                    <a:pt x="4072" y="1"/>
                    <a:pt x="3806" y="1"/>
                  </a:cubicBezTo>
                  <a:cubicBezTo>
                    <a:pt x="3800" y="1"/>
                    <a:pt x="3794" y="1"/>
                    <a:pt x="3788" y="2"/>
                  </a:cubicBezTo>
                  <a:lnTo>
                    <a:pt x="285" y="2"/>
                  </a:lnTo>
                  <a:cubicBezTo>
                    <a:pt x="279" y="1"/>
                    <a:pt x="273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7792256" y="3184754"/>
              <a:ext cx="152749" cy="10753"/>
            </a:xfrm>
            <a:custGeom>
              <a:avLst/>
              <a:gdLst/>
              <a:ahLst/>
              <a:cxnLst/>
              <a:rect l="l" t="t" r="r" b="b"/>
              <a:pathLst>
                <a:path w="5824" h="410" extrusionOk="0">
                  <a:moveTo>
                    <a:pt x="271" y="0"/>
                  </a:moveTo>
                  <a:cubicBezTo>
                    <a:pt x="0" y="0"/>
                    <a:pt x="0" y="410"/>
                    <a:pt x="271" y="410"/>
                  </a:cubicBezTo>
                  <a:cubicBezTo>
                    <a:pt x="275" y="410"/>
                    <a:pt x="280" y="410"/>
                    <a:pt x="285" y="410"/>
                  </a:cubicBezTo>
                  <a:lnTo>
                    <a:pt x="5539" y="410"/>
                  </a:lnTo>
                  <a:cubicBezTo>
                    <a:pt x="5544" y="410"/>
                    <a:pt x="5548" y="410"/>
                    <a:pt x="5553" y="410"/>
                  </a:cubicBezTo>
                  <a:cubicBezTo>
                    <a:pt x="5823" y="410"/>
                    <a:pt x="5823" y="0"/>
                    <a:pt x="5553" y="0"/>
                  </a:cubicBezTo>
                  <a:cubicBezTo>
                    <a:pt x="5548" y="0"/>
                    <a:pt x="5544" y="0"/>
                    <a:pt x="5539" y="1"/>
                  </a:cubicBezTo>
                  <a:lnTo>
                    <a:pt x="285" y="1"/>
                  </a:lnTo>
                  <a:cubicBezTo>
                    <a:pt x="280" y="0"/>
                    <a:pt x="275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7838181" y="3156087"/>
              <a:ext cx="32102" cy="10780"/>
            </a:xfrm>
            <a:custGeom>
              <a:avLst/>
              <a:gdLst/>
              <a:ahLst/>
              <a:cxnLst/>
              <a:rect l="l" t="t" r="r" b="b"/>
              <a:pathLst>
                <a:path w="1224" h="411" extrusionOk="0">
                  <a:moveTo>
                    <a:pt x="267" y="1"/>
                  </a:moveTo>
                  <a:cubicBezTo>
                    <a:pt x="1" y="1"/>
                    <a:pt x="2" y="411"/>
                    <a:pt x="271" y="411"/>
                  </a:cubicBezTo>
                  <a:cubicBezTo>
                    <a:pt x="276" y="411"/>
                    <a:pt x="280" y="411"/>
                    <a:pt x="285" y="410"/>
                  </a:cubicBezTo>
                  <a:lnTo>
                    <a:pt x="939" y="410"/>
                  </a:lnTo>
                  <a:cubicBezTo>
                    <a:pt x="944" y="411"/>
                    <a:pt x="949" y="411"/>
                    <a:pt x="953" y="411"/>
                  </a:cubicBezTo>
                  <a:cubicBezTo>
                    <a:pt x="1222" y="411"/>
                    <a:pt x="1224" y="1"/>
                    <a:pt x="957" y="1"/>
                  </a:cubicBezTo>
                  <a:cubicBezTo>
                    <a:pt x="952" y="1"/>
                    <a:pt x="946" y="1"/>
                    <a:pt x="939" y="1"/>
                  </a:cubicBezTo>
                  <a:lnTo>
                    <a:pt x="285" y="1"/>
                  </a:lnTo>
                  <a:cubicBezTo>
                    <a:pt x="279" y="1"/>
                    <a:pt x="273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7878335" y="3156087"/>
              <a:ext cx="32207" cy="10780"/>
            </a:xfrm>
            <a:custGeom>
              <a:avLst/>
              <a:gdLst/>
              <a:ahLst/>
              <a:cxnLst/>
              <a:rect l="l" t="t" r="r" b="b"/>
              <a:pathLst>
                <a:path w="1228" h="411" extrusionOk="0">
                  <a:moveTo>
                    <a:pt x="266" y="1"/>
                  </a:moveTo>
                  <a:cubicBezTo>
                    <a:pt x="0" y="1"/>
                    <a:pt x="1" y="411"/>
                    <a:pt x="270" y="411"/>
                  </a:cubicBezTo>
                  <a:cubicBezTo>
                    <a:pt x="275" y="411"/>
                    <a:pt x="280" y="411"/>
                    <a:pt x="284" y="410"/>
                  </a:cubicBezTo>
                  <a:lnTo>
                    <a:pt x="943" y="410"/>
                  </a:lnTo>
                  <a:cubicBezTo>
                    <a:pt x="948" y="411"/>
                    <a:pt x="953" y="411"/>
                    <a:pt x="957" y="411"/>
                  </a:cubicBezTo>
                  <a:cubicBezTo>
                    <a:pt x="1226" y="411"/>
                    <a:pt x="1228" y="1"/>
                    <a:pt x="961" y="1"/>
                  </a:cubicBezTo>
                  <a:cubicBezTo>
                    <a:pt x="956" y="1"/>
                    <a:pt x="950" y="1"/>
                    <a:pt x="943" y="1"/>
                  </a:cubicBezTo>
                  <a:lnTo>
                    <a:pt x="284" y="1"/>
                  </a:lnTo>
                  <a:cubicBezTo>
                    <a:pt x="278" y="1"/>
                    <a:pt x="27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7794276" y="3133007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1291" h="1291" extrusionOk="0">
                  <a:moveTo>
                    <a:pt x="876" y="415"/>
                  </a:moveTo>
                  <a:lnTo>
                    <a:pt x="876" y="881"/>
                  </a:lnTo>
                  <a:lnTo>
                    <a:pt x="410" y="881"/>
                  </a:lnTo>
                  <a:lnTo>
                    <a:pt x="410" y="415"/>
                  </a:lnTo>
                  <a:close/>
                  <a:moveTo>
                    <a:pt x="208" y="1"/>
                  </a:moveTo>
                  <a:cubicBezTo>
                    <a:pt x="92" y="1"/>
                    <a:pt x="1" y="92"/>
                    <a:pt x="1" y="208"/>
                  </a:cubicBezTo>
                  <a:lnTo>
                    <a:pt x="1" y="1083"/>
                  </a:lnTo>
                  <a:cubicBezTo>
                    <a:pt x="1" y="1199"/>
                    <a:pt x="92" y="1290"/>
                    <a:pt x="208" y="1290"/>
                  </a:cubicBezTo>
                  <a:lnTo>
                    <a:pt x="1083" y="1290"/>
                  </a:lnTo>
                  <a:cubicBezTo>
                    <a:pt x="1199" y="1290"/>
                    <a:pt x="1290" y="1199"/>
                    <a:pt x="1290" y="1083"/>
                  </a:cubicBezTo>
                  <a:lnTo>
                    <a:pt x="1290" y="208"/>
                  </a:lnTo>
                  <a:cubicBezTo>
                    <a:pt x="1290" y="92"/>
                    <a:pt x="1199" y="1"/>
                    <a:pt x="1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9" name="Imagen 98">
            <a:extLst>
              <a:ext uri="{FF2B5EF4-FFF2-40B4-BE49-F238E27FC236}">
                <a16:creationId xmlns:a16="http://schemas.microsoft.com/office/drawing/2014/main" id="{B0F3041E-8D75-40B2-9A60-3EC397D7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8" y="358499"/>
            <a:ext cx="1419423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47"/>
          <p:cNvSpPr txBox="1">
            <a:spLocks noGrp="1"/>
          </p:cNvSpPr>
          <p:nvPr>
            <p:ph type="title" idx="8"/>
          </p:nvPr>
        </p:nvSpPr>
        <p:spPr>
          <a:xfrm>
            <a:off x="720000" y="531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Metodología </a:t>
            </a:r>
            <a:endParaRPr dirty="0"/>
          </a:p>
        </p:txBody>
      </p:sp>
      <p:sp>
        <p:nvSpPr>
          <p:cNvPr id="1782" name="Google Shape;1782;p47"/>
          <p:cNvSpPr/>
          <p:nvPr/>
        </p:nvSpPr>
        <p:spPr>
          <a:xfrm>
            <a:off x="6556114" y="-283873"/>
            <a:ext cx="640200" cy="640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47"/>
          <p:cNvSpPr/>
          <p:nvPr/>
        </p:nvSpPr>
        <p:spPr>
          <a:xfrm>
            <a:off x="1575323" y="133711"/>
            <a:ext cx="640200" cy="640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4" name="Google Shape;1784;p47"/>
          <p:cNvGrpSpPr/>
          <p:nvPr/>
        </p:nvGrpSpPr>
        <p:grpSpPr>
          <a:xfrm>
            <a:off x="7349226" y="688528"/>
            <a:ext cx="438902" cy="438901"/>
            <a:chOff x="4134162" y="2284610"/>
            <a:chExt cx="387005" cy="382185"/>
          </a:xfrm>
        </p:grpSpPr>
        <p:sp>
          <p:nvSpPr>
            <p:cNvPr id="1785" name="Google Shape;1785;p47"/>
            <p:cNvSpPr/>
            <p:nvPr/>
          </p:nvSpPr>
          <p:spPr>
            <a:xfrm>
              <a:off x="4144221" y="2362094"/>
              <a:ext cx="299121" cy="299121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4419347" y="2290294"/>
              <a:ext cx="95795" cy="95717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4419347" y="2290294"/>
              <a:ext cx="59908" cy="95717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4180108" y="2398008"/>
              <a:ext cx="227320" cy="22732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4293768" y="2505643"/>
              <a:ext cx="113660" cy="11945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4216126" y="2434000"/>
              <a:ext cx="155232" cy="155232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4293768" y="2505643"/>
              <a:ext cx="77668" cy="11945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4251490" y="2469363"/>
              <a:ext cx="84479" cy="84505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4293768" y="2505643"/>
              <a:ext cx="42384" cy="11945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4275798" y="2493698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4293768" y="2505643"/>
              <a:ext cx="18336" cy="11945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4134162" y="2284610"/>
              <a:ext cx="387005" cy="382185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47"/>
          <p:cNvGrpSpPr/>
          <p:nvPr/>
        </p:nvGrpSpPr>
        <p:grpSpPr>
          <a:xfrm>
            <a:off x="5922184" y="364979"/>
            <a:ext cx="347567" cy="346334"/>
            <a:chOff x="3547471" y="2442334"/>
            <a:chExt cx="347567" cy="346334"/>
          </a:xfrm>
        </p:grpSpPr>
        <p:sp>
          <p:nvSpPr>
            <p:cNvPr id="1798" name="Google Shape;1798;p47"/>
            <p:cNvSpPr/>
            <p:nvPr/>
          </p:nvSpPr>
          <p:spPr>
            <a:xfrm>
              <a:off x="3552582" y="2645518"/>
              <a:ext cx="60979" cy="138088"/>
            </a:xfrm>
            <a:custGeom>
              <a:avLst/>
              <a:gdLst/>
              <a:ahLst/>
              <a:cxnLst/>
              <a:rect l="l" t="t" r="r" b="b"/>
              <a:pathLst>
                <a:path w="2325" h="5265" extrusionOk="0">
                  <a:moveTo>
                    <a:pt x="2001" y="1"/>
                  </a:moveTo>
                  <a:cubicBezTo>
                    <a:pt x="1999" y="1"/>
                    <a:pt x="1996" y="1"/>
                    <a:pt x="1993" y="1"/>
                  </a:cubicBezTo>
                  <a:lnTo>
                    <a:pt x="333" y="1"/>
                  </a:lnTo>
                  <a:cubicBezTo>
                    <a:pt x="150" y="1"/>
                    <a:pt x="1" y="145"/>
                    <a:pt x="1" y="333"/>
                  </a:cubicBezTo>
                  <a:lnTo>
                    <a:pt x="1" y="5265"/>
                  </a:lnTo>
                  <a:lnTo>
                    <a:pt x="2325" y="5265"/>
                  </a:lnTo>
                  <a:lnTo>
                    <a:pt x="2325" y="333"/>
                  </a:lnTo>
                  <a:cubicBezTo>
                    <a:pt x="2325" y="148"/>
                    <a:pt x="2180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3552582" y="2645518"/>
              <a:ext cx="29060" cy="138088"/>
            </a:xfrm>
            <a:custGeom>
              <a:avLst/>
              <a:gdLst/>
              <a:ahLst/>
              <a:cxnLst/>
              <a:rect l="l" t="t" r="r" b="b"/>
              <a:pathLst>
                <a:path w="1108" h="5265" extrusionOk="0">
                  <a:moveTo>
                    <a:pt x="333" y="1"/>
                  </a:moveTo>
                  <a:cubicBezTo>
                    <a:pt x="150" y="1"/>
                    <a:pt x="1" y="145"/>
                    <a:pt x="1" y="333"/>
                  </a:cubicBezTo>
                  <a:lnTo>
                    <a:pt x="1" y="5265"/>
                  </a:lnTo>
                  <a:lnTo>
                    <a:pt x="776" y="5265"/>
                  </a:lnTo>
                  <a:lnTo>
                    <a:pt x="776" y="333"/>
                  </a:lnTo>
                  <a:cubicBezTo>
                    <a:pt x="776" y="150"/>
                    <a:pt x="925" y="1"/>
                    <a:pt x="1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3644719" y="2611212"/>
              <a:ext cx="60979" cy="172393"/>
            </a:xfrm>
            <a:custGeom>
              <a:avLst/>
              <a:gdLst/>
              <a:ahLst/>
              <a:cxnLst/>
              <a:rect l="l" t="t" r="r" b="b"/>
              <a:pathLst>
                <a:path w="2325" h="6573" extrusionOk="0">
                  <a:moveTo>
                    <a:pt x="332" y="0"/>
                  </a:moveTo>
                  <a:cubicBezTo>
                    <a:pt x="150" y="0"/>
                    <a:pt x="0" y="149"/>
                    <a:pt x="0" y="332"/>
                  </a:cubicBezTo>
                  <a:lnTo>
                    <a:pt x="0" y="6573"/>
                  </a:lnTo>
                  <a:lnTo>
                    <a:pt x="2324" y="6573"/>
                  </a:lnTo>
                  <a:lnTo>
                    <a:pt x="2324" y="337"/>
                  </a:lnTo>
                  <a:cubicBezTo>
                    <a:pt x="2324" y="149"/>
                    <a:pt x="2175" y="0"/>
                    <a:pt x="1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3644719" y="2611212"/>
              <a:ext cx="29060" cy="172393"/>
            </a:xfrm>
            <a:custGeom>
              <a:avLst/>
              <a:gdLst/>
              <a:ahLst/>
              <a:cxnLst/>
              <a:rect l="l" t="t" r="r" b="b"/>
              <a:pathLst>
                <a:path w="1108" h="6573" extrusionOk="0">
                  <a:moveTo>
                    <a:pt x="332" y="0"/>
                  </a:moveTo>
                  <a:cubicBezTo>
                    <a:pt x="150" y="0"/>
                    <a:pt x="0" y="149"/>
                    <a:pt x="0" y="332"/>
                  </a:cubicBezTo>
                  <a:lnTo>
                    <a:pt x="0" y="6573"/>
                  </a:lnTo>
                  <a:lnTo>
                    <a:pt x="775" y="6573"/>
                  </a:lnTo>
                  <a:lnTo>
                    <a:pt x="775" y="337"/>
                  </a:lnTo>
                  <a:cubicBezTo>
                    <a:pt x="775" y="149"/>
                    <a:pt x="924" y="0"/>
                    <a:pt x="1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3736830" y="2577143"/>
              <a:ext cx="61005" cy="206463"/>
            </a:xfrm>
            <a:custGeom>
              <a:avLst/>
              <a:gdLst/>
              <a:ahLst/>
              <a:cxnLst/>
              <a:rect l="l" t="t" r="r" b="b"/>
              <a:pathLst>
                <a:path w="2326" h="7872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7872"/>
                  </a:lnTo>
                  <a:lnTo>
                    <a:pt x="2325" y="7872"/>
                  </a:lnTo>
                  <a:lnTo>
                    <a:pt x="2325" y="332"/>
                  </a:lnTo>
                  <a:cubicBezTo>
                    <a:pt x="2325" y="149"/>
                    <a:pt x="2176" y="0"/>
                    <a:pt x="1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3736830" y="2577143"/>
              <a:ext cx="29060" cy="206463"/>
            </a:xfrm>
            <a:custGeom>
              <a:avLst/>
              <a:gdLst/>
              <a:ahLst/>
              <a:cxnLst/>
              <a:rect l="l" t="t" r="r" b="b"/>
              <a:pathLst>
                <a:path w="1108" h="7872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7872"/>
                  </a:lnTo>
                  <a:lnTo>
                    <a:pt x="776" y="7872"/>
                  </a:lnTo>
                  <a:lnTo>
                    <a:pt x="776" y="332"/>
                  </a:lnTo>
                  <a:cubicBezTo>
                    <a:pt x="776" y="149"/>
                    <a:pt x="925" y="0"/>
                    <a:pt x="1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3828967" y="2542942"/>
              <a:ext cx="60979" cy="240664"/>
            </a:xfrm>
            <a:custGeom>
              <a:avLst/>
              <a:gdLst/>
              <a:ahLst/>
              <a:cxnLst/>
              <a:rect l="l" t="t" r="r" b="b"/>
              <a:pathLst>
                <a:path w="2325" h="9176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9176"/>
                  </a:lnTo>
                  <a:lnTo>
                    <a:pt x="2325" y="9176"/>
                  </a:lnTo>
                  <a:lnTo>
                    <a:pt x="2325" y="332"/>
                  </a:lnTo>
                  <a:cubicBezTo>
                    <a:pt x="2325" y="149"/>
                    <a:pt x="2175" y="0"/>
                    <a:pt x="1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3828967" y="2542942"/>
              <a:ext cx="29191" cy="240664"/>
            </a:xfrm>
            <a:custGeom>
              <a:avLst/>
              <a:gdLst/>
              <a:ahLst/>
              <a:cxnLst/>
              <a:rect l="l" t="t" r="r" b="b"/>
              <a:pathLst>
                <a:path w="1113" h="9176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9176"/>
                  </a:lnTo>
                  <a:lnTo>
                    <a:pt x="775" y="9176"/>
                  </a:lnTo>
                  <a:lnTo>
                    <a:pt x="775" y="332"/>
                  </a:lnTo>
                  <a:cubicBezTo>
                    <a:pt x="775" y="149"/>
                    <a:pt x="924" y="0"/>
                    <a:pt x="1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3567142" y="2447527"/>
              <a:ext cx="313130" cy="126338"/>
            </a:xfrm>
            <a:custGeom>
              <a:avLst/>
              <a:gdLst/>
              <a:ahLst/>
              <a:cxnLst/>
              <a:rect l="l" t="t" r="r" b="b"/>
              <a:pathLst>
                <a:path w="11939" h="4817" extrusionOk="0">
                  <a:moveTo>
                    <a:pt x="9603" y="0"/>
                  </a:moveTo>
                  <a:cubicBezTo>
                    <a:pt x="9429" y="0"/>
                    <a:pt x="9327" y="190"/>
                    <a:pt x="9427" y="332"/>
                  </a:cubicBezTo>
                  <a:lnTo>
                    <a:pt x="9764" y="818"/>
                  </a:lnTo>
                  <a:cubicBezTo>
                    <a:pt x="8624" y="1502"/>
                    <a:pt x="4976" y="3426"/>
                    <a:pt x="1" y="3426"/>
                  </a:cubicBezTo>
                  <a:lnTo>
                    <a:pt x="1" y="4817"/>
                  </a:lnTo>
                  <a:cubicBezTo>
                    <a:pt x="2705" y="4812"/>
                    <a:pt x="5385" y="4288"/>
                    <a:pt x="7897" y="3282"/>
                  </a:cubicBezTo>
                  <a:cubicBezTo>
                    <a:pt x="8816" y="2916"/>
                    <a:pt x="9711" y="2478"/>
                    <a:pt x="10563" y="1968"/>
                  </a:cubicBezTo>
                  <a:lnTo>
                    <a:pt x="10861" y="2401"/>
                  </a:lnTo>
                  <a:cubicBezTo>
                    <a:pt x="10905" y="2462"/>
                    <a:pt x="10970" y="2491"/>
                    <a:pt x="11035" y="2491"/>
                  </a:cubicBezTo>
                  <a:cubicBezTo>
                    <a:pt x="11120" y="2491"/>
                    <a:pt x="11204" y="2441"/>
                    <a:pt x="11236" y="2348"/>
                  </a:cubicBezTo>
                  <a:lnTo>
                    <a:pt x="11896" y="352"/>
                  </a:lnTo>
                  <a:cubicBezTo>
                    <a:pt x="11939" y="222"/>
                    <a:pt x="11847" y="82"/>
                    <a:pt x="11708" y="73"/>
                  </a:cubicBezTo>
                  <a:lnTo>
                    <a:pt x="9610" y="0"/>
                  </a:lnTo>
                  <a:cubicBezTo>
                    <a:pt x="9608" y="0"/>
                    <a:pt x="9606" y="0"/>
                    <a:pt x="9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3547471" y="2640351"/>
              <a:ext cx="71077" cy="148317"/>
            </a:xfrm>
            <a:custGeom>
              <a:avLst/>
              <a:gdLst/>
              <a:ahLst/>
              <a:cxnLst/>
              <a:rect l="l" t="t" r="r" b="b"/>
              <a:pathLst>
                <a:path w="2710" h="5655" extrusionOk="0">
                  <a:moveTo>
                    <a:pt x="2185" y="386"/>
                  </a:moveTo>
                  <a:cubicBezTo>
                    <a:pt x="2262" y="386"/>
                    <a:pt x="2320" y="448"/>
                    <a:pt x="2320" y="525"/>
                  </a:cubicBezTo>
                  <a:lnTo>
                    <a:pt x="2320" y="5265"/>
                  </a:lnTo>
                  <a:lnTo>
                    <a:pt x="385" y="5265"/>
                  </a:lnTo>
                  <a:lnTo>
                    <a:pt x="385" y="525"/>
                  </a:lnTo>
                  <a:cubicBezTo>
                    <a:pt x="385" y="448"/>
                    <a:pt x="448" y="386"/>
                    <a:pt x="525" y="386"/>
                  </a:cubicBezTo>
                  <a:close/>
                  <a:moveTo>
                    <a:pt x="525" y="1"/>
                  </a:moveTo>
                  <a:cubicBezTo>
                    <a:pt x="236" y="1"/>
                    <a:pt x="0" y="236"/>
                    <a:pt x="0" y="530"/>
                  </a:cubicBezTo>
                  <a:lnTo>
                    <a:pt x="0" y="5462"/>
                  </a:lnTo>
                  <a:cubicBezTo>
                    <a:pt x="0" y="5568"/>
                    <a:pt x="87" y="5654"/>
                    <a:pt x="193" y="5654"/>
                  </a:cubicBezTo>
                  <a:lnTo>
                    <a:pt x="2517" y="5654"/>
                  </a:lnTo>
                  <a:cubicBezTo>
                    <a:pt x="2623" y="5654"/>
                    <a:pt x="2709" y="5568"/>
                    <a:pt x="2709" y="5462"/>
                  </a:cubicBezTo>
                  <a:lnTo>
                    <a:pt x="2709" y="530"/>
                  </a:lnTo>
                  <a:cubicBezTo>
                    <a:pt x="2709" y="236"/>
                    <a:pt x="2474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3639477" y="2606151"/>
              <a:ext cx="71181" cy="182517"/>
            </a:xfrm>
            <a:custGeom>
              <a:avLst/>
              <a:gdLst/>
              <a:ahLst/>
              <a:cxnLst/>
              <a:rect l="l" t="t" r="r" b="b"/>
              <a:pathLst>
                <a:path w="2714" h="6959" extrusionOk="0">
                  <a:moveTo>
                    <a:pt x="2189" y="390"/>
                  </a:moveTo>
                  <a:cubicBezTo>
                    <a:pt x="2266" y="390"/>
                    <a:pt x="2329" y="453"/>
                    <a:pt x="2329" y="530"/>
                  </a:cubicBezTo>
                  <a:lnTo>
                    <a:pt x="2329" y="6569"/>
                  </a:lnTo>
                  <a:lnTo>
                    <a:pt x="390" y="6569"/>
                  </a:lnTo>
                  <a:lnTo>
                    <a:pt x="390" y="530"/>
                  </a:lnTo>
                  <a:cubicBezTo>
                    <a:pt x="390" y="453"/>
                    <a:pt x="452" y="390"/>
                    <a:pt x="529" y="390"/>
                  </a:cubicBezTo>
                  <a:close/>
                  <a:moveTo>
                    <a:pt x="529" y="1"/>
                  </a:moveTo>
                  <a:cubicBezTo>
                    <a:pt x="236" y="1"/>
                    <a:pt x="0" y="236"/>
                    <a:pt x="0" y="530"/>
                  </a:cubicBezTo>
                  <a:lnTo>
                    <a:pt x="0" y="6766"/>
                  </a:lnTo>
                  <a:cubicBezTo>
                    <a:pt x="0" y="6872"/>
                    <a:pt x="87" y="6958"/>
                    <a:pt x="197" y="6958"/>
                  </a:cubicBezTo>
                  <a:lnTo>
                    <a:pt x="2521" y="6958"/>
                  </a:lnTo>
                  <a:cubicBezTo>
                    <a:pt x="2627" y="6958"/>
                    <a:pt x="2714" y="6872"/>
                    <a:pt x="2714" y="6766"/>
                  </a:cubicBezTo>
                  <a:lnTo>
                    <a:pt x="2714" y="530"/>
                  </a:lnTo>
                  <a:cubicBezTo>
                    <a:pt x="2714" y="236"/>
                    <a:pt x="2478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3731588" y="2572081"/>
              <a:ext cx="71208" cy="216587"/>
            </a:xfrm>
            <a:custGeom>
              <a:avLst/>
              <a:gdLst/>
              <a:ahLst/>
              <a:cxnLst/>
              <a:rect l="l" t="t" r="r" b="b"/>
              <a:pathLst>
                <a:path w="2715" h="8258" extrusionOk="0">
                  <a:moveTo>
                    <a:pt x="2190" y="385"/>
                  </a:moveTo>
                  <a:cubicBezTo>
                    <a:pt x="2267" y="385"/>
                    <a:pt x="2330" y="448"/>
                    <a:pt x="2330" y="525"/>
                  </a:cubicBezTo>
                  <a:lnTo>
                    <a:pt x="2330" y="7868"/>
                  </a:lnTo>
                  <a:lnTo>
                    <a:pt x="390" y="7868"/>
                  </a:lnTo>
                  <a:lnTo>
                    <a:pt x="390" y="525"/>
                  </a:lnTo>
                  <a:cubicBezTo>
                    <a:pt x="390" y="448"/>
                    <a:pt x="453" y="385"/>
                    <a:pt x="530" y="385"/>
                  </a:cubicBezTo>
                  <a:close/>
                  <a:moveTo>
                    <a:pt x="530" y="1"/>
                  </a:moveTo>
                  <a:cubicBezTo>
                    <a:pt x="236" y="1"/>
                    <a:pt x="1" y="236"/>
                    <a:pt x="1" y="525"/>
                  </a:cubicBezTo>
                  <a:lnTo>
                    <a:pt x="1" y="8065"/>
                  </a:lnTo>
                  <a:cubicBezTo>
                    <a:pt x="1" y="8171"/>
                    <a:pt x="87" y="8257"/>
                    <a:pt x="198" y="8257"/>
                  </a:cubicBezTo>
                  <a:lnTo>
                    <a:pt x="2522" y="8257"/>
                  </a:lnTo>
                  <a:cubicBezTo>
                    <a:pt x="2628" y="8257"/>
                    <a:pt x="2715" y="8171"/>
                    <a:pt x="2715" y="8065"/>
                  </a:cubicBezTo>
                  <a:lnTo>
                    <a:pt x="2715" y="525"/>
                  </a:lnTo>
                  <a:cubicBezTo>
                    <a:pt x="2715" y="236"/>
                    <a:pt x="2479" y="1"/>
                    <a:pt x="2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3823857" y="2537880"/>
              <a:ext cx="71181" cy="250787"/>
            </a:xfrm>
            <a:custGeom>
              <a:avLst/>
              <a:gdLst/>
              <a:ahLst/>
              <a:cxnLst/>
              <a:rect l="l" t="t" r="r" b="b"/>
              <a:pathLst>
                <a:path w="2714" h="9562" extrusionOk="0">
                  <a:moveTo>
                    <a:pt x="2185" y="390"/>
                  </a:moveTo>
                  <a:cubicBezTo>
                    <a:pt x="2262" y="390"/>
                    <a:pt x="2324" y="448"/>
                    <a:pt x="2324" y="525"/>
                  </a:cubicBezTo>
                  <a:lnTo>
                    <a:pt x="2324" y="9172"/>
                  </a:lnTo>
                  <a:lnTo>
                    <a:pt x="385" y="9172"/>
                  </a:lnTo>
                  <a:lnTo>
                    <a:pt x="390" y="525"/>
                  </a:lnTo>
                  <a:cubicBezTo>
                    <a:pt x="390" y="448"/>
                    <a:pt x="448" y="390"/>
                    <a:pt x="525" y="390"/>
                  </a:cubicBezTo>
                  <a:close/>
                  <a:moveTo>
                    <a:pt x="525" y="1"/>
                  </a:moveTo>
                  <a:cubicBezTo>
                    <a:pt x="236" y="1"/>
                    <a:pt x="0" y="236"/>
                    <a:pt x="0" y="525"/>
                  </a:cubicBezTo>
                  <a:lnTo>
                    <a:pt x="0" y="9369"/>
                  </a:lnTo>
                  <a:cubicBezTo>
                    <a:pt x="0" y="9475"/>
                    <a:pt x="87" y="9561"/>
                    <a:pt x="193" y="9561"/>
                  </a:cubicBezTo>
                  <a:lnTo>
                    <a:pt x="2517" y="9561"/>
                  </a:lnTo>
                  <a:cubicBezTo>
                    <a:pt x="2627" y="9561"/>
                    <a:pt x="2714" y="9475"/>
                    <a:pt x="2714" y="9369"/>
                  </a:cubicBezTo>
                  <a:lnTo>
                    <a:pt x="2714" y="525"/>
                  </a:lnTo>
                  <a:cubicBezTo>
                    <a:pt x="2714" y="236"/>
                    <a:pt x="2478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3613984" y="2442334"/>
              <a:ext cx="272346" cy="97225"/>
            </a:xfrm>
            <a:custGeom>
              <a:avLst/>
              <a:gdLst/>
              <a:ahLst/>
              <a:cxnLst/>
              <a:rect l="l" t="t" r="r" b="b"/>
              <a:pathLst>
                <a:path w="10384" h="3707" extrusionOk="0">
                  <a:moveTo>
                    <a:pt x="7816" y="1"/>
                  </a:moveTo>
                  <a:cubicBezTo>
                    <a:pt x="7487" y="1"/>
                    <a:pt x="7292" y="370"/>
                    <a:pt x="7478" y="641"/>
                  </a:cubicBezTo>
                  <a:lnTo>
                    <a:pt x="7699" y="954"/>
                  </a:lnTo>
                  <a:cubicBezTo>
                    <a:pt x="6563" y="1608"/>
                    <a:pt x="3888" y="2931"/>
                    <a:pt x="246" y="3316"/>
                  </a:cubicBezTo>
                  <a:cubicBezTo>
                    <a:pt x="0" y="3345"/>
                    <a:pt x="19" y="3706"/>
                    <a:pt x="265" y="3706"/>
                  </a:cubicBezTo>
                  <a:lnTo>
                    <a:pt x="284" y="3706"/>
                  </a:lnTo>
                  <a:cubicBezTo>
                    <a:pt x="4215" y="3288"/>
                    <a:pt x="7045" y="1801"/>
                    <a:pt x="8079" y="1185"/>
                  </a:cubicBezTo>
                  <a:cubicBezTo>
                    <a:pt x="8170" y="1127"/>
                    <a:pt x="8199" y="997"/>
                    <a:pt x="8137" y="906"/>
                  </a:cubicBezTo>
                  <a:lnTo>
                    <a:pt x="7800" y="420"/>
                  </a:lnTo>
                  <a:cubicBezTo>
                    <a:pt x="7790" y="405"/>
                    <a:pt x="7800" y="391"/>
                    <a:pt x="7814" y="391"/>
                  </a:cubicBezTo>
                  <a:lnTo>
                    <a:pt x="9912" y="468"/>
                  </a:lnTo>
                  <a:cubicBezTo>
                    <a:pt x="9927" y="468"/>
                    <a:pt x="9932" y="477"/>
                    <a:pt x="9927" y="487"/>
                  </a:cubicBezTo>
                  <a:lnTo>
                    <a:pt x="9268" y="2484"/>
                  </a:lnTo>
                  <a:cubicBezTo>
                    <a:pt x="9265" y="2490"/>
                    <a:pt x="9256" y="2494"/>
                    <a:pt x="9249" y="2494"/>
                  </a:cubicBezTo>
                  <a:cubicBezTo>
                    <a:pt x="9244" y="2494"/>
                    <a:pt x="9241" y="2492"/>
                    <a:pt x="9239" y="2489"/>
                  </a:cubicBezTo>
                  <a:lnTo>
                    <a:pt x="8936" y="2056"/>
                  </a:lnTo>
                  <a:cubicBezTo>
                    <a:pt x="8898" y="2000"/>
                    <a:pt x="8837" y="1970"/>
                    <a:pt x="8775" y="1970"/>
                  </a:cubicBezTo>
                  <a:cubicBezTo>
                    <a:pt x="8741" y="1970"/>
                    <a:pt x="8707" y="1979"/>
                    <a:pt x="8676" y="1998"/>
                  </a:cubicBezTo>
                  <a:cubicBezTo>
                    <a:pt x="7954" y="2436"/>
                    <a:pt x="7203" y="2816"/>
                    <a:pt x="6429" y="3143"/>
                  </a:cubicBezTo>
                  <a:cubicBezTo>
                    <a:pt x="6229" y="3237"/>
                    <a:pt x="6318" y="3515"/>
                    <a:pt x="6505" y="3515"/>
                  </a:cubicBezTo>
                  <a:cubicBezTo>
                    <a:pt x="6529" y="3515"/>
                    <a:pt x="6555" y="3510"/>
                    <a:pt x="6583" y="3499"/>
                  </a:cubicBezTo>
                  <a:cubicBezTo>
                    <a:pt x="7319" y="3186"/>
                    <a:pt x="8031" y="2830"/>
                    <a:pt x="8719" y="2426"/>
                  </a:cubicBezTo>
                  <a:lnTo>
                    <a:pt x="8916" y="2710"/>
                  </a:lnTo>
                  <a:cubicBezTo>
                    <a:pt x="8999" y="2826"/>
                    <a:pt x="9124" y="2882"/>
                    <a:pt x="9248" y="2882"/>
                  </a:cubicBezTo>
                  <a:cubicBezTo>
                    <a:pt x="9411" y="2882"/>
                    <a:pt x="9573" y="2785"/>
                    <a:pt x="9633" y="2604"/>
                  </a:cubicBezTo>
                  <a:lnTo>
                    <a:pt x="10297" y="612"/>
                  </a:lnTo>
                  <a:cubicBezTo>
                    <a:pt x="10384" y="352"/>
                    <a:pt x="10196" y="88"/>
                    <a:pt x="9927" y="78"/>
                  </a:cubicBezTo>
                  <a:lnTo>
                    <a:pt x="7829" y="1"/>
                  </a:lnTo>
                  <a:cubicBezTo>
                    <a:pt x="7825" y="1"/>
                    <a:pt x="7820" y="1"/>
                    <a:pt x="7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3561975" y="2531166"/>
              <a:ext cx="210292" cy="47891"/>
            </a:xfrm>
            <a:custGeom>
              <a:avLst/>
              <a:gdLst/>
              <a:ahLst/>
              <a:cxnLst/>
              <a:rect l="l" t="t" r="r" b="b"/>
              <a:pathLst>
                <a:path w="8018" h="1826" extrusionOk="0">
                  <a:moveTo>
                    <a:pt x="1485" y="0"/>
                  </a:moveTo>
                  <a:cubicBezTo>
                    <a:pt x="1477" y="0"/>
                    <a:pt x="1468" y="1"/>
                    <a:pt x="1459" y="2"/>
                  </a:cubicBezTo>
                  <a:cubicBezTo>
                    <a:pt x="1040" y="30"/>
                    <a:pt x="612" y="45"/>
                    <a:pt x="198" y="45"/>
                  </a:cubicBezTo>
                  <a:cubicBezTo>
                    <a:pt x="87" y="45"/>
                    <a:pt x="1" y="131"/>
                    <a:pt x="1" y="237"/>
                  </a:cubicBezTo>
                  <a:lnTo>
                    <a:pt x="1" y="1633"/>
                  </a:lnTo>
                  <a:cubicBezTo>
                    <a:pt x="1" y="1739"/>
                    <a:pt x="87" y="1825"/>
                    <a:pt x="198" y="1825"/>
                  </a:cubicBezTo>
                  <a:cubicBezTo>
                    <a:pt x="2787" y="1816"/>
                    <a:pt x="5351" y="1344"/>
                    <a:pt x="7776" y="430"/>
                  </a:cubicBezTo>
                  <a:cubicBezTo>
                    <a:pt x="8018" y="367"/>
                    <a:pt x="7932" y="43"/>
                    <a:pt x="7736" y="43"/>
                  </a:cubicBezTo>
                  <a:cubicBezTo>
                    <a:pt x="7706" y="43"/>
                    <a:pt x="7672" y="51"/>
                    <a:pt x="7637" y="69"/>
                  </a:cubicBezTo>
                  <a:cubicBezTo>
                    <a:pt x="5322" y="940"/>
                    <a:pt x="2868" y="1402"/>
                    <a:pt x="395" y="1435"/>
                  </a:cubicBezTo>
                  <a:lnTo>
                    <a:pt x="395" y="430"/>
                  </a:lnTo>
                  <a:cubicBezTo>
                    <a:pt x="756" y="425"/>
                    <a:pt x="1122" y="411"/>
                    <a:pt x="1488" y="391"/>
                  </a:cubicBezTo>
                  <a:cubicBezTo>
                    <a:pt x="1748" y="382"/>
                    <a:pt x="1730" y="0"/>
                    <a:pt x="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47"/>
          <p:cNvGrpSpPr/>
          <p:nvPr/>
        </p:nvGrpSpPr>
        <p:grpSpPr>
          <a:xfrm>
            <a:off x="2735654" y="144991"/>
            <a:ext cx="360602" cy="360471"/>
            <a:chOff x="1751897" y="1989280"/>
            <a:chExt cx="360602" cy="360471"/>
          </a:xfrm>
        </p:grpSpPr>
        <p:sp>
          <p:nvSpPr>
            <p:cNvPr id="1814" name="Google Shape;1814;p47"/>
            <p:cNvSpPr/>
            <p:nvPr/>
          </p:nvSpPr>
          <p:spPr>
            <a:xfrm>
              <a:off x="1757208" y="1994604"/>
              <a:ext cx="265449" cy="174937"/>
            </a:xfrm>
            <a:custGeom>
              <a:avLst/>
              <a:gdLst/>
              <a:ahLst/>
              <a:cxnLst/>
              <a:rect l="l" t="t" r="r" b="b"/>
              <a:pathLst>
                <a:path w="10121" h="6670" extrusionOk="0">
                  <a:moveTo>
                    <a:pt x="861" y="0"/>
                  </a:moveTo>
                  <a:cubicBezTo>
                    <a:pt x="385" y="0"/>
                    <a:pt x="0" y="385"/>
                    <a:pt x="0" y="861"/>
                  </a:cubicBezTo>
                  <a:lnTo>
                    <a:pt x="0" y="6457"/>
                  </a:lnTo>
                  <a:cubicBezTo>
                    <a:pt x="0" y="6573"/>
                    <a:pt x="96" y="6669"/>
                    <a:pt x="217" y="6669"/>
                  </a:cubicBezTo>
                  <a:lnTo>
                    <a:pt x="2367" y="6669"/>
                  </a:lnTo>
                  <a:cubicBezTo>
                    <a:pt x="2603" y="6669"/>
                    <a:pt x="2796" y="6477"/>
                    <a:pt x="2800" y="6241"/>
                  </a:cubicBezTo>
                  <a:lnTo>
                    <a:pt x="2800" y="5813"/>
                  </a:lnTo>
                  <a:cubicBezTo>
                    <a:pt x="2800" y="5625"/>
                    <a:pt x="2723" y="5447"/>
                    <a:pt x="2584" y="5327"/>
                  </a:cubicBezTo>
                  <a:cubicBezTo>
                    <a:pt x="1727" y="4619"/>
                    <a:pt x="2223" y="3234"/>
                    <a:pt x="3330" y="3229"/>
                  </a:cubicBezTo>
                  <a:cubicBezTo>
                    <a:pt x="3334" y="3229"/>
                    <a:pt x="3337" y="3229"/>
                    <a:pt x="3341" y="3229"/>
                  </a:cubicBezTo>
                  <a:cubicBezTo>
                    <a:pt x="4440" y="3229"/>
                    <a:pt x="4944" y="4607"/>
                    <a:pt x="4100" y="5317"/>
                  </a:cubicBezTo>
                  <a:cubicBezTo>
                    <a:pt x="3955" y="5437"/>
                    <a:pt x="3873" y="5615"/>
                    <a:pt x="3873" y="5803"/>
                  </a:cubicBezTo>
                  <a:lnTo>
                    <a:pt x="3873" y="6241"/>
                  </a:lnTo>
                  <a:cubicBezTo>
                    <a:pt x="3873" y="6474"/>
                    <a:pt x="4061" y="6669"/>
                    <a:pt x="4293" y="6669"/>
                  </a:cubicBezTo>
                  <a:cubicBezTo>
                    <a:pt x="4296" y="6669"/>
                    <a:pt x="4299" y="6669"/>
                    <a:pt x="4302" y="6669"/>
                  </a:cubicBezTo>
                  <a:lnTo>
                    <a:pt x="6669" y="6669"/>
                  </a:lnTo>
                  <a:lnTo>
                    <a:pt x="6669" y="4302"/>
                  </a:lnTo>
                  <a:cubicBezTo>
                    <a:pt x="6669" y="4066"/>
                    <a:pt x="6862" y="3874"/>
                    <a:pt x="7102" y="3874"/>
                  </a:cubicBezTo>
                  <a:lnTo>
                    <a:pt x="7540" y="3874"/>
                  </a:lnTo>
                  <a:cubicBezTo>
                    <a:pt x="7728" y="3874"/>
                    <a:pt x="7906" y="3955"/>
                    <a:pt x="8026" y="4100"/>
                  </a:cubicBezTo>
                  <a:cubicBezTo>
                    <a:pt x="8272" y="4392"/>
                    <a:pt x="8598" y="4523"/>
                    <a:pt x="8920" y="4523"/>
                  </a:cubicBezTo>
                  <a:cubicBezTo>
                    <a:pt x="9529" y="4523"/>
                    <a:pt x="10121" y="4054"/>
                    <a:pt x="10114" y="3330"/>
                  </a:cubicBezTo>
                  <a:cubicBezTo>
                    <a:pt x="10111" y="2611"/>
                    <a:pt x="9523" y="2150"/>
                    <a:pt x="8919" y="2150"/>
                  </a:cubicBezTo>
                  <a:cubicBezTo>
                    <a:pt x="8593" y="2150"/>
                    <a:pt x="8262" y="2284"/>
                    <a:pt x="8016" y="2584"/>
                  </a:cubicBezTo>
                  <a:cubicBezTo>
                    <a:pt x="7899" y="2720"/>
                    <a:pt x="7728" y="2801"/>
                    <a:pt x="7546" y="2801"/>
                  </a:cubicBezTo>
                  <a:cubicBezTo>
                    <a:pt x="7541" y="2801"/>
                    <a:pt x="7536" y="2801"/>
                    <a:pt x="7530" y="2801"/>
                  </a:cubicBezTo>
                  <a:lnTo>
                    <a:pt x="7102" y="2801"/>
                  </a:lnTo>
                  <a:cubicBezTo>
                    <a:pt x="6862" y="2801"/>
                    <a:pt x="6669" y="2608"/>
                    <a:pt x="6669" y="2367"/>
                  </a:cubicBezTo>
                  <a:lnTo>
                    <a:pt x="6669" y="217"/>
                  </a:lnTo>
                  <a:cubicBezTo>
                    <a:pt x="6669" y="96"/>
                    <a:pt x="6573" y="0"/>
                    <a:pt x="6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1932120" y="1994604"/>
              <a:ext cx="175042" cy="265291"/>
            </a:xfrm>
            <a:custGeom>
              <a:avLst/>
              <a:gdLst/>
              <a:ahLst/>
              <a:cxnLst/>
              <a:rect l="l" t="t" r="r" b="b"/>
              <a:pathLst>
                <a:path w="6674" h="10115" extrusionOk="0">
                  <a:moveTo>
                    <a:pt x="217" y="0"/>
                  </a:moveTo>
                  <a:cubicBezTo>
                    <a:pt x="96" y="0"/>
                    <a:pt x="0" y="96"/>
                    <a:pt x="0" y="217"/>
                  </a:cubicBezTo>
                  <a:lnTo>
                    <a:pt x="0" y="2367"/>
                  </a:lnTo>
                  <a:cubicBezTo>
                    <a:pt x="0" y="2603"/>
                    <a:pt x="193" y="2796"/>
                    <a:pt x="433" y="2796"/>
                  </a:cubicBezTo>
                  <a:lnTo>
                    <a:pt x="861" y="2796"/>
                  </a:lnTo>
                  <a:cubicBezTo>
                    <a:pt x="867" y="2796"/>
                    <a:pt x="872" y="2796"/>
                    <a:pt x="878" y="2796"/>
                  </a:cubicBezTo>
                  <a:cubicBezTo>
                    <a:pt x="1059" y="2796"/>
                    <a:pt x="1231" y="2719"/>
                    <a:pt x="1347" y="2584"/>
                  </a:cubicBezTo>
                  <a:cubicBezTo>
                    <a:pt x="1593" y="2284"/>
                    <a:pt x="1924" y="2150"/>
                    <a:pt x="2250" y="2150"/>
                  </a:cubicBezTo>
                  <a:cubicBezTo>
                    <a:pt x="2854" y="2150"/>
                    <a:pt x="3442" y="2611"/>
                    <a:pt x="3445" y="3330"/>
                  </a:cubicBezTo>
                  <a:cubicBezTo>
                    <a:pt x="3452" y="4054"/>
                    <a:pt x="2860" y="4523"/>
                    <a:pt x="2251" y="4523"/>
                  </a:cubicBezTo>
                  <a:cubicBezTo>
                    <a:pt x="1929" y="4523"/>
                    <a:pt x="1603" y="4392"/>
                    <a:pt x="1357" y="4100"/>
                  </a:cubicBezTo>
                  <a:cubicBezTo>
                    <a:pt x="1237" y="3955"/>
                    <a:pt x="1059" y="3874"/>
                    <a:pt x="871" y="3874"/>
                  </a:cubicBezTo>
                  <a:lnTo>
                    <a:pt x="433" y="3874"/>
                  </a:lnTo>
                  <a:cubicBezTo>
                    <a:pt x="193" y="3874"/>
                    <a:pt x="0" y="4066"/>
                    <a:pt x="0" y="4302"/>
                  </a:cubicBezTo>
                  <a:lnTo>
                    <a:pt x="0" y="6669"/>
                  </a:lnTo>
                  <a:lnTo>
                    <a:pt x="2372" y="6669"/>
                  </a:lnTo>
                  <a:cubicBezTo>
                    <a:pt x="2608" y="6669"/>
                    <a:pt x="2801" y="6862"/>
                    <a:pt x="2801" y="7102"/>
                  </a:cubicBezTo>
                  <a:lnTo>
                    <a:pt x="2801" y="7540"/>
                  </a:lnTo>
                  <a:cubicBezTo>
                    <a:pt x="2801" y="7723"/>
                    <a:pt x="2719" y="7906"/>
                    <a:pt x="2574" y="8026"/>
                  </a:cubicBezTo>
                  <a:cubicBezTo>
                    <a:pt x="1729" y="8737"/>
                    <a:pt x="2236" y="10114"/>
                    <a:pt x="3338" y="10114"/>
                  </a:cubicBezTo>
                  <a:cubicBezTo>
                    <a:pt x="3340" y="10114"/>
                    <a:pt x="3342" y="10114"/>
                    <a:pt x="3344" y="10114"/>
                  </a:cubicBezTo>
                  <a:cubicBezTo>
                    <a:pt x="4451" y="10110"/>
                    <a:pt x="4947" y="8719"/>
                    <a:pt x="4090" y="8016"/>
                  </a:cubicBezTo>
                  <a:cubicBezTo>
                    <a:pt x="3951" y="7896"/>
                    <a:pt x="3869" y="7713"/>
                    <a:pt x="3874" y="7530"/>
                  </a:cubicBezTo>
                  <a:lnTo>
                    <a:pt x="3874" y="7102"/>
                  </a:lnTo>
                  <a:cubicBezTo>
                    <a:pt x="3874" y="6862"/>
                    <a:pt x="4066" y="6669"/>
                    <a:pt x="4307" y="6669"/>
                  </a:cubicBezTo>
                  <a:lnTo>
                    <a:pt x="6457" y="6669"/>
                  </a:lnTo>
                  <a:cubicBezTo>
                    <a:pt x="6573" y="6669"/>
                    <a:pt x="6669" y="6573"/>
                    <a:pt x="6674" y="6457"/>
                  </a:cubicBezTo>
                  <a:lnTo>
                    <a:pt x="6674" y="861"/>
                  </a:lnTo>
                  <a:cubicBezTo>
                    <a:pt x="6674" y="385"/>
                    <a:pt x="6284" y="0"/>
                    <a:pt x="5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1841661" y="2169515"/>
              <a:ext cx="265396" cy="175042"/>
            </a:xfrm>
            <a:custGeom>
              <a:avLst/>
              <a:gdLst/>
              <a:ahLst/>
              <a:cxnLst/>
              <a:rect l="l" t="t" r="r" b="b"/>
              <a:pathLst>
                <a:path w="10119" h="6674" extrusionOk="0">
                  <a:moveTo>
                    <a:pt x="3449" y="0"/>
                  </a:moveTo>
                  <a:lnTo>
                    <a:pt x="3449" y="2368"/>
                  </a:lnTo>
                  <a:cubicBezTo>
                    <a:pt x="3449" y="2608"/>
                    <a:pt x="3257" y="2801"/>
                    <a:pt x="3021" y="2801"/>
                  </a:cubicBezTo>
                  <a:lnTo>
                    <a:pt x="2583" y="2801"/>
                  </a:lnTo>
                  <a:cubicBezTo>
                    <a:pt x="2395" y="2801"/>
                    <a:pt x="2217" y="2719"/>
                    <a:pt x="2097" y="2574"/>
                  </a:cubicBezTo>
                  <a:cubicBezTo>
                    <a:pt x="1849" y="2282"/>
                    <a:pt x="1522" y="2151"/>
                    <a:pt x="1201" y="2151"/>
                  </a:cubicBezTo>
                  <a:cubicBezTo>
                    <a:pt x="591" y="2151"/>
                    <a:pt x="1" y="2620"/>
                    <a:pt x="4" y="3344"/>
                  </a:cubicBezTo>
                  <a:cubicBezTo>
                    <a:pt x="10" y="4063"/>
                    <a:pt x="597" y="4522"/>
                    <a:pt x="1200" y="4522"/>
                  </a:cubicBezTo>
                  <a:cubicBezTo>
                    <a:pt x="1526" y="4522"/>
                    <a:pt x="1856" y="4389"/>
                    <a:pt x="2102" y="4090"/>
                  </a:cubicBezTo>
                  <a:cubicBezTo>
                    <a:pt x="2223" y="3954"/>
                    <a:pt x="2395" y="3873"/>
                    <a:pt x="2577" y="3873"/>
                  </a:cubicBezTo>
                  <a:cubicBezTo>
                    <a:pt x="2582" y="3873"/>
                    <a:pt x="2587" y="3873"/>
                    <a:pt x="2593" y="3874"/>
                  </a:cubicBezTo>
                  <a:lnTo>
                    <a:pt x="3021" y="3874"/>
                  </a:lnTo>
                  <a:cubicBezTo>
                    <a:pt x="3257" y="3874"/>
                    <a:pt x="3449" y="4066"/>
                    <a:pt x="3449" y="4307"/>
                  </a:cubicBezTo>
                  <a:lnTo>
                    <a:pt x="3449" y="6457"/>
                  </a:lnTo>
                  <a:cubicBezTo>
                    <a:pt x="3449" y="6578"/>
                    <a:pt x="3545" y="6674"/>
                    <a:pt x="3666" y="6674"/>
                  </a:cubicBezTo>
                  <a:lnTo>
                    <a:pt x="9262" y="6674"/>
                  </a:lnTo>
                  <a:cubicBezTo>
                    <a:pt x="9733" y="6669"/>
                    <a:pt x="10118" y="6284"/>
                    <a:pt x="10118" y="5808"/>
                  </a:cubicBezTo>
                  <a:lnTo>
                    <a:pt x="10118" y="217"/>
                  </a:lnTo>
                  <a:cubicBezTo>
                    <a:pt x="10118" y="96"/>
                    <a:pt x="10022" y="0"/>
                    <a:pt x="9902" y="0"/>
                  </a:cubicBezTo>
                  <a:lnTo>
                    <a:pt x="7751" y="0"/>
                  </a:lnTo>
                  <a:cubicBezTo>
                    <a:pt x="7515" y="0"/>
                    <a:pt x="7323" y="193"/>
                    <a:pt x="7323" y="433"/>
                  </a:cubicBezTo>
                  <a:lnTo>
                    <a:pt x="7323" y="861"/>
                  </a:lnTo>
                  <a:cubicBezTo>
                    <a:pt x="7318" y="1044"/>
                    <a:pt x="7395" y="1227"/>
                    <a:pt x="7534" y="1347"/>
                  </a:cubicBezTo>
                  <a:cubicBezTo>
                    <a:pt x="8391" y="2050"/>
                    <a:pt x="7900" y="3441"/>
                    <a:pt x="6793" y="3445"/>
                  </a:cubicBezTo>
                  <a:cubicBezTo>
                    <a:pt x="6791" y="3445"/>
                    <a:pt x="6789" y="3445"/>
                    <a:pt x="6787" y="3445"/>
                  </a:cubicBezTo>
                  <a:cubicBezTo>
                    <a:pt x="5680" y="3445"/>
                    <a:pt x="5178" y="2068"/>
                    <a:pt x="6023" y="1357"/>
                  </a:cubicBezTo>
                  <a:cubicBezTo>
                    <a:pt x="6168" y="1237"/>
                    <a:pt x="6250" y="1054"/>
                    <a:pt x="6250" y="871"/>
                  </a:cubicBezTo>
                  <a:lnTo>
                    <a:pt x="6250" y="433"/>
                  </a:lnTo>
                  <a:cubicBezTo>
                    <a:pt x="6250" y="193"/>
                    <a:pt x="6052" y="0"/>
                    <a:pt x="5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1757208" y="2079135"/>
              <a:ext cx="175042" cy="265317"/>
            </a:xfrm>
            <a:custGeom>
              <a:avLst/>
              <a:gdLst/>
              <a:ahLst/>
              <a:cxnLst/>
              <a:rect l="l" t="t" r="r" b="b"/>
              <a:pathLst>
                <a:path w="6674" h="10116" extrusionOk="0">
                  <a:moveTo>
                    <a:pt x="3335" y="1"/>
                  </a:moveTo>
                  <a:cubicBezTo>
                    <a:pt x="3334" y="1"/>
                    <a:pt x="3332" y="1"/>
                    <a:pt x="3330" y="1"/>
                  </a:cubicBezTo>
                  <a:cubicBezTo>
                    <a:pt x="2223" y="11"/>
                    <a:pt x="1727" y="1396"/>
                    <a:pt x="2584" y="2099"/>
                  </a:cubicBezTo>
                  <a:cubicBezTo>
                    <a:pt x="2723" y="2224"/>
                    <a:pt x="2805" y="2402"/>
                    <a:pt x="2800" y="2590"/>
                  </a:cubicBezTo>
                  <a:lnTo>
                    <a:pt x="2800" y="3018"/>
                  </a:lnTo>
                  <a:cubicBezTo>
                    <a:pt x="2800" y="3254"/>
                    <a:pt x="2608" y="3446"/>
                    <a:pt x="2367" y="3446"/>
                  </a:cubicBezTo>
                  <a:lnTo>
                    <a:pt x="217" y="3446"/>
                  </a:lnTo>
                  <a:cubicBezTo>
                    <a:pt x="96" y="3446"/>
                    <a:pt x="0" y="3542"/>
                    <a:pt x="0" y="3663"/>
                  </a:cubicBezTo>
                  <a:lnTo>
                    <a:pt x="0" y="9254"/>
                  </a:lnTo>
                  <a:cubicBezTo>
                    <a:pt x="0" y="9730"/>
                    <a:pt x="385" y="10115"/>
                    <a:pt x="861" y="10115"/>
                  </a:cubicBezTo>
                  <a:lnTo>
                    <a:pt x="6457" y="10115"/>
                  </a:lnTo>
                  <a:cubicBezTo>
                    <a:pt x="6573" y="10115"/>
                    <a:pt x="6669" y="10019"/>
                    <a:pt x="6674" y="9899"/>
                  </a:cubicBezTo>
                  <a:lnTo>
                    <a:pt x="6674" y="7748"/>
                  </a:lnTo>
                  <a:cubicBezTo>
                    <a:pt x="6669" y="7512"/>
                    <a:pt x="6477" y="7320"/>
                    <a:pt x="6241" y="7320"/>
                  </a:cubicBezTo>
                  <a:lnTo>
                    <a:pt x="5813" y="7320"/>
                  </a:lnTo>
                  <a:cubicBezTo>
                    <a:pt x="5807" y="7319"/>
                    <a:pt x="5802" y="7319"/>
                    <a:pt x="5796" y="7319"/>
                  </a:cubicBezTo>
                  <a:cubicBezTo>
                    <a:pt x="5614" y="7319"/>
                    <a:pt x="5443" y="7396"/>
                    <a:pt x="5327" y="7531"/>
                  </a:cubicBezTo>
                  <a:cubicBezTo>
                    <a:pt x="5078" y="7832"/>
                    <a:pt x="4746" y="7967"/>
                    <a:pt x="4419" y="7967"/>
                  </a:cubicBezTo>
                  <a:cubicBezTo>
                    <a:pt x="3816" y="7967"/>
                    <a:pt x="3232" y="7508"/>
                    <a:pt x="3229" y="6790"/>
                  </a:cubicBezTo>
                  <a:cubicBezTo>
                    <a:pt x="3222" y="6064"/>
                    <a:pt x="3813" y="5596"/>
                    <a:pt x="4421" y="5596"/>
                  </a:cubicBezTo>
                  <a:cubicBezTo>
                    <a:pt x="4743" y="5596"/>
                    <a:pt x="5070" y="5727"/>
                    <a:pt x="5317" y="6020"/>
                  </a:cubicBezTo>
                  <a:cubicBezTo>
                    <a:pt x="5434" y="6161"/>
                    <a:pt x="5605" y="6242"/>
                    <a:pt x="5787" y="6242"/>
                  </a:cubicBezTo>
                  <a:cubicBezTo>
                    <a:pt x="5793" y="6242"/>
                    <a:pt x="5798" y="6242"/>
                    <a:pt x="5803" y="6242"/>
                  </a:cubicBezTo>
                  <a:lnTo>
                    <a:pt x="6241" y="6242"/>
                  </a:lnTo>
                  <a:cubicBezTo>
                    <a:pt x="6477" y="6242"/>
                    <a:pt x="6674" y="6049"/>
                    <a:pt x="6674" y="5814"/>
                  </a:cubicBezTo>
                  <a:lnTo>
                    <a:pt x="6674" y="3446"/>
                  </a:lnTo>
                  <a:lnTo>
                    <a:pt x="4302" y="3446"/>
                  </a:lnTo>
                  <a:cubicBezTo>
                    <a:pt x="4066" y="3446"/>
                    <a:pt x="3873" y="3254"/>
                    <a:pt x="3873" y="3018"/>
                  </a:cubicBezTo>
                  <a:lnTo>
                    <a:pt x="3873" y="2580"/>
                  </a:lnTo>
                  <a:cubicBezTo>
                    <a:pt x="3873" y="2392"/>
                    <a:pt x="3955" y="2214"/>
                    <a:pt x="4100" y="2094"/>
                  </a:cubicBezTo>
                  <a:cubicBezTo>
                    <a:pt x="4945" y="1378"/>
                    <a:pt x="4438" y="1"/>
                    <a:pt x="3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1757208" y="2169515"/>
              <a:ext cx="39525" cy="174937"/>
            </a:xfrm>
            <a:custGeom>
              <a:avLst/>
              <a:gdLst/>
              <a:ahLst/>
              <a:cxnLst/>
              <a:rect l="l" t="t" r="r" b="b"/>
              <a:pathLst>
                <a:path w="1507" h="6670" extrusionOk="0">
                  <a:moveTo>
                    <a:pt x="217" y="0"/>
                  </a:moveTo>
                  <a:cubicBezTo>
                    <a:pt x="96" y="0"/>
                    <a:pt x="0" y="96"/>
                    <a:pt x="0" y="217"/>
                  </a:cubicBezTo>
                  <a:lnTo>
                    <a:pt x="0" y="5813"/>
                  </a:lnTo>
                  <a:cubicBezTo>
                    <a:pt x="0" y="6284"/>
                    <a:pt x="385" y="6669"/>
                    <a:pt x="861" y="6669"/>
                  </a:cubicBezTo>
                  <a:lnTo>
                    <a:pt x="1489" y="6669"/>
                  </a:lnTo>
                  <a:cubicBezTo>
                    <a:pt x="1020" y="6664"/>
                    <a:pt x="645" y="6278"/>
                    <a:pt x="645" y="5813"/>
                  </a:cubicBezTo>
                  <a:lnTo>
                    <a:pt x="645" y="217"/>
                  </a:lnTo>
                  <a:cubicBezTo>
                    <a:pt x="645" y="96"/>
                    <a:pt x="741" y="0"/>
                    <a:pt x="861" y="0"/>
                  </a:cubicBezTo>
                  <a:close/>
                  <a:moveTo>
                    <a:pt x="1489" y="6669"/>
                  </a:moveTo>
                  <a:cubicBezTo>
                    <a:pt x="1492" y="6669"/>
                    <a:pt x="1494" y="6669"/>
                    <a:pt x="1497" y="6669"/>
                  </a:cubicBezTo>
                  <a:cubicBezTo>
                    <a:pt x="1500" y="6669"/>
                    <a:pt x="1503" y="6669"/>
                    <a:pt x="1506" y="66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1810581" y="2079240"/>
              <a:ext cx="39892" cy="90301"/>
            </a:xfrm>
            <a:custGeom>
              <a:avLst/>
              <a:gdLst/>
              <a:ahLst/>
              <a:cxnLst/>
              <a:rect l="l" t="t" r="r" b="b"/>
              <a:pathLst>
                <a:path w="1521" h="3443" extrusionOk="0">
                  <a:moveTo>
                    <a:pt x="1301" y="0"/>
                  </a:moveTo>
                  <a:cubicBezTo>
                    <a:pt x="849" y="0"/>
                    <a:pt x="426" y="262"/>
                    <a:pt x="231" y="685"/>
                  </a:cubicBezTo>
                  <a:cubicBezTo>
                    <a:pt x="0" y="1171"/>
                    <a:pt x="135" y="1753"/>
                    <a:pt x="549" y="2095"/>
                  </a:cubicBezTo>
                  <a:cubicBezTo>
                    <a:pt x="688" y="2220"/>
                    <a:pt x="765" y="2398"/>
                    <a:pt x="761" y="2586"/>
                  </a:cubicBezTo>
                  <a:lnTo>
                    <a:pt x="761" y="3014"/>
                  </a:lnTo>
                  <a:cubicBezTo>
                    <a:pt x="761" y="3250"/>
                    <a:pt x="568" y="3442"/>
                    <a:pt x="332" y="3442"/>
                  </a:cubicBezTo>
                  <a:lnTo>
                    <a:pt x="761" y="3442"/>
                  </a:lnTo>
                  <a:cubicBezTo>
                    <a:pt x="1001" y="3442"/>
                    <a:pt x="1194" y="3250"/>
                    <a:pt x="1194" y="3014"/>
                  </a:cubicBezTo>
                  <a:lnTo>
                    <a:pt x="1194" y="2586"/>
                  </a:lnTo>
                  <a:cubicBezTo>
                    <a:pt x="1198" y="2398"/>
                    <a:pt x="1117" y="2220"/>
                    <a:pt x="977" y="2095"/>
                  </a:cubicBezTo>
                  <a:cubicBezTo>
                    <a:pt x="202" y="1455"/>
                    <a:pt x="530" y="199"/>
                    <a:pt x="1521" y="21"/>
                  </a:cubicBezTo>
                  <a:cubicBezTo>
                    <a:pt x="1447" y="7"/>
                    <a:pt x="1374" y="0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1757208" y="1994604"/>
              <a:ext cx="39525" cy="174937"/>
            </a:xfrm>
            <a:custGeom>
              <a:avLst/>
              <a:gdLst/>
              <a:ahLst/>
              <a:cxnLst/>
              <a:rect l="l" t="t" r="r" b="b"/>
              <a:pathLst>
                <a:path w="1507" h="6670" extrusionOk="0">
                  <a:moveTo>
                    <a:pt x="861" y="0"/>
                  </a:moveTo>
                  <a:cubicBezTo>
                    <a:pt x="385" y="0"/>
                    <a:pt x="0" y="385"/>
                    <a:pt x="0" y="861"/>
                  </a:cubicBezTo>
                  <a:lnTo>
                    <a:pt x="0" y="6453"/>
                  </a:lnTo>
                  <a:cubicBezTo>
                    <a:pt x="0" y="6573"/>
                    <a:pt x="96" y="6669"/>
                    <a:pt x="217" y="6669"/>
                  </a:cubicBezTo>
                  <a:lnTo>
                    <a:pt x="861" y="6669"/>
                  </a:lnTo>
                  <a:cubicBezTo>
                    <a:pt x="741" y="6669"/>
                    <a:pt x="645" y="6573"/>
                    <a:pt x="645" y="6457"/>
                  </a:cubicBezTo>
                  <a:lnTo>
                    <a:pt x="645" y="861"/>
                  </a:lnTo>
                  <a:cubicBezTo>
                    <a:pt x="645" y="385"/>
                    <a:pt x="1030" y="0"/>
                    <a:pt x="1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1997111" y="2050941"/>
              <a:ext cx="40023" cy="62159"/>
            </a:xfrm>
            <a:custGeom>
              <a:avLst/>
              <a:gdLst/>
              <a:ahLst/>
              <a:cxnLst/>
              <a:rect l="l" t="t" r="r" b="b"/>
              <a:pathLst>
                <a:path w="1526" h="2370" extrusionOk="0">
                  <a:moveTo>
                    <a:pt x="248" y="0"/>
                  </a:moveTo>
                  <a:cubicBezTo>
                    <a:pt x="166" y="0"/>
                    <a:pt x="83" y="9"/>
                    <a:pt x="0" y="27"/>
                  </a:cubicBezTo>
                  <a:cubicBezTo>
                    <a:pt x="558" y="128"/>
                    <a:pt x="967" y="614"/>
                    <a:pt x="967" y="1182"/>
                  </a:cubicBezTo>
                  <a:cubicBezTo>
                    <a:pt x="972" y="1750"/>
                    <a:pt x="568" y="2240"/>
                    <a:pt x="10" y="2351"/>
                  </a:cubicBezTo>
                  <a:lnTo>
                    <a:pt x="5" y="2351"/>
                  </a:lnTo>
                  <a:cubicBezTo>
                    <a:pt x="77" y="2363"/>
                    <a:pt x="150" y="2369"/>
                    <a:pt x="224" y="2369"/>
                  </a:cubicBezTo>
                  <a:cubicBezTo>
                    <a:pt x="297" y="2369"/>
                    <a:pt x="371" y="2363"/>
                    <a:pt x="443" y="2351"/>
                  </a:cubicBezTo>
                  <a:cubicBezTo>
                    <a:pt x="1092" y="2236"/>
                    <a:pt x="1525" y="1615"/>
                    <a:pt x="1405" y="960"/>
                  </a:cubicBezTo>
                  <a:cubicBezTo>
                    <a:pt x="1296" y="395"/>
                    <a:pt x="800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1932120" y="1994604"/>
              <a:ext cx="22608" cy="73332"/>
            </a:xfrm>
            <a:custGeom>
              <a:avLst/>
              <a:gdLst/>
              <a:ahLst/>
              <a:cxnLst/>
              <a:rect l="l" t="t" r="r" b="b"/>
              <a:pathLst>
                <a:path w="862" h="2796" extrusionOk="0">
                  <a:moveTo>
                    <a:pt x="217" y="0"/>
                  </a:moveTo>
                  <a:cubicBezTo>
                    <a:pt x="96" y="0"/>
                    <a:pt x="0" y="96"/>
                    <a:pt x="0" y="217"/>
                  </a:cubicBezTo>
                  <a:lnTo>
                    <a:pt x="0" y="2367"/>
                  </a:lnTo>
                  <a:cubicBezTo>
                    <a:pt x="5" y="2603"/>
                    <a:pt x="197" y="2796"/>
                    <a:pt x="433" y="2796"/>
                  </a:cubicBezTo>
                  <a:lnTo>
                    <a:pt x="861" y="2796"/>
                  </a:lnTo>
                  <a:cubicBezTo>
                    <a:pt x="626" y="2796"/>
                    <a:pt x="433" y="2603"/>
                    <a:pt x="433" y="2367"/>
                  </a:cubicBezTo>
                  <a:lnTo>
                    <a:pt x="433" y="217"/>
                  </a:lnTo>
                  <a:cubicBezTo>
                    <a:pt x="433" y="96"/>
                    <a:pt x="529" y="0"/>
                    <a:pt x="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1932120" y="2096183"/>
              <a:ext cx="22608" cy="73358"/>
            </a:xfrm>
            <a:custGeom>
              <a:avLst/>
              <a:gdLst/>
              <a:ahLst/>
              <a:cxnLst/>
              <a:rect l="l" t="t" r="r" b="b"/>
              <a:pathLst>
                <a:path w="862" h="2797" extrusionOk="0">
                  <a:moveTo>
                    <a:pt x="433" y="1"/>
                  </a:moveTo>
                  <a:cubicBezTo>
                    <a:pt x="193" y="1"/>
                    <a:pt x="0" y="193"/>
                    <a:pt x="0" y="429"/>
                  </a:cubicBezTo>
                  <a:lnTo>
                    <a:pt x="0" y="2796"/>
                  </a:lnTo>
                  <a:lnTo>
                    <a:pt x="433" y="2796"/>
                  </a:lnTo>
                  <a:lnTo>
                    <a:pt x="433" y="429"/>
                  </a:lnTo>
                  <a:cubicBezTo>
                    <a:pt x="433" y="193"/>
                    <a:pt x="626" y="1"/>
                    <a:pt x="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1979932" y="2169515"/>
              <a:ext cx="45347" cy="90301"/>
            </a:xfrm>
            <a:custGeom>
              <a:avLst/>
              <a:gdLst/>
              <a:ahLst/>
              <a:cxnLst/>
              <a:rect l="l" t="t" r="r" b="b"/>
              <a:pathLst>
                <a:path w="1729" h="3443" extrusionOk="0">
                  <a:moveTo>
                    <a:pt x="544" y="0"/>
                  </a:moveTo>
                  <a:cubicBezTo>
                    <a:pt x="785" y="0"/>
                    <a:pt x="978" y="193"/>
                    <a:pt x="978" y="433"/>
                  </a:cubicBezTo>
                  <a:lnTo>
                    <a:pt x="978" y="871"/>
                  </a:lnTo>
                  <a:cubicBezTo>
                    <a:pt x="978" y="1054"/>
                    <a:pt x="896" y="1237"/>
                    <a:pt x="751" y="1357"/>
                  </a:cubicBezTo>
                  <a:cubicBezTo>
                    <a:pt x="1" y="1987"/>
                    <a:pt x="299" y="3205"/>
                    <a:pt x="1261" y="3416"/>
                  </a:cubicBezTo>
                  <a:cubicBezTo>
                    <a:pt x="1341" y="3434"/>
                    <a:pt x="1423" y="3442"/>
                    <a:pt x="1504" y="3442"/>
                  </a:cubicBezTo>
                  <a:cubicBezTo>
                    <a:pt x="1579" y="3442"/>
                    <a:pt x="1654" y="3435"/>
                    <a:pt x="1728" y="3421"/>
                  </a:cubicBezTo>
                  <a:cubicBezTo>
                    <a:pt x="1714" y="3421"/>
                    <a:pt x="1704" y="3421"/>
                    <a:pt x="1690" y="3416"/>
                  </a:cubicBezTo>
                  <a:cubicBezTo>
                    <a:pt x="732" y="3205"/>
                    <a:pt x="429" y="1987"/>
                    <a:pt x="1184" y="1357"/>
                  </a:cubicBezTo>
                  <a:cubicBezTo>
                    <a:pt x="1324" y="1237"/>
                    <a:pt x="1406" y="1054"/>
                    <a:pt x="1406" y="871"/>
                  </a:cubicBezTo>
                  <a:lnTo>
                    <a:pt x="1406" y="433"/>
                  </a:lnTo>
                  <a:cubicBezTo>
                    <a:pt x="1406" y="193"/>
                    <a:pt x="1213" y="0"/>
                    <a:pt x="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1920868" y="2169515"/>
              <a:ext cx="22634" cy="73463"/>
            </a:xfrm>
            <a:custGeom>
              <a:avLst/>
              <a:gdLst/>
              <a:ahLst/>
              <a:cxnLst/>
              <a:rect l="l" t="t" r="r" b="b"/>
              <a:pathLst>
                <a:path w="863" h="2801" extrusionOk="0">
                  <a:moveTo>
                    <a:pt x="429" y="0"/>
                  </a:moveTo>
                  <a:lnTo>
                    <a:pt x="429" y="2368"/>
                  </a:lnTo>
                  <a:cubicBezTo>
                    <a:pt x="429" y="2603"/>
                    <a:pt x="237" y="2801"/>
                    <a:pt x="1" y="2801"/>
                  </a:cubicBezTo>
                  <a:lnTo>
                    <a:pt x="429" y="2801"/>
                  </a:lnTo>
                  <a:cubicBezTo>
                    <a:pt x="670" y="2796"/>
                    <a:pt x="862" y="2603"/>
                    <a:pt x="862" y="2368"/>
                  </a:cubicBezTo>
                  <a:lnTo>
                    <a:pt x="8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1838461" y="2225983"/>
              <a:ext cx="40154" cy="62212"/>
            </a:xfrm>
            <a:custGeom>
              <a:avLst/>
              <a:gdLst/>
              <a:ahLst/>
              <a:cxnLst/>
              <a:rect l="l" t="t" r="r" b="b"/>
              <a:pathLst>
                <a:path w="1531" h="2372" extrusionOk="0">
                  <a:moveTo>
                    <a:pt x="1305" y="0"/>
                  </a:moveTo>
                  <a:cubicBezTo>
                    <a:pt x="1233" y="0"/>
                    <a:pt x="1160" y="8"/>
                    <a:pt x="1088" y="22"/>
                  </a:cubicBezTo>
                  <a:cubicBezTo>
                    <a:pt x="434" y="133"/>
                    <a:pt x="1" y="758"/>
                    <a:pt x="121" y="1408"/>
                  </a:cubicBezTo>
                  <a:cubicBezTo>
                    <a:pt x="230" y="1976"/>
                    <a:pt x="730" y="2371"/>
                    <a:pt x="1288" y="2371"/>
                  </a:cubicBezTo>
                  <a:cubicBezTo>
                    <a:pt x="1368" y="2371"/>
                    <a:pt x="1449" y="2363"/>
                    <a:pt x="1531" y="2346"/>
                  </a:cubicBezTo>
                  <a:cubicBezTo>
                    <a:pt x="872" y="2221"/>
                    <a:pt x="443" y="1581"/>
                    <a:pt x="588" y="927"/>
                  </a:cubicBezTo>
                  <a:cubicBezTo>
                    <a:pt x="689" y="465"/>
                    <a:pt x="1055" y="109"/>
                    <a:pt x="1516" y="22"/>
                  </a:cubicBezTo>
                  <a:lnTo>
                    <a:pt x="1521" y="22"/>
                  </a:lnTo>
                  <a:cubicBezTo>
                    <a:pt x="1449" y="8"/>
                    <a:pt x="1377" y="0"/>
                    <a:pt x="1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1920868" y="2271094"/>
              <a:ext cx="28168" cy="73463"/>
            </a:xfrm>
            <a:custGeom>
              <a:avLst/>
              <a:gdLst/>
              <a:ahLst/>
              <a:cxnLst/>
              <a:rect l="l" t="t" r="r" b="b"/>
              <a:pathLst>
                <a:path w="1074" h="2801" extrusionOk="0">
                  <a:moveTo>
                    <a:pt x="1" y="1"/>
                  </a:moveTo>
                  <a:cubicBezTo>
                    <a:pt x="237" y="1"/>
                    <a:pt x="429" y="193"/>
                    <a:pt x="429" y="434"/>
                  </a:cubicBezTo>
                  <a:lnTo>
                    <a:pt x="429" y="2584"/>
                  </a:lnTo>
                  <a:cubicBezTo>
                    <a:pt x="429" y="2700"/>
                    <a:pt x="525" y="2801"/>
                    <a:pt x="646" y="2801"/>
                  </a:cubicBezTo>
                  <a:lnTo>
                    <a:pt x="1074" y="2801"/>
                  </a:lnTo>
                  <a:cubicBezTo>
                    <a:pt x="954" y="2796"/>
                    <a:pt x="862" y="2700"/>
                    <a:pt x="862" y="2584"/>
                  </a:cubicBezTo>
                  <a:lnTo>
                    <a:pt x="862" y="434"/>
                  </a:lnTo>
                  <a:cubicBezTo>
                    <a:pt x="862" y="193"/>
                    <a:pt x="670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1751897" y="1989280"/>
              <a:ext cx="360602" cy="360471"/>
            </a:xfrm>
            <a:custGeom>
              <a:avLst/>
              <a:gdLst/>
              <a:ahLst/>
              <a:cxnLst/>
              <a:rect l="l" t="t" r="r" b="b"/>
              <a:pathLst>
                <a:path w="13749" h="13744" extrusionOk="0">
                  <a:moveTo>
                    <a:pt x="3545" y="3631"/>
                  </a:moveTo>
                  <a:cubicBezTo>
                    <a:pt x="3615" y="3631"/>
                    <a:pt x="3685" y="3638"/>
                    <a:pt x="3754" y="3653"/>
                  </a:cubicBezTo>
                  <a:cubicBezTo>
                    <a:pt x="4548" y="3831"/>
                    <a:pt x="4798" y="4842"/>
                    <a:pt x="4173" y="5366"/>
                  </a:cubicBezTo>
                  <a:cubicBezTo>
                    <a:pt x="3985" y="5525"/>
                    <a:pt x="3874" y="5761"/>
                    <a:pt x="3879" y="6006"/>
                  </a:cubicBezTo>
                  <a:lnTo>
                    <a:pt x="3879" y="6444"/>
                  </a:lnTo>
                  <a:cubicBezTo>
                    <a:pt x="3879" y="6790"/>
                    <a:pt x="4158" y="7074"/>
                    <a:pt x="4510" y="7074"/>
                  </a:cubicBezTo>
                  <a:lnTo>
                    <a:pt x="6675" y="7074"/>
                  </a:lnTo>
                  <a:lnTo>
                    <a:pt x="6675" y="9240"/>
                  </a:lnTo>
                  <a:cubicBezTo>
                    <a:pt x="6675" y="9369"/>
                    <a:pt x="6574" y="9470"/>
                    <a:pt x="6444" y="9470"/>
                  </a:cubicBezTo>
                  <a:lnTo>
                    <a:pt x="6006" y="9470"/>
                  </a:lnTo>
                  <a:cubicBezTo>
                    <a:pt x="5876" y="9470"/>
                    <a:pt x="5756" y="9413"/>
                    <a:pt x="5674" y="9316"/>
                  </a:cubicBezTo>
                  <a:cubicBezTo>
                    <a:pt x="5389" y="8978"/>
                    <a:pt x="5002" y="8821"/>
                    <a:pt x="4619" y="8821"/>
                  </a:cubicBezTo>
                  <a:cubicBezTo>
                    <a:pt x="4009" y="8821"/>
                    <a:pt x="3411" y="9221"/>
                    <a:pt x="3263" y="9913"/>
                  </a:cubicBezTo>
                  <a:cubicBezTo>
                    <a:pt x="3124" y="10539"/>
                    <a:pt x="3432" y="11179"/>
                    <a:pt x="4009" y="11458"/>
                  </a:cubicBezTo>
                  <a:cubicBezTo>
                    <a:pt x="4203" y="11553"/>
                    <a:pt x="4411" y="11599"/>
                    <a:pt x="4616" y="11599"/>
                  </a:cubicBezTo>
                  <a:cubicBezTo>
                    <a:pt x="5020" y="11599"/>
                    <a:pt x="5415" y="11421"/>
                    <a:pt x="5684" y="11092"/>
                  </a:cubicBezTo>
                  <a:cubicBezTo>
                    <a:pt x="5762" y="11000"/>
                    <a:pt x="5876" y="10947"/>
                    <a:pt x="5999" y="10947"/>
                  </a:cubicBezTo>
                  <a:cubicBezTo>
                    <a:pt x="6005" y="10947"/>
                    <a:pt x="6010" y="10947"/>
                    <a:pt x="6016" y="10948"/>
                  </a:cubicBezTo>
                  <a:lnTo>
                    <a:pt x="6444" y="10948"/>
                  </a:lnTo>
                  <a:cubicBezTo>
                    <a:pt x="6569" y="10948"/>
                    <a:pt x="6675" y="11049"/>
                    <a:pt x="6675" y="11174"/>
                  </a:cubicBezTo>
                  <a:lnTo>
                    <a:pt x="6675" y="13339"/>
                  </a:lnTo>
                  <a:lnTo>
                    <a:pt x="1064" y="13339"/>
                  </a:lnTo>
                  <a:cubicBezTo>
                    <a:pt x="703" y="13339"/>
                    <a:pt x="405" y="13046"/>
                    <a:pt x="405" y="12685"/>
                  </a:cubicBezTo>
                  <a:lnTo>
                    <a:pt x="405" y="7074"/>
                  </a:lnTo>
                  <a:lnTo>
                    <a:pt x="2570" y="7074"/>
                  </a:lnTo>
                  <a:cubicBezTo>
                    <a:pt x="2917" y="7074"/>
                    <a:pt x="3201" y="6790"/>
                    <a:pt x="3201" y="6444"/>
                  </a:cubicBezTo>
                  <a:lnTo>
                    <a:pt x="3201" y="6016"/>
                  </a:lnTo>
                  <a:cubicBezTo>
                    <a:pt x="3206" y="5765"/>
                    <a:pt x="3100" y="5530"/>
                    <a:pt x="2912" y="5371"/>
                  </a:cubicBezTo>
                  <a:cubicBezTo>
                    <a:pt x="2436" y="4976"/>
                    <a:pt x="2436" y="4245"/>
                    <a:pt x="2922" y="3850"/>
                  </a:cubicBezTo>
                  <a:cubicBezTo>
                    <a:pt x="3098" y="3707"/>
                    <a:pt x="3319" y="3631"/>
                    <a:pt x="3545" y="3631"/>
                  </a:cubicBezTo>
                  <a:close/>
                  <a:moveTo>
                    <a:pt x="12685" y="400"/>
                  </a:moveTo>
                  <a:cubicBezTo>
                    <a:pt x="13050" y="400"/>
                    <a:pt x="13344" y="699"/>
                    <a:pt x="13344" y="1064"/>
                  </a:cubicBezTo>
                  <a:lnTo>
                    <a:pt x="13344" y="6670"/>
                  </a:lnTo>
                  <a:lnTo>
                    <a:pt x="13118" y="6670"/>
                  </a:lnTo>
                  <a:cubicBezTo>
                    <a:pt x="12863" y="6684"/>
                    <a:pt x="12863" y="7060"/>
                    <a:pt x="13118" y="7074"/>
                  </a:cubicBezTo>
                  <a:lnTo>
                    <a:pt x="13344" y="7074"/>
                  </a:lnTo>
                  <a:lnTo>
                    <a:pt x="13344" y="12685"/>
                  </a:lnTo>
                  <a:cubicBezTo>
                    <a:pt x="13344" y="13046"/>
                    <a:pt x="13046" y="13344"/>
                    <a:pt x="12685" y="13344"/>
                  </a:cubicBezTo>
                  <a:lnTo>
                    <a:pt x="7074" y="13344"/>
                  </a:lnTo>
                  <a:lnTo>
                    <a:pt x="7074" y="11179"/>
                  </a:lnTo>
                  <a:cubicBezTo>
                    <a:pt x="7074" y="10832"/>
                    <a:pt x="6790" y="10548"/>
                    <a:pt x="6444" y="10548"/>
                  </a:cubicBezTo>
                  <a:lnTo>
                    <a:pt x="6016" y="10548"/>
                  </a:lnTo>
                  <a:cubicBezTo>
                    <a:pt x="6010" y="10548"/>
                    <a:pt x="6005" y="10548"/>
                    <a:pt x="5999" y="10548"/>
                  </a:cubicBezTo>
                  <a:cubicBezTo>
                    <a:pt x="5755" y="10548"/>
                    <a:pt x="5526" y="10653"/>
                    <a:pt x="5371" y="10837"/>
                  </a:cubicBezTo>
                  <a:cubicBezTo>
                    <a:pt x="5174" y="11075"/>
                    <a:pt x="4893" y="11194"/>
                    <a:pt x="4613" y="11194"/>
                  </a:cubicBezTo>
                  <a:cubicBezTo>
                    <a:pt x="4330" y="11194"/>
                    <a:pt x="4048" y="11073"/>
                    <a:pt x="3850" y="10832"/>
                  </a:cubicBezTo>
                  <a:cubicBezTo>
                    <a:pt x="3663" y="10596"/>
                    <a:pt x="3590" y="10288"/>
                    <a:pt x="3653" y="9995"/>
                  </a:cubicBezTo>
                  <a:cubicBezTo>
                    <a:pt x="3762" y="9507"/>
                    <a:pt x="4186" y="9224"/>
                    <a:pt x="4619" y="9224"/>
                  </a:cubicBezTo>
                  <a:cubicBezTo>
                    <a:pt x="4890" y="9224"/>
                    <a:pt x="5164" y="9335"/>
                    <a:pt x="5366" y="9576"/>
                  </a:cubicBezTo>
                  <a:cubicBezTo>
                    <a:pt x="5521" y="9760"/>
                    <a:pt x="5751" y="9870"/>
                    <a:pt x="5991" y="9870"/>
                  </a:cubicBezTo>
                  <a:cubicBezTo>
                    <a:pt x="5996" y="9870"/>
                    <a:pt x="6001" y="9870"/>
                    <a:pt x="6006" y="9870"/>
                  </a:cubicBezTo>
                  <a:lnTo>
                    <a:pt x="6444" y="9870"/>
                  </a:lnTo>
                  <a:cubicBezTo>
                    <a:pt x="6795" y="9870"/>
                    <a:pt x="7074" y="9591"/>
                    <a:pt x="7074" y="9240"/>
                  </a:cubicBezTo>
                  <a:lnTo>
                    <a:pt x="7074" y="7074"/>
                  </a:lnTo>
                  <a:lnTo>
                    <a:pt x="9239" y="7074"/>
                  </a:lnTo>
                  <a:cubicBezTo>
                    <a:pt x="9369" y="7074"/>
                    <a:pt x="9470" y="7175"/>
                    <a:pt x="9470" y="7305"/>
                  </a:cubicBezTo>
                  <a:lnTo>
                    <a:pt x="9470" y="7743"/>
                  </a:lnTo>
                  <a:cubicBezTo>
                    <a:pt x="9470" y="7868"/>
                    <a:pt x="9413" y="7993"/>
                    <a:pt x="9316" y="8075"/>
                  </a:cubicBezTo>
                  <a:cubicBezTo>
                    <a:pt x="8436" y="8811"/>
                    <a:pt x="8787" y="10240"/>
                    <a:pt x="9913" y="10486"/>
                  </a:cubicBezTo>
                  <a:cubicBezTo>
                    <a:pt x="10009" y="10505"/>
                    <a:pt x="10106" y="10515"/>
                    <a:pt x="10207" y="10519"/>
                  </a:cubicBezTo>
                  <a:cubicBezTo>
                    <a:pt x="10794" y="10519"/>
                    <a:pt x="11313" y="10154"/>
                    <a:pt x="11511" y="9600"/>
                  </a:cubicBezTo>
                  <a:cubicBezTo>
                    <a:pt x="11713" y="9052"/>
                    <a:pt x="11539" y="8436"/>
                    <a:pt x="11087" y="8065"/>
                  </a:cubicBezTo>
                  <a:cubicBezTo>
                    <a:pt x="10996" y="7979"/>
                    <a:pt x="10943" y="7859"/>
                    <a:pt x="10948" y="7733"/>
                  </a:cubicBezTo>
                  <a:lnTo>
                    <a:pt x="10948" y="7305"/>
                  </a:lnTo>
                  <a:cubicBezTo>
                    <a:pt x="10948" y="7175"/>
                    <a:pt x="11049" y="7074"/>
                    <a:pt x="11179" y="7074"/>
                  </a:cubicBezTo>
                  <a:lnTo>
                    <a:pt x="12252" y="7074"/>
                  </a:lnTo>
                  <a:cubicBezTo>
                    <a:pt x="12507" y="7060"/>
                    <a:pt x="12507" y="6684"/>
                    <a:pt x="12252" y="6670"/>
                  </a:cubicBezTo>
                  <a:lnTo>
                    <a:pt x="11179" y="6670"/>
                  </a:lnTo>
                  <a:cubicBezTo>
                    <a:pt x="10827" y="6670"/>
                    <a:pt x="10548" y="6954"/>
                    <a:pt x="10548" y="7305"/>
                  </a:cubicBezTo>
                  <a:lnTo>
                    <a:pt x="10548" y="7733"/>
                  </a:lnTo>
                  <a:cubicBezTo>
                    <a:pt x="10539" y="7979"/>
                    <a:pt x="10644" y="8215"/>
                    <a:pt x="10832" y="8373"/>
                  </a:cubicBezTo>
                  <a:cubicBezTo>
                    <a:pt x="11313" y="8768"/>
                    <a:pt x="11308" y="9504"/>
                    <a:pt x="10827" y="9894"/>
                  </a:cubicBezTo>
                  <a:cubicBezTo>
                    <a:pt x="10651" y="10037"/>
                    <a:pt x="10430" y="10113"/>
                    <a:pt x="10204" y="10113"/>
                  </a:cubicBezTo>
                  <a:cubicBezTo>
                    <a:pt x="10134" y="10113"/>
                    <a:pt x="10064" y="10106"/>
                    <a:pt x="9995" y="10091"/>
                  </a:cubicBezTo>
                  <a:cubicBezTo>
                    <a:pt x="9201" y="9918"/>
                    <a:pt x="8951" y="8908"/>
                    <a:pt x="9576" y="8383"/>
                  </a:cubicBezTo>
                  <a:cubicBezTo>
                    <a:pt x="9764" y="8224"/>
                    <a:pt x="9870" y="7988"/>
                    <a:pt x="9870" y="7743"/>
                  </a:cubicBezTo>
                  <a:lnTo>
                    <a:pt x="9870" y="7305"/>
                  </a:lnTo>
                  <a:cubicBezTo>
                    <a:pt x="9870" y="6954"/>
                    <a:pt x="9586" y="6675"/>
                    <a:pt x="9239" y="6675"/>
                  </a:cubicBezTo>
                  <a:lnTo>
                    <a:pt x="7074" y="6675"/>
                  </a:lnTo>
                  <a:lnTo>
                    <a:pt x="7074" y="4510"/>
                  </a:lnTo>
                  <a:cubicBezTo>
                    <a:pt x="7074" y="4380"/>
                    <a:pt x="7175" y="4279"/>
                    <a:pt x="7300" y="4279"/>
                  </a:cubicBezTo>
                  <a:lnTo>
                    <a:pt x="7738" y="4279"/>
                  </a:lnTo>
                  <a:cubicBezTo>
                    <a:pt x="7868" y="4279"/>
                    <a:pt x="7988" y="4332"/>
                    <a:pt x="8070" y="4433"/>
                  </a:cubicBezTo>
                  <a:cubicBezTo>
                    <a:pt x="8355" y="4771"/>
                    <a:pt x="8741" y="4927"/>
                    <a:pt x="9123" y="4927"/>
                  </a:cubicBezTo>
                  <a:cubicBezTo>
                    <a:pt x="9735" y="4927"/>
                    <a:pt x="10335" y="4526"/>
                    <a:pt x="10486" y="3836"/>
                  </a:cubicBezTo>
                  <a:cubicBezTo>
                    <a:pt x="10625" y="3210"/>
                    <a:pt x="10317" y="2570"/>
                    <a:pt x="9740" y="2287"/>
                  </a:cubicBezTo>
                  <a:cubicBezTo>
                    <a:pt x="9547" y="2193"/>
                    <a:pt x="9341" y="2148"/>
                    <a:pt x="9138" y="2148"/>
                  </a:cubicBezTo>
                  <a:cubicBezTo>
                    <a:pt x="8731" y="2148"/>
                    <a:pt x="8333" y="2327"/>
                    <a:pt x="8061" y="2657"/>
                  </a:cubicBezTo>
                  <a:cubicBezTo>
                    <a:pt x="7982" y="2749"/>
                    <a:pt x="7868" y="2802"/>
                    <a:pt x="7749" y="2802"/>
                  </a:cubicBezTo>
                  <a:cubicBezTo>
                    <a:pt x="7744" y="2802"/>
                    <a:pt x="7739" y="2802"/>
                    <a:pt x="7733" y="2801"/>
                  </a:cubicBezTo>
                  <a:lnTo>
                    <a:pt x="7300" y="2801"/>
                  </a:lnTo>
                  <a:cubicBezTo>
                    <a:pt x="7175" y="2801"/>
                    <a:pt x="7069" y="2696"/>
                    <a:pt x="7069" y="2570"/>
                  </a:cubicBezTo>
                  <a:lnTo>
                    <a:pt x="7069" y="1493"/>
                  </a:lnTo>
                  <a:cubicBezTo>
                    <a:pt x="7065" y="1365"/>
                    <a:pt x="6968" y="1301"/>
                    <a:pt x="6871" y="1301"/>
                  </a:cubicBezTo>
                  <a:cubicBezTo>
                    <a:pt x="6775" y="1301"/>
                    <a:pt x="6677" y="1365"/>
                    <a:pt x="6670" y="1493"/>
                  </a:cubicBezTo>
                  <a:lnTo>
                    <a:pt x="6670" y="2570"/>
                  </a:lnTo>
                  <a:cubicBezTo>
                    <a:pt x="6670" y="2917"/>
                    <a:pt x="6954" y="3201"/>
                    <a:pt x="7300" y="3201"/>
                  </a:cubicBezTo>
                  <a:lnTo>
                    <a:pt x="7733" y="3201"/>
                  </a:lnTo>
                  <a:cubicBezTo>
                    <a:pt x="7739" y="3201"/>
                    <a:pt x="7744" y="3201"/>
                    <a:pt x="7749" y="3201"/>
                  </a:cubicBezTo>
                  <a:cubicBezTo>
                    <a:pt x="7989" y="3201"/>
                    <a:pt x="8218" y="3096"/>
                    <a:pt x="8373" y="2912"/>
                  </a:cubicBezTo>
                  <a:cubicBezTo>
                    <a:pt x="8570" y="2675"/>
                    <a:pt x="8850" y="2556"/>
                    <a:pt x="9131" y="2556"/>
                  </a:cubicBezTo>
                  <a:cubicBezTo>
                    <a:pt x="9415" y="2556"/>
                    <a:pt x="9698" y="2678"/>
                    <a:pt x="9894" y="2922"/>
                  </a:cubicBezTo>
                  <a:cubicBezTo>
                    <a:pt x="10082" y="3153"/>
                    <a:pt x="10154" y="3461"/>
                    <a:pt x="10091" y="3754"/>
                  </a:cubicBezTo>
                  <a:cubicBezTo>
                    <a:pt x="9982" y="4242"/>
                    <a:pt x="9558" y="4525"/>
                    <a:pt x="9125" y="4525"/>
                  </a:cubicBezTo>
                  <a:cubicBezTo>
                    <a:pt x="8854" y="4525"/>
                    <a:pt x="8580" y="4414"/>
                    <a:pt x="8378" y="4173"/>
                  </a:cubicBezTo>
                  <a:cubicBezTo>
                    <a:pt x="8223" y="3989"/>
                    <a:pt x="7993" y="3879"/>
                    <a:pt x="7754" y="3879"/>
                  </a:cubicBezTo>
                  <a:cubicBezTo>
                    <a:pt x="7748" y="3879"/>
                    <a:pt x="7743" y="3879"/>
                    <a:pt x="7738" y="3879"/>
                  </a:cubicBezTo>
                  <a:lnTo>
                    <a:pt x="7300" y="3879"/>
                  </a:lnTo>
                  <a:cubicBezTo>
                    <a:pt x="6954" y="3879"/>
                    <a:pt x="6670" y="4158"/>
                    <a:pt x="6670" y="4510"/>
                  </a:cubicBezTo>
                  <a:lnTo>
                    <a:pt x="6670" y="6675"/>
                  </a:lnTo>
                  <a:lnTo>
                    <a:pt x="4510" y="6675"/>
                  </a:lnTo>
                  <a:cubicBezTo>
                    <a:pt x="4384" y="6675"/>
                    <a:pt x="4283" y="6574"/>
                    <a:pt x="4283" y="6444"/>
                  </a:cubicBezTo>
                  <a:lnTo>
                    <a:pt x="4283" y="6006"/>
                  </a:lnTo>
                  <a:cubicBezTo>
                    <a:pt x="4279" y="5881"/>
                    <a:pt x="4336" y="5756"/>
                    <a:pt x="4433" y="5674"/>
                  </a:cubicBezTo>
                  <a:cubicBezTo>
                    <a:pt x="5313" y="4938"/>
                    <a:pt x="4962" y="3509"/>
                    <a:pt x="3836" y="3263"/>
                  </a:cubicBezTo>
                  <a:cubicBezTo>
                    <a:pt x="3734" y="3241"/>
                    <a:pt x="3632" y="3230"/>
                    <a:pt x="3532" y="3230"/>
                  </a:cubicBezTo>
                  <a:cubicBezTo>
                    <a:pt x="2788" y="3230"/>
                    <a:pt x="2152" y="3835"/>
                    <a:pt x="2152" y="4615"/>
                  </a:cubicBezTo>
                  <a:cubicBezTo>
                    <a:pt x="2152" y="5029"/>
                    <a:pt x="2339" y="5424"/>
                    <a:pt x="2657" y="5684"/>
                  </a:cubicBezTo>
                  <a:cubicBezTo>
                    <a:pt x="2753" y="5770"/>
                    <a:pt x="2806" y="5891"/>
                    <a:pt x="2801" y="6016"/>
                  </a:cubicBezTo>
                  <a:lnTo>
                    <a:pt x="2801" y="6449"/>
                  </a:lnTo>
                  <a:cubicBezTo>
                    <a:pt x="2797" y="6574"/>
                    <a:pt x="2695" y="6675"/>
                    <a:pt x="2570" y="6675"/>
                  </a:cubicBezTo>
                  <a:lnTo>
                    <a:pt x="405" y="6675"/>
                  </a:lnTo>
                  <a:lnTo>
                    <a:pt x="405" y="1064"/>
                  </a:lnTo>
                  <a:cubicBezTo>
                    <a:pt x="405" y="699"/>
                    <a:pt x="699" y="400"/>
                    <a:pt x="1064" y="400"/>
                  </a:cubicBezTo>
                  <a:lnTo>
                    <a:pt x="6675" y="400"/>
                  </a:lnTo>
                  <a:lnTo>
                    <a:pt x="6675" y="631"/>
                  </a:lnTo>
                  <a:cubicBezTo>
                    <a:pt x="6668" y="773"/>
                    <a:pt x="6772" y="844"/>
                    <a:pt x="6877" y="844"/>
                  </a:cubicBezTo>
                  <a:cubicBezTo>
                    <a:pt x="6982" y="844"/>
                    <a:pt x="7086" y="773"/>
                    <a:pt x="7079" y="631"/>
                  </a:cubicBezTo>
                  <a:lnTo>
                    <a:pt x="7079" y="400"/>
                  </a:lnTo>
                  <a:close/>
                  <a:moveTo>
                    <a:pt x="1064" y="1"/>
                  </a:moveTo>
                  <a:cubicBezTo>
                    <a:pt x="477" y="1"/>
                    <a:pt x="1" y="473"/>
                    <a:pt x="1" y="1060"/>
                  </a:cubicBezTo>
                  <a:lnTo>
                    <a:pt x="1" y="12685"/>
                  </a:lnTo>
                  <a:cubicBezTo>
                    <a:pt x="1" y="13267"/>
                    <a:pt x="477" y="13743"/>
                    <a:pt x="1064" y="13743"/>
                  </a:cubicBezTo>
                  <a:lnTo>
                    <a:pt x="12685" y="13743"/>
                  </a:lnTo>
                  <a:cubicBezTo>
                    <a:pt x="13272" y="13743"/>
                    <a:pt x="13743" y="13267"/>
                    <a:pt x="13748" y="12685"/>
                  </a:cubicBezTo>
                  <a:lnTo>
                    <a:pt x="13748" y="1064"/>
                  </a:lnTo>
                  <a:cubicBezTo>
                    <a:pt x="13748" y="477"/>
                    <a:pt x="13272" y="1"/>
                    <a:pt x="12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47"/>
          <p:cNvGrpSpPr/>
          <p:nvPr/>
        </p:nvGrpSpPr>
        <p:grpSpPr>
          <a:xfrm>
            <a:off x="4343466" y="-243861"/>
            <a:ext cx="320034" cy="448050"/>
            <a:chOff x="7736864" y="3058468"/>
            <a:chExt cx="263403" cy="366713"/>
          </a:xfrm>
        </p:grpSpPr>
        <p:sp>
          <p:nvSpPr>
            <p:cNvPr id="1830" name="Google Shape;1830;p47"/>
            <p:cNvSpPr/>
            <p:nvPr/>
          </p:nvSpPr>
          <p:spPr>
            <a:xfrm>
              <a:off x="7742230" y="3086820"/>
              <a:ext cx="252676" cy="333063"/>
            </a:xfrm>
            <a:custGeom>
              <a:avLst/>
              <a:gdLst/>
              <a:ahLst/>
              <a:cxnLst/>
              <a:rect l="l" t="t" r="r" b="b"/>
              <a:pathLst>
                <a:path w="9634" h="12699" extrusionOk="0">
                  <a:moveTo>
                    <a:pt x="655" y="1"/>
                  </a:moveTo>
                  <a:cubicBezTo>
                    <a:pt x="294" y="1"/>
                    <a:pt x="0" y="294"/>
                    <a:pt x="0" y="655"/>
                  </a:cubicBezTo>
                  <a:lnTo>
                    <a:pt x="0" y="12040"/>
                  </a:lnTo>
                  <a:cubicBezTo>
                    <a:pt x="0" y="12400"/>
                    <a:pt x="294" y="12699"/>
                    <a:pt x="655" y="12699"/>
                  </a:cubicBezTo>
                  <a:lnTo>
                    <a:pt x="8974" y="12699"/>
                  </a:lnTo>
                  <a:cubicBezTo>
                    <a:pt x="9335" y="12699"/>
                    <a:pt x="9633" y="12400"/>
                    <a:pt x="9633" y="12040"/>
                  </a:cubicBezTo>
                  <a:lnTo>
                    <a:pt x="9633" y="655"/>
                  </a:lnTo>
                  <a:cubicBezTo>
                    <a:pt x="9628" y="294"/>
                    <a:pt x="9335" y="1"/>
                    <a:pt x="8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7765179" y="3109795"/>
              <a:ext cx="206751" cy="275651"/>
            </a:xfrm>
            <a:custGeom>
              <a:avLst/>
              <a:gdLst/>
              <a:ahLst/>
              <a:cxnLst/>
              <a:rect l="l" t="t" r="r" b="b"/>
              <a:pathLst>
                <a:path w="7883" h="10510" extrusionOk="0">
                  <a:moveTo>
                    <a:pt x="1" y="0"/>
                  </a:moveTo>
                  <a:lnTo>
                    <a:pt x="1" y="10509"/>
                  </a:lnTo>
                  <a:lnTo>
                    <a:pt x="7883" y="10509"/>
                  </a:lnTo>
                  <a:lnTo>
                    <a:pt x="7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7816795" y="3063792"/>
              <a:ext cx="103520" cy="46029"/>
            </a:xfrm>
            <a:custGeom>
              <a:avLst/>
              <a:gdLst/>
              <a:ahLst/>
              <a:cxnLst/>
              <a:rect l="l" t="t" r="r" b="b"/>
              <a:pathLst>
                <a:path w="3947" h="1755" extrusionOk="0">
                  <a:moveTo>
                    <a:pt x="1972" y="1"/>
                  </a:moveTo>
                  <a:cubicBezTo>
                    <a:pt x="1678" y="1"/>
                    <a:pt x="1384" y="147"/>
                    <a:pt x="1218" y="441"/>
                  </a:cubicBezTo>
                  <a:lnTo>
                    <a:pt x="439" y="441"/>
                  </a:lnTo>
                  <a:cubicBezTo>
                    <a:pt x="198" y="441"/>
                    <a:pt x="1" y="633"/>
                    <a:pt x="1" y="879"/>
                  </a:cubicBezTo>
                  <a:lnTo>
                    <a:pt x="1" y="1754"/>
                  </a:lnTo>
                  <a:lnTo>
                    <a:pt x="3942" y="1754"/>
                  </a:lnTo>
                  <a:lnTo>
                    <a:pt x="3942" y="879"/>
                  </a:lnTo>
                  <a:cubicBezTo>
                    <a:pt x="3947" y="638"/>
                    <a:pt x="3749" y="441"/>
                    <a:pt x="3504" y="441"/>
                  </a:cubicBezTo>
                  <a:lnTo>
                    <a:pt x="2729" y="441"/>
                  </a:lnTo>
                  <a:cubicBezTo>
                    <a:pt x="2561" y="147"/>
                    <a:pt x="2266" y="1"/>
                    <a:pt x="19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7796731" y="3221734"/>
              <a:ext cx="28798" cy="28667"/>
            </a:xfrm>
            <a:custGeom>
              <a:avLst/>
              <a:gdLst/>
              <a:ahLst/>
              <a:cxnLst/>
              <a:rect l="l" t="t" r="r" b="b"/>
              <a:pathLst>
                <a:path w="1098" h="1093" extrusionOk="0">
                  <a:moveTo>
                    <a:pt x="549" y="0"/>
                  </a:moveTo>
                  <a:cubicBezTo>
                    <a:pt x="246" y="0"/>
                    <a:pt x="1" y="246"/>
                    <a:pt x="1" y="544"/>
                  </a:cubicBezTo>
                  <a:cubicBezTo>
                    <a:pt x="1" y="847"/>
                    <a:pt x="246" y="1093"/>
                    <a:pt x="549" y="1093"/>
                  </a:cubicBezTo>
                  <a:cubicBezTo>
                    <a:pt x="853" y="1093"/>
                    <a:pt x="1098" y="847"/>
                    <a:pt x="1098" y="544"/>
                  </a:cubicBezTo>
                  <a:cubicBezTo>
                    <a:pt x="1098" y="246"/>
                    <a:pt x="853" y="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7796731" y="3273350"/>
              <a:ext cx="28798" cy="28798"/>
            </a:xfrm>
            <a:custGeom>
              <a:avLst/>
              <a:gdLst/>
              <a:ahLst/>
              <a:cxnLst/>
              <a:rect l="l" t="t" r="r" b="b"/>
              <a:pathLst>
                <a:path w="1098" h="1098" extrusionOk="0">
                  <a:moveTo>
                    <a:pt x="549" y="0"/>
                  </a:moveTo>
                  <a:cubicBezTo>
                    <a:pt x="246" y="0"/>
                    <a:pt x="1" y="246"/>
                    <a:pt x="1" y="549"/>
                  </a:cubicBezTo>
                  <a:cubicBezTo>
                    <a:pt x="1" y="852"/>
                    <a:pt x="246" y="1097"/>
                    <a:pt x="549" y="1097"/>
                  </a:cubicBezTo>
                  <a:cubicBezTo>
                    <a:pt x="853" y="1097"/>
                    <a:pt x="1098" y="852"/>
                    <a:pt x="1098" y="549"/>
                  </a:cubicBezTo>
                  <a:cubicBezTo>
                    <a:pt x="1098" y="246"/>
                    <a:pt x="853" y="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7796731" y="3325097"/>
              <a:ext cx="28798" cy="28667"/>
            </a:xfrm>
            <a:custGeom>
              <a:avLst/>
              <a:gdLst/>
              <a:ahLst/>
              <a:cxnLst/>
              <a:rect l="l" t="t" r="r" b="b"/>
              <a:pathLst>
                <a:path w="1098" h="1093" extrusionOk="0">
                  <a:moveTo>
                    <a:pt x="549" y="0"/>
                  </a:moveTo>
                  <a:cubicBezTo>
                    <a:pt x="246" y="0"/>
                    <a:pt x="1" y="246"/>
                    <a:pt x="1" y="544"/>
                  </a:cubicBezTo>
                  <a:cubicBezTo>
                    <a:pt x="1" y="847"/>
                    <a:pt x="246" y="1092"/>
                    <a:pt x="549" y="1092"/>
                  </a:cubicBezTo>
                  <a:cubicBezTo>
                    <a:pt x="853" y="1092"/>
                    <a:pt x="1098" y="847"/>
                    <a:pt x="1098" y="544"/>
                  </a:cubicBezTo>
                  <a:cubicBezTo>
                    <a:pt x="1098" y="246"/>
                    <a:pt x="853" y="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7793977" y="3132771"/>
              <a:ext cx="34463" cy="34463"/>
            </a:xfrm>
            <a:custGeom>
              <a:avLst/>
              <a:gdLst/>
              <a:ahLst/>
              <a:cxnLst/>
              <a:rect l="l" t="t" r="r" b="b"/>
              <a:pathLst>
                <a:path w="1314" h="1314" extrusionOk="0">
                  <a:moveTo>
                    <a:pt x="217" y="0"/>
                  </a:moveTo>
                  <a:cubicBezTo>
                    <a:pt x="96" y="0"/>
                    <a:pt x="0" y="96"/>
                    <a:pt x="0" y="217"/>
                  </a:cubicBezTo>
                  <a:lnTo>
                    <a:pt x="0" y="1092"/>
                  </a:lnTo>
                  <a:cubicBezTo>
                    <a:pt x="0" y="1213"/>
                    <a:pt x="96" y="1314"/>
                    <a:pt x="217" y="1314"/>
                  </a:cubicBezTo>
                  <a:lnTo>
                    <a:pt x="1092" y="1314"/>
                  </a:lnTo>
                  <a:cubicBezTo>
                    <a:pt x="1213" y="1314"/>
                    <a:pt x="1314" y="1213"/>
                    <a:pt x="1314" y="1092"/>
                  </a:cubicBezTo>
                  <a:lnTo>
                    <a:pt x="1314" y="217"/>
                  </a:lnTo>
                  <a:cubicBezTo>
                    <a:pt x="1314" y="96"/>
                    <a:pt x="1213" y="0"/>
                    <a:pt x="1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7736864" y="3058468"/>
              <a:ext cx="263403" cy="366713"/>
            </a:xfrm>
            <a:custGeom>
              <a:avLst/>
              <a:gdLst/>
              <a:ahLst/>
              <a:cxnLst/>
              <a:rect l="l" t="t" r="r" b="b"/>
              <a:pathLst>
                <a:path w="10043" h="13982" extrusionOk="0">
                  <a:moveTo>
                    <a:pt x="5022" y="406"/>
                  </a:moveTo>
                  <a:cubicBezTo>
                    <a:pt x="5248" y="406"/>
                    <a:pt x="5474" y="519"/>
                    <a:pt x="5601" y="745"/>
                  </a:cubicBezTo>
                  <a:cubicBezTo>
                    <a:pt x="5635" y="807"/>
                    <a:pt x="5702" y="846"/>
                    <a:pt x="5779" y="846"/>
                  </a:cubicBezTo>
                  <a:lnTo>
                    <a:pt x="6554" y="846"/>
                  </a:lnTo>
                  <a:cubicBezTo>
                    <a:pt x="6684" y="846"/>
                    <a:pt x="6790" y="952"/>
                    <a:pt x="6790" y="1082"/>
                  </a:cubicBezTo>
                  <a:lnTo>
                    <a:pt x="6790" y="1750"/>
                  </a:lnTo>
                  <a:lnTo>
                    <a:pt x="3258" y="1750"/>
                  </a:lnTo>
                  <a:lnTo>
                    <a:pt x="3258" y="1082"/>
                  </a:lnTo>
                  <a:cubicBezTo>
                    <a:pt x="3258" y="952"/>
                    <a:pt x="3359" y="846"/>
                    <a:pt x="3489" y="846"/>
                  </a:cubicBezTo>
                  <a:lnTo>
                    <a:pt x="4268" y="846"/>
                  </a:lnTo>
                  <a:cubicBezTo>
                    <a:pt x="4340" y="846"/>
                    <a:pt x="4408" y="807"/>
                    <a:pt x="4446" y="745"/>
                  </a:cubicBezTo>
                  <a:cubicBezTo>
                    <a:pt x="4571" y="519"/>
                    <a:pt x="4796" y="406"/>
                    <a:pt x="5022" y="406"/>
                  </a:cubicBezTo>
                  <a:close/>
                  <a:moveTo>
                    <a:pt x="9186" y="1284"/>
                  </a:moveTo>
                  <a:cubicBezTo>
                    <a:pt x="9431" y="1284"/>
                    <a:pt x="9633" y="1486"/>
                    <a:pt x="9638" y="1736"/>
                  </a:cubicBezTo>
                  <a:lnTo>
                    <a:pt x="9633" y="13121"/>
                  </a:lnTo>
                  <a:cubicBezTo>
                    <a:pt x="9633" y="13371"/>
                    <a:pt x="9431" y="13573"/>
                    <a:pt x="9181" y="13573"/>
                  </a:cubicBezTo>
                  <a:lnTo>
                    <a:pt x="862" y="13573"/>
                  </a:lnTo>
                  <a:cubicBezTo>
                    <a:pt x="616" y="13573"/>
                    <a:pt x="414" y="13371"/>
                    <a:pt x="409" y="13121"/>
                  </a:cubicBezTo>
                  <a:lnTo>
                    <a:pt x="409" y="1736"/>
                  </a:lnTo>
                  <a:cubicBezTo>
                    <a:pt x="414" y="1486"/>
                    <a:pt x="616" y="1284"/>
                    <a:pt x="862" y="1284"/>
                  </a:cubicBezTo>
                  <a:lnTo>
                    <a:pt x="2849" y="1284"/>
                  </a:lnTo>
                  <a:lnTo>
                    <a:pt x="2849" y="1957"/>
                  </a:lnTo>
                  <a:cubicBezTo>
                    <a:pt x="2849" y="2068"/>
                    <a:pt x="2940" y="2159"/>
                    <a:pt x="3051" y="2159"/>
                  </a:cubicBezTo>
                  <a:lnTo>
                    <a:pt x="6992" y="2159"/>
                  </a:lnTo>
                  <a:cubicBezTo>
                    <a:pt x="7107" y="2159"/>
                    <a:pt x="7199" y="2068"/>
                    <a:pt x="7199" y="1957"/>
                  </a:cubicBezTo>
                  <a:lnTo>
                    <a:pt x="7199" y="1284"/>
                  </a:lnTo>
                  <a:close/>
                  <a:moveTo>
                    <a:pt x="5021" y="0"/>
                  </a:moveTo>
                  <a:cubicBezTo>
                    <a:pt x="4697" y="0"/>
                    <a:pt x="4372" y="146"/>
                    <a:pt x="4158" y="437"/>
                  </a:cubicBezTo>
                  <a:lnTo>
                    <a:pt x="3489" y="437"/>
                  </a:lnTo>
                  <a:cubicBezTo>
                    <a:pt x="3215" y="437"/>
                    <a:pt x="2969" y="615"/>
                    <a:pt x="2883" y="875"/>
                  </a:cubicBezTo>
                  <a:lnTo>
                    <a:pt x="862" y="875"/>
                  </a:lnTo>
                  <a:cubicBezTo>
                    <a:pt x="385" y="875"/>
                    <a:pt x="0" y="1260"/>
                    <a:pt x="0" y="1736"/>
                  </a:cubicBezTo>
                  <a:lnTo>
                    <a:pt x="0" y="13121"/>
                  </a:lnTo>
                  <a:cubicBezTo>
                    <a:pt x="0" y="13597"/>
                    <a:pt x="385" y="13982"/>
                    <a:pt x="862" y="13982"/>
                  </a:cubicBezTo>
                  <a:lnTo>
                    <a:pt x="9181" y="13982"/>
                  </a:lnTo>
                  <a:cubicBezTo>
                    <a:pt x="9657" y="13982"/>
                    <a:pt x="10042" y="13597"/>
                    <a:pt x="10042" y="13121"/>
                  </a:cubicBezTo>
                  <a:lnTo>
                    <a:pt x="10042" y="1736"/>
                  </a:lnTo>
                  <a:cubicBezTo>
                    <a:pt x="10042" y="1260"/>
                    <a:pt x="9657" y="875"/>
                    <a:pt x="9181" y="875"/>
                  </a:cubicBezTo>
                  <a:lnTo>
                    <a:pt x="7165" y="875"/>
                  </a:lnTo>
                  <a:cubicBezTo>
                    <a:pt x="7078" y="615"/>
                    <a:pt x="6833" y="437"/>
                    <a:pt x="6554" y="437"/>
                  </a:cubicBezTo>
                  <a:lnTo>
                    <a:pt x="5885" y="437"/>
                  </a:lnTo>
                  <a:cubicBezTo>
                    <a:pt x="5671" y="146"/>
                    <a:pt x="5346" y="0"/>
                    <a:pt x="5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7861785" y="3081391"/>
              <a:ext cx="14294" cy="10780"/>
            </a:xfrm>
            <a:custGeom>
              <a:avLst/>
              <a:gdLst/>
              <a:ahLst/>
              <a:cxnLst/>
              <a:rect l="l" t="t" r="r" b="b"/>
              <a:pathLst>
                <a:path w="545" h="411" extrusionOk="0">
                  <a:moveTo>
                    <a:pt x="275" y="0"/>
                  </a:moveTo>
                  <a:cubicBezTo>
                    <a:pt x="270" y="0"/>
                    <a:pt x="265" y="1"/>
                    <a:pt x="261" y="1"/>
                  </a:cubicBezTo>
                  <a:cubicBezTo>
                    <a:pt x="1" y="15"/>
                    <a:pt x="1" y="395"/>
                    <a:pt x="261" y="410"/>
                  </a:cubicBezTo>
                  <a:cubicBezTo>
                    <a:pt x="265" y="410"/>
                    <a:pt x="270" y="410"/>
                    <a:pt x="275" y="410"/>
                  </a:cubicBezTo>
                  <a:cubicBezTo>
                    <a:pt x="545" y="410"/>
                    <a:pt x="545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7759839" y="3104366"/>
              <a:ext cx="217452" cy="286378"/>
            </a:xfrm>
            <a:custGeom>
              <a:avLst/>
              <a:gdLst/>
              <a:ahLst/>
              <a:cxnLst/>
              <a:rect l="l" t="t" r="r" b="b"/>
              <a:pathLst>
                <a:path w="8291" h="10919" extrusionOk="0">
                  <a:moveTo>
                    <a:pt x="1313" y="0"/>
                  </a:moveTo>
                  <a:cubicBezTo>
                    <a:pt x="1308" y="0"/>
                    <a:pt x="1304" y="0"/>
                    <a:pt x="1299" y="0"/>
                  </a:cubicBezTo>
                  <a:lnTo>
                    <a:pt x="207" y="0"/>
                  </a:lnTo>
                  <a:cubicBezTo>
                    <a:pt x="91" y="0"/>
                    <a:pt x="0" y="92"/>
                    <a:pt x="0" y="207"/>
                  </a:cubicBezTo>
                  <a:lnTo>
                    <a:pt x="0" y="10716"/>
                  </a:lnTo>
                  <a:cubicBezTo>
                    <a:pt x="0" y="10827"/>
                    <a:pt x="91" y="10918"/>
                    <a:pt x="207" y="10918"/>
                  </a:cubicBezTo>
                  <a:lnTo>
                    <a:pt x="8084" y="10918"/>
                  </a:lnTo>
                  <a:cubicBezTo>
                    <a:pt x="8199" y="10918"/>
                    <a:pt x="8291" y="10827"/>
                    <a:pt x="8291" y="10716"/>
                  </a:cubicBezTo>
                  <a:lnTo>
                    <a:pt x="8291" y="207"/>
                  </a:lnTo>
                  <a:cubicBezTo>
                    <a:pt x="8291" y="92"/>
                    <a:pt x="8199" y="0"/>
                    <a:pt x="8089" y="0"/>
                  </a:cubicBezTo>
                  <a:lnTo>
                    <a:pt x="6991" y="0"/>
                  </a:lnTo>
                  <a:cubicBezTo>
                    <a:pt x="6987" y="0"/>
                    <a:pt x="6982" y="0"/>
                    <a:pt x="6978" y="0"/>
                  </a:cubicBezTo>
                  <a:cubicBezTo>
                    <a:pt x="6707" y="0"/>
                    <a:pt x="6707" y="410"/>
                    <a:pt x="6978" y="410"/>
                  </a:cubicBezTo>
                  <a:cubicBezTo>
                    <a:pt x="6982" y="410"/>
                    <a:pt x="6987" y="410"/>
                    <a:pt x="6991" y="409"/>
                  </a:cubicBezTo>
                  <a:lnTo>
                    <a:pt x="7882" y="409"/>
                  </a:lnTo>
                  <a:lnTo>
                    <a:pt x="7882" y="10509"/>
                  </a:lnTo>
                  <a:lnTo>
                    <a:pt x="414" y="10509"/>
                  </a:lnTo>
                  <a:lnTo>
                    <a:pt x="414" y="409"/>
                  </a:lnTo>
                  <a:lnTo>
                    <a:pt x="1299" y="409"/>
                  </a:lnTo>
                  <a:cubicBezTo>
                    <a:pt x="1304" y="410"/>
                    <a:pt x="1308" y="410"/>
                    <a:pt x="1313" y="410"/>
                  </a:cubicBezTo>
                  <a:cubicBezTo>
                    <a:pt x="1583" y="410"/>
                    <a:pt x="1583" y="0"/>
                    <a:pt x="1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7788611" y="3219216"/>
              <a:ext cx="39525" cy="33755"/>
            </a:xfrm>
            <a:custGeom>
              <a:avLst/>
              <a:gdLst/>
              <a:ahLst/>
              <a:cxnLst/>
              <a:rect l="l" t="t" r="r" b="b"/>
              <a:pathLst>
                <a:path w="1507" h="1287" extrusionOk="0">
                  <a:moveTo>
                    <a:pt x="857" y="410"/>
                  </a:moveTo>
                  <a:cubicBezTo>
                    <a:pt x="976" y="410"/>
                    <a:pt x="1092" y="504"/>
                    <a:pt x="1092" y="645"/>
                  </a:cubicBezTo>
                  <a:cubicBezTo>
                    <a:pt x="1092" y="770"/>
                    <a:pt x="991" y="876"/>
                    <a:pt x="861" y="876"/>
                  </a:cubicBezTo>
                  <a:cubicBezTo>
                    <a:pt x="655" y="876"/>
                    <a:pt x="549" y="626"/>
                    <a:pt x="698" y="477"/>
                  </a:cubicBezTo>
                  <a:cubicBezTo>
                    <a:pt x="744" y="430"/>
                    <a:pt x="801" y="410"/>
                    <a:pt x="857" y="410"/>
                  </a:cubicBezTo>
                  <a:close/>
                  <a:moveTo>
                    <a:pt x="861" y="0"/>
                  </a:moveTo>
                  <a:cubicBezTo>
                    <a:pt x="289" y="0"/>
                    <a:pt x="0" y="693"/>
                    <a:pt x="404" y="1097"/>
                  </a:cubicBezTo>
                  <a:cubicBezTo>
                    <a:pt x="537" y="1228"/>
                    <a:pt x="699" y="1287"/>
                    <a:pt x="858" y="1287"/>
                  </a:cubicBezTo>
                  <a:cubicBezTo>
                    <a:pt x="1190" y="1287"/>
                    <a:pt x="1506" y="1032"/>
                    <a:pt x="1506" y="645"/>
                  </a:cubicBezTo>
                  <a:cubicBezTo>
                    <a:pt x="1501" y="289"/>
                    <a:pt x="1217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7788611" y="3270937"/>
              <a:ext cx="39525" cy="33755"/>
            </a:xfrm>
            <a:custGeom>
              <a:avLst/>
              <a:gdLst/>
              <a:ahLst/>
              <a:cxnLst/>
              <a:rect l="l" t="t" r="r" b="b"/>
              <a:pathLst>
                <a:path w="1507" h="1287" extrusionOk="0">
                  <a:moveTo>
                    <a:pt x="859" y="407"/>
                  </a:moveTo>
                  <a:cubicBezTo>
                    <a:pt x="978" y="407"/>
                    <a:pt x="1092" y="501"/>
                    <a:pt x="1092" y="641"/>
                  </a:cubicBezTo>
                  <a:cubicBezTo>
                    <a:pt x="1092" y="771"/>
                    <a:pt x="991" y="872"/>
                    <a:pt x="861" y="877"/>
                  </a:cubicBezTo>
                  <a:cubicBezTo>
                    <a:pt x="655" y="877"/>
                    <a:pt x="549" y="622"/>
                    <a:pt x="698" y="477"/>
                  </a:cubicBezTo>
                  <a:cubicBezTo>
                    <a:pt x="745" y="429"/>
                    <a:pt x="803" y="407"/>
                    <a:pt x="859" y="407"/>
                  </a:cubicBezTo>
                  <a:close/>
                  <a:moveTo>
                    <a:pt x="861" y="1"/>
                  </a:moveTo>
                  <a:cubicBezTo>
                    <a:pt x="289" y="1"/>
                    <a:pt x="0" y="689"/>
                    <a:pt x="404" y="1098"/>
                  </a:cubicBezTo>
                  <a:cubicBezTo>
                    <a:pt x="536" y="1228"/>
                    <a:pt x="697" y="1287"/>
                    <a:pt x="856" y="1287"/>
                  </a:cubicBezTo>
                  <a:cubicBezTo>
                    <a:pt x="1188" y="1287"/>
                    <a:pt x="1506" y="1029"/>
                    <a:pt x="1506" y="641"/>
                  </a:cubicBezTo>
                  <a:cubicBezTo>
                    <a:pt x="1501" y="285"/>
                    <a:pt x="1217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7788611" y="3322553"/>
              <a:ext cx="39525" cy="33781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57" y="411"/>
                  </a:moveTo>
                  <a:cubicBezTo>
                    <a:pt x="976" y="411"/>
                    <a:pt x="1092" y="505"/>
                    <a:pt x="1092" y="646"/>
                  </a:cubicBezTo>
                  <a:cubicBezTo>
                    <a:pt x="1092" y="771"/>
                    <a:pt x="991" y="877"/>
                    <a:pt x="861" y="877"/>
                  </a:cubicBezTo>
                  <a:cubicBezTo>
                    <a:pt x="655" y="877"/>
                    <a:pt x="549" y="626"/>
                    <a:pt x="698" y="477"/>
                  </a:cubicBezTo>
                  <a:cubicBezTo>
                    <a:pt x="744" y="431"/>
                    <a:pt x="801" y="411"/>
                    <a:pt x="857" y="411"/>
                  </a:cubicBezTo>
                  <a:close/>
                  <a:moveTo>
                    <a:pt x="861" y="1"/>
                  </a:moveTo>
                  <a:cubicBezTo>
                    <a:pt x="289" y="1"/>
                    <a:pt x="0" y="694"/>
                    <a:pt x="404" y="1098"/>
                  </a:cubicBezTo>
                  <a:cubicBezTo>
                    <a:pt x="537" y="1229"/>
                    <a:pt x="699" y="1288"/>
                    <a:pt x="858" y="1288"/>
                  </a:cubicBezTo>
                  <a:cubicBezTo>
                    <a:pt x="1190" y="1288"/>
                    <a:pt x="1506" y="1033"/>
                    <a:pt x="1506" y="646"/>
                  </a:cubicBezTo>
                  <a:cubicBezTo>
                    <a:pt x="1501" y="290"/>
                    <a:pt x="1217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7838181" y="3219190"/>
              <a:ext cx="66565" cy="10780"/>
            </a:xfrm>
            <a:custGeom>
              <a:avLst/>
              <a:gdLst/>
              <a:ahLst/>
              <a:cxnLst/>
              <a:rect l="l" t="t" r="r" b="b"/>
              <a:pathLst>
                <a:path w="2538" h="411" extrusionOk="0">
                  <a:moveTo>
                    <a:pt x="271" y="1"/>
                  </a:moveTo>
                  <a:cubicBezTo>
                    <a:pt x="1" y="1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2253" y="410"/>
                  </a:lnTo>
                  <a:cubicBezTo>
                    <a:pt x="2258" y="410"/>
                    <a:pt x="2262" y="410"/>
                    <a:pt x="2267" y="410"/>
                  </a:cubicBezTo>
                  <a:cubicBezTo>
                    <a:pt x="2537" y="410"/>
                    <a:pt x="2537" y="1"/>
                    <a:pt x="2267" y="1"/>
                  </a:cubicBezTo>
                  <a:cubicBezTo>
                    <a:pt x="2262" y="1"/>
                    <a:pt x="2258" y="1"/>
                    <a:pt x="2253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>
              <a:off x="7838181" y="3242166"/>
              <a:ext cx="106825" cy="10780"/>
            </a:xfrm>
            <a:custGeom>
              <a:avLst/>
              <a:gdLst/>
              <a:ahLst/>
              <a:cxnLst/>
              <a:rect l="l" t="t" r="r" b="b"/>
              <a:pathLst>
                <a:path w="4073" h="411" extrusionOk="0">
                  <a:moveTo>
                    <a:pt x="271" y="1"/>
                  </a:moveTo>
                  <a:cubicBezTo>
                    <a:pt x="1" y="1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3788" y="410"/>
                  </a:lnTo>
                  <a:cubicBezTo>
                    <a:pt x="3793" y="410"/>
                    <a:pt x="3797" y="410"/>
                    <a:pt x="3802" y="410"/>
                  </a:cubicBezTo>
                  <a:cubicBezTo>
                    <a:pt x="4072" y="410"/>
                    <a:pt x="4072" y="1"/>
                    <a:pt x="3802" y="1"/>
                  </a:cubicBezTo>
                  <a:cubicBezTo>
                    <a:pt x="3797" y="1"/>
                    <a:pt x="3793" y="1"/>
                    <a:pt x="3788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7838181" y="3270937"/>
              <a:ext cx="66565" cy="10780"/>
            </a:xfrm>
            <a:custGeom>
              <a:avLst/>
              <a:gdLst/>
              <a:ahLst/>
              <a:cxnLst/>
              <a:rect l="l" t="t" r="r" b="b"/>
              <a:pathLst>
                <a:path w="2538" h="411" extrusionOk="0">
                  <a:moveTo>
                    <a:pt x="267" y="0"/>
                  </a:moveTo>
                  <a:cubicBezTo>
                    <a:pt x="1" y="0"/>
                    <a:pt x="2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2253" y="410"/>
                  </a:lnTo>
                  <a:cubicBezTo>
                    <a:pt x="2258" y="410"/>
                    <a:pt x="2262" y="410"/>
                    <a:pt x="2267" y="410"/>
                  </a:cubicBezTo>
                  <a:cubicBezTo>
                    <a:pt x="2536" y="410"/>
                    <a:pt x="2537" y="0"/>
                    <a:pt x="2271" y="0"/>
                  </a:cubicBezTo>
                  <a:cubicBezTo>
                    <a:pt x="2265" y="0"/>
                    <a:pt x="2259" y="1"/>
                    <a:pt x="2253" y="1"/>
                  </a:cubicBezTo>
                  <a:lnTo>
                    <a:pt x="285" y="1"/>
                  </a:lnTo>
                  <a:cubicBezTo>
                    <a:pt x="279" y="1"/>
                    <a:pt x="273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7838181" y="3293912"/>
              <a:ext cx="106825" cy="10780"/>
            </a:xfrm>
            <a:custGeom>
              <a:avLst/>
              <a:gdLst/>
              <a:ahLst/>
              <a:cxnLst/>
              <a:rect l="l" t="t" r="r" b="b"/>
              <a:pathLst>
                <a:path w="4073" h="411" extrusionOk="0">
                  <a:moveTo>
                    <a:pt x="267" y="0"/>
                  </a:moveTo>
                  <a:cubicBezTo>
                    <a:pt x="1" y="0"/>
                    <a:pt x="2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3788" y="410"/>
                  </a:lnTo>
                  <a:cubicBezTo>
                    <a:pt x="3793" y="410"/>
                    <a:pt x="3797" y="410"/>
                    <a:pt x="3802" y="410"/>
                  </a:cubicBezTo>
                  <a:cubicBezTo>
                    <a:pt x="4071" y="410"/>
                    <a:pt x="4072" y="0"/>
                    <a:pt x="3806" y="0"/>
                  </a:cubicBezTo>
                  <a:cubicBezTo>
                    <a:pt x="3800" y="0"/>
                    <a:pt x="3794" y="0"/>
                    <a:pt x="3788" y="1"/>
                  </a:cubicBezTo>
                  <a:lnTo>
                    <a:pt x="285" y="1"/>
                  </a:lnTo>
                  <a:cubicBezTo>
                    <a:pt x="279" y="0"/>
                    <a:pt x="273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7838181" y="3322553"/>
              <a:ext cx="66565" cy="10780"/>
            </a:xfrm>
            <a:custGeom>
              <a:avLst/>
              <a:gdLst/>
              <a:ahLst/>
              <a:cxnLst/>
              <a:rect l="l" t="t" r="r" b="b"/>
              <a:pathLst>
                <a:path w="2538" h="411" extrusionOk="0">
                  <a:moveTo>
                    <a:pt x="271" y="1"/>
                  </a:moveTo>
                  <a:cubicBezTo>
                    <a:pt x="1" y="1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2253" y="410"/>
                  </a:lnTo>
                  <a:cubicBezTo>
                    <a:pt x="2258" y="410"/>
                    <a:pt x="2262" y="410"/>
                    <a:pt x="2267" y="410"/>
                  </a:cubicBezTo>
                  <a:cubicBezTo>
                    <a:pt x="2537" y="410"/>
                    <a:pt x="2537" y="1"/>
                    <a:pt x="2267" y="1"/>
                  </a:cubicBezTo>
                  <a:cubicBezTo>
                    <a:pt x="2262" y="1"/>
                    <a:pt x="2258" y="1"/>
                    <a:pt x="2253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7838181" y="3345528"/>
              <a:ext cx="106169" cy="10780"/>
            </a:xfrm>
            <a:custGeom>
              <a:avLst/>
              <a:gdLst/>
              <a:ahLst/>
              <a:cxnLst/>
              <a:rect l="l" t="t" r="r" b="b"/>
              <a:pathLst>
                <a:path w="4048" h="411" extrusionOk="0">
                  <a:moveTo>
                    <a:pt x="271" y="0"/>
                  </a:moveTo>
                  <a:cubicBezTo>
                    <a:pt x="1" y="0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3788" y="410"/>
                  </a:lnTo>
                  <a:cubicBezTo>
                    <a:pt x="4048" y="395"/>
                    <a:pt x="4048" y="15"/>
                    <a:pt x="3788" y="1"/>
                  </a:cubicBezTo>
                  <a:lnTo>
                    <a:pt x="285" y="1"/>
                  </a:lnTo>
                  <a:cubicBezTo>
                    <a:pt x="280" y="0"/>
                    <a:pt x="276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7838181" y="3133112"/>
              <a:ext cx="106825" cy="10780"/>
            </a:xfrm>
            <a:custGeom>
              <a:avLst/>
              <a:gdLst/>
              <a:ahLst/>
              <a:cxnLst/>
              <a:rect l="l" t="t" r="r" b="b"/>
              <a:pathLst>
                <a:path w="4073" h="411" extrusionOk="0">
                  <a:moveTo>
                    <a:pt x="267" y="1"/>
                  </a:moveTo>
                  <a:cubicBezTo>
                    <a:pt x="1" y="1"/>
                    <a:pt x="2" y="411"/>
                    <a:pt x="271" y="411"/>
                  </a:cubicBezTo>
                  <a:cubicBezTo>
                    <a:pt x="276" y="411"/>
                    <a:pt x="280" y="411"/>
                    <a:pt x="285" y="411"/>
                  </a:cubicBezTo>
                  <a:lnTo>
                    <a:pt x="3788" y="411"/>
                  </a:lnTo>
                  <a:cubicBezTo>
                    <a:pt x="3793" y="411"/>
                    <a:pt x="3797" y="411"/>
                    <a:pt x="3802" y="411"/>
                  </a:cubicBezTo>
                  <a:cubicBezTo>
                    <a:pt x="4071" y="411"/>
                    <a:pt x="4072" y="1"/>
                    <a:pt x="3806" y="1"/>
                  </a:cubicBezTo>
                  <a:cubicBezTo>
                    <a:pt x="3800" y="1"/>
                    <a:pt x="3794" y="1"/>
                    <a:pt x="3788" y="2"/>
                  </a:cubicBezTo>
                  <a:lnTo>
                    <a:pt x="285" y="2"/>
                  </a:lnTo>
                  <a:cubicBezTo>
                    <a:pt x="279" y="1"/>
                    <a:pt x="273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7792256" y="3184754"/>
              <a:ext cx="152749" cy="10753"/>
            </a:xfrm>
            <a:custGeom>
              <a:avLst/>
              <a:gdLst/>
              <a:ahLst/>
              <a:cxnLst/>
              <a:rect l="l" t="t" r="r" b="b"/>
              <a:pathLst>
                <a:path w="5824" h="410" extrusionOk="0">
                  <a:moveTo>
                    <a:pt x="271" y="0"/>
                  </a:moveTo>
                  <a:cubicBezTo>
                    <a:pt x="0" y="0"/>
                    <a:pt x="0" y="410"/>
                    <a:pt x="271" y="410"/>
                  </a:cubicBezTo>
                  <a:cubicBezTo>
                    <a:pt x="275" y="410"/>
                    <a:pt x="280" y="410"/>
                    <a:pt x="285" y="410"/>
                  </a:cubicBezTo>
                  <a:lnTo>
                    <a:pt x="5539" y="410"/>
                  </a:lnTo>
                  <a:cubicBezTo>
                    <a:pt x="5544" y="410"/>
                    <a:pt x="5548" y="410"/>
                    <a:pt x="5553" y="410"/>
                  </a:cubicBezTo>
                  <a:cubicBezTo>
                    <a:pt x="5823" y="410"/>
                    <a:pt x="5823" y="0"/>
                    <a:pt x="5553" y="0"/>
                  </a:cubicBezTo>
                  <a:cubicBezTo>
                    <a:pt x="5548" y="0"/>
                    <a:pt x="5544" y="0"/>
                    <a:pt x="5539" y="1"/>
                  </a:cubicBezTo>
                  <a:lnTo>
                    <a:pt x="285" y="1"/>
                  </a:lnTo>
                  <a:cubicBezTo>
                    <a:pt x="280" y="0"/>
                    <a:pt x="275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7838181" y="3156087"/>
              <a:ext cx="32102" cy="10780"/>
            </a:xfrm>
            <a:custGeom>
              <a:avLst/>
              <a:gdLst/>
              <a:ahLst/>
              <a:cxnLst/>
              <a:rect l="l" t="t" r="r" b="b"/>
              <a:pathLst>
                <a:path w="1224" h="411" extrusionOk="0">
                  <a:moveTo>
                    <a:pt x="267" y="1"/>
                  </a:moveTo>
                  <a:cubicBezTo>
                    <a:pt x="1" y="1"/>
                    <a:pt x="2" y="411"/>
                    <a:pt x="271" y="411"/>
                  </a:cubicBezTo>
                  <a:cubicBezTo>
                    <a:pt x="276" y="411"/>
                    <a:pt x="280" y="411"/>
                    <a:pt x="285" y="410"/>
                  </a:cubicBezTo>
                  <a:lnTo>
                    <a:pt x="939" y="410"/>
                  </a:lnTo>
                  <a:cubicBezTo>
                    <a:pt x="944" y="411"/>
                    <a:pt x="949" y="411"/>
                    <a:pt x="953" y="411"/>
                  </a:cubicBezTo>
                  <a:cubicBezTo>
                    <a:pt x="1222" y="411"/>
                    <a:pt x="1224" y="1"/>
                    <a:pt x="957" y="1"/>
                  </a:cubicBezTo>
                  <a:cubicBezTo>
                    <a:pt x="952" y="1"/>
                    <a:pt x="946" y="1"/>
                    <a:pt x="939" y="1"/>
                  </a:cubicBezTo>
                  <a:lnTo>
                    <a:pt x="285" y="1"/>
                  </a:lnTo>
                  <a:cubicBezTo>
                    <a:pt x="279" y="1"/>
                    <a:pt x="273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7878335" y="3156087"/>
              <a:ext cx="32207" cy="10780"/>
            </a:xfrm>
            <a:custGeom>
              <a:avLst/>
              <a:gdLst/>
              <a:ahLst/>
              <a:cxnLst/>
              <a:rect l="l" t="t" r="r" b="b"/>
              <a:pathLst>
                <a:path w="1228" h="411" extrusionOk="0">
                  <a:moveTo>
                    <a:pt x="266" y="1"/>
                  </a:moveTo>
                  <a:cubicBezTo>
                    <a:pt x="0" y="1"/>
                    <a:pt x="1" y="411"/>
                    <a:pt x="270" y="411"/>
                  </a:cubicBezTo>
                  <a:cubicBezTo>
                    <a:pt x="275" y="411"/>
                    <a:pt x="280" y="411"/>
                    <a:pt x="284" y="410"/>
                  </a:cubicBezTo>
                  <a:lnTo>
                    <a:pt x="943" y="410"/>
                  </a:lnTo>
                  <a:cubicBezTo>
                    <a:pt x="948" y="411"/>
                    <a:pt x="953" y="411"/>
                    <a:pt x="957" y="411"/>
                  </a:cubicBezTo>
                  <a:cubicBezTo>
                    <a:pt x="1226" y="411"/>
                    <a:pt x="1228" y="1"/>
                    <a:pt x="961" y="1"/>
                  </a:cubicBezTo>
                  <a:cubicBezTo>
                    <a:pt x="956" y="1"/>
                    <a:pt x="950" y="1"/>
                    <a:pt x="943" y="1"/>
                  </a:cubicBezTo>
                  <a:lnTo>
                    <a:pt x="284" y="1"/>
                  </a:lnTo>
                  <a:cubicBezTo>
                    <a:pt x="278" y="1"/>
                    <a:pt x="27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7794276" y="3133007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1291" h="1291" extrusionOk="0">
                  <a:moveTo>
                    <a:pt x="876" y="415"/>
                  </a:moveTo>
                  <a:lnTo>
                    <a:pt x="876" y="881"/>
                  </a:lnTo>
                  <a:lnTo>
                    <a:pt x="410" y="881"/>
                  </a:lnTo>
                  <a:lnTo>
                    <a:pt x="410" y="415"/>
                  </a:lnTo>
                  <a:close/>
                  <a:moveTo>
                    <a:pt x="208" y="1"/>
                  </a:moveTo>
                  <a:cubicBezTo>
                    <a:pt x="92" y="1"/>
                    <a:pt x="1" y="92"/>
                    <a:pt x="1" y="208"/>
                  </a:cubicBezTo>
                  <a:lnTo>
                    <a:pt x="1" y="1083"/>
                  </a:lnTo>
                  <a:cubicBezTo>
                    <a:pt x="1" y="1199"/>
                    <a:pt x="92" y="1290"/>
                    <a:pt x="208" y="1290"/>
                  </a:cubicBezTo>
                  <a:lnTo>
                    <a:pt x="1083" y="1290"/>
                  </a:lnTo>
                  <a:cubicBezTo>
                    <a:pt x="1199" y="1290"/>
                    <a:pt x="1290" y="1199"/>
                    <a:pt x="1290" y="1083"/>
                  </a:cubicBezTo>
                  <a:lnTo>
                    <a:pt x="1290" y="208"/>
                  </a:lnTo>
                  <a:cubicBezTo>
                    <a:pt x="1290" y="92"/>
                    <a:pt x="1199" y="1"/>
                    <a:pt x="1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ubtítulo 75">
            <a:extLst>
              <a:ext uri="{FF2B5EF4-FFF2-40B4-BE49-F238E27FC236}">
                <a16:creationId xmlns:a16="http://schemas.microsoft.com/office/drawing/2014/main" id="{7058B4C3-D8FC-4B00-ADC6-E201327CA2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213" y="971951"/>
            <a:ext cx="7704137" cy="393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100" b="1" i="1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 Capacitación y Lanzamiento</a:t>
            </a:r>
            <a:endParaRPr lang="es-CO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11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Ofrece formación a los profesores y estudiantes sobre cómo utilizar la plataforma. Proporciona manuales o guías de usuario si es necesario.</a:t>
            </a:r>
            <a:endParaRPr lang="es-CO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11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Implementa la plataforma en el entorno educativo y asegúrate de que todos los usuarios puedan acceder y utilizarla.</a:t>
            </a:r>
            <a:endParaRPr lang="es-CO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100" b="1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s-CO" sz="1100" b="1" i="1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Monitoreo y Evaluación</a:t>
            </a:r>
            <a:endParaRPr lang="es-CO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11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Realiza un seguimiento continuo del uso de la plataforma para identificar problemas o áreas de mejora.</a:t>
            </a:r>
            <a:endParaRPr lang="es-CO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11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Evalúa el impacto de la plataforma en el rendimiento académico de los estudiantes mediante el análisis de datos de uso y resultados de los cuestionarios.</a:t>
            </a:r>
            <a:endParaRPr lang="es-CO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11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Recoge comentarios de estudiantes y profesores para hacer ajustes y mejoras en la plataforma.</a:t>
            </a:r>
            <a:endParaRPr lang="es-CO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100" b="1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  </a:t>
            </a:r>
            <a:r>
              <a:rPr lang="es-CO" sz="1100" b="1" i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Mantenimiento y Mejora Continua</a:t>
            </a:r>
            <a:endParaRPr lang="es-CO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11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 Mantén la plataforma actualizada con nuevos contenidos y funcionalidades según sea necesario.</a:t>
            </a:r>
            <a:endParaRPr lang="es-CO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11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Proporciona soporte técnico y resolución de problemas para los usuarios.</a:t>
            </a:r>
            <a:endParaRPr lang="es-CO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100" i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Reevalúa regularmente el impacto de la plataforma y realiza mejoras basadas en la retroalimentación y los resultados obtenidos</a:t>
            </a:r>
            <a:r>
              <a:rPr lang="es-CO" sz="16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es-CO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DC1CA102-F24C-4E0C-9F6A-30410902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8" y="358499"/>
            <a:ext cx="141942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9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FBCC-26C0-4A50-BE2C-9148F1D6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84" y="822615"/>
            <a:ext cx="6024827" cy="838500"/>
          </a:xfrm>
        </p:spPr>
        <p:txBody>
          <a:bodyPr/>
          <a:lstStyle/>
          <a:p>
            <a:r>
              <a:rPr lang="es-CO" dirty="0"/>
              <a:t>Resultados y productos esperados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356FF26-7D37-4E3D-93EA-685B454FA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466" y="1961552"/>
            <a:ext cx="5591064" cy="2359333"/>
          </a:xfrm>
        </p:spPr>
        <p:txBody>
          <a:bodyPr/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Se espera que la plataforma educativa en línea mejore el rendimiento académico de los estudiantes de grado 11 de la I.C.V.O. en ciencias sociales, aumentando sus calificaciones y preparación para las pruebas Saber 11. Los estudiantes usarán los materiales teóricos y participarán en cuestionarios, con una alta satisfacción por parte de estudiantes y profesores. Además, se identificarán áreas de mejora y se observará un impacto positivo en las pruebas Saber 11, desarrollando habilidades digitales y generando informes de progreso con recomendaciones para futuras mejoras.</a:t>
            </a:r>
            <a:endParaRPr lang="es-MX" sz="11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lang="es-CO" sz="14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625B8E-661E-4CD2-8688-FAE78D56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8" y="358499"/>
            <a:ext cx="141942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7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CRONOGRAMA 2023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B32C2D-9D86-464B-91E3-5A5FD487F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" t="27071" r="1197" b="17628"/>
          <a:stretch/>
        </p:blipFill>
        <p:spPr>
          <a:xfrm>
            <a:off x="439428" y="1115500"/>
            <a:ext cx="8265144" cy="37856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C0C0E2-E497-41EE-A3A5-0BECCBA22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8" y="358499"/>
            <a:ext cx="1419423" cy="362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oovy Aesthetic Consulting by Slidesgo">
  <a:themeElements>
    <a:clrScheme name="Simple Light">
      <a:dk1>
        <a:srgbClr val="101E5E"/>
      </a:dk1>
      <a:lt1>
        <a:srgbClr val="FFFFFF"/>
      </a:lt1>
      <a:dk2>
        <a:srgbClr val="FFFFFF"/>
      </a:dk2>
      <a:lt2>
        <a:srgbClr val="DAC545"/>
      </a:lt2>
      <a:accent1>
        <a:srgbClr val="FF9D38"/>
      </a:accent1>
      <a:accent2>
        <a:srgbClr val="D479FF"/>
      </a:accent2>
      <a:accent3>
        <a:srgbClr val="891FE8"/>
      </a:accent3>
      <a:accent4>
        <a:srgbClr val="101E5E"/>
      </a:accent4>
      <a:accent5>
        <a:srgbClr val="39BDB6"/>
      </a:accent5>
      <a:accent6>
        <a:srgbClr val="FDB4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1204</Words>
  <Application>Microsoft Office PowerPoint</Application>
  <PresentationFormat>Presentación en pantalla (16:9)</PresentationFormat>
  <Paragraphs>54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Chicle</vt:lpstr>
      <vt:lpstr>Symbol</vt:lpstr>
      <vt:lpstr>Roboto Condensed Light</vt:lpstr>
      <vt:lpstr>Arial</vt:lpstr>
      <vt:lpstr>Barlow</vt:lpstr>
      <vt:lpstr>Century Gothic</vt:lpstr>
      <vt:lpstr>Groovy Aesthetic Consulting by Slidesgo</vt:lpstr>
      <vt:lpstr>Presentación de PowerPoint</vt:lpstr>
      <vt:lpstr>Presentación de PowerPoint</vt:lpstr>
      <vt:lpstr>PROBLEMA O NECESIDAD</vt:lpstr>
      <vt:lpstr>Marco teórico</vt:lpstr>
      <vt:lpstr>Objetivo general</vt:lpstr>
      <vt:lpstr>Metodología </vt:lpstr>
      <vt:lpstr>Metodología </vt:lpstr>
      <vt:lpstr>Resultados y productos esperados</vt:lpstr>
      <vt:lpstr>CRONOGRAMA 2023</vt:lpstr>
      <vt:lpstr>CRONOGRAMA 2024</vt:lpstr>
      <vt:lpstr>Bibliografías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sarah restrepo</cp:lastModifiedBy>
  <cp:revision>4</cp:revision>
  <dcterms:modified xsi:type="dcterms:W3CDTF">2024-08-19T19:11:47Z</dcterms:modified>
</cp:coreProperties>
</file>