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1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4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5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BEA4-3139-4AAC-A4CB-BA3F848EFFF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019D-7DFC-4072-AC06-54FD54F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9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481" t="45811" r="792" b="44573"/>
          <a:stretch/>
        </p:blipFill>
        <p:spPr>
          <a:xfrm>
            <a:off x="2824774" y="2131167"/>
            <a:ext cx="5393094" cy="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ZILU</dc:creator>
  <cp:lastModifiedBy>LIANG ZILU</cp:lastModifiedBy>
  <cp:revision>3</cp:revision>
  <dcterms:created xsi:type="dcterms:W3CDTF">2019-03-18T00:48:30Z</dcterms:created>
  <dcterms:modified xsi:type="dcterms:W3CDTF">2019-03-18T00:52:29Z</dcterms:modified>
</cp:coreProperties>
</file>