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1367" y="206334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7191" y="1815924"/>
            <a:ext cx="2174130" cy="10426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37191" y="2011100"/>
            <a:ext cx="21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OpenBAS</a:t>
            </a:r>
            <a:r>
              <a:rPr lang="en-US" dirty="0" smtClean="0"/>
              <a:t> Application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7191" y="3367866"/>
            <a:ext cx="1266446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5787" y="3414031"/>
            <a:ext cx="109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7191" y="4612821"/>
            <a:ext cx="2174130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2648" y="4658987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 smtClean="0"/>
              <a:t> Drivers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2264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13897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326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6016" y="5906962"/>
            <a:ext cx="101083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0913" y="5921007"/>
            <a:ext cx="87614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lite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4297" y="5921007"/>
            <a:ext cx="886406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ctrl</a:t>
            </a:r>
            <a:endParaRPr lang="en-US" dirty="0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4847500" y="5408314"/>
            <a:ext cx="256677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0"/>
          </p:cNvCxnSpPr>
          <p:nvPr/>
        </p:nvCxnSpPr>
        <p:spPr>
          <a:xfrm>
            <a:off x="6815971" y="5408314"/>
            <a:ext cx="475465" cy="498648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 flipH="1">
            <a:off x="6028988" y="5408314"/>
            <a:ext cx="174649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24727" y="3254118"/>
            <a:ext cx="1552433" cy="167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39499" y="3214209"/>
            <a:ext cx="110450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Archiver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Broker</a:t>
            </a:r>
          </a:p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9" name="Can 28"/>
          <p:cNvSpPr/>
          <p:nvPr/>
        </p:nvSpPr>
        <p:spPr>
          <a:xfrm>
            <a:off x="1066508" y="3164025"/>
            <a:ext cx="1345891" cy="13916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25987" y="3505521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endParaRPr lang="en-US" dirty="0" smtClean="0"/>
          </a:p>
          <a:p>
            <a:pPr algn="ctr"/>
            <a:r>
              <a:rPr lang="en-US" dirty="0" err="1" smtClean="0"/>
              <a:t>TimeSeries</a:t>
            </a:r>
            <a:endParaRPr lang="en-US" dirty="0" smtClean="0"/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53219" y="284444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71057" y="416335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>
            <a:off x="4703917" y="348380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>
            <a:off x="4703918" y="452622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2645674" y="3787871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7986" y="1635124"/>
            <a:ext cx="6786322" cy="39211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78285" y="1749490"/>
            <a:ext cx="1546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OpenBAS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29656" y="448652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13268" y="1392974"/>
            <a:ext cx="0" cy="422950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7191" y="1160441"/>
            <a:ext cx="353512" cy="65548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16247" y="2853426"/>
            <a:ext cx="125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openBAS</a:t>
            </a:r>
            <a:r>
              <a:rPr lang="en-US" sz="1600" dirty="0" smtClean="0"/>
              <a:t> API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470643" y="2858605"/>
            <a:ext cx="1442625" cy="604787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</p:cNvCxnSpPr>
          <p:nvPr/>
        </p:nvCxnSpPr>
        <p:spPr>
          <a:xfrm>
            <a:off x="6024256" y="2858605"/>
            <a:ext cx="909812" cy="1754216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1066508" y="5655565"/>
            <a:ext cx="1345891" cy="1050135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34315" y="5655565"/>
            <a:ext cx="993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Optional</a:t>
            </a:r>
          </a:p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047878" y="4611242"/>
            <a:ext cx="983470" cy="104432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3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31" y="3045437"/>
            <a:ext cx="1687098" cy="11226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41" y="3172900"/>
            <a:ext cx="1449294" cy="1449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565" y="1734001"/>
            <a:ext cx="1391024" cy="1113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6646" y="1364669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492177" y="1241753"/>
            <a:ext cx="179294" cy="881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5671471" y="2306310"/>
            <a:ext cx="1957295" cy="108323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43825" y="2663263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WLAN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1443118" y="3020215"/>
            <a:ext cx="3843296" cy="72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70412" y="2663263"/>
            <a:ext cx="25400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744929" y="2991968"/>
            <a:ext cx="25400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9" idx="0"/>
          </p:cNvCxnSpPr>
          <p:nvPr/>
        </p:nvCxnSpPr>
        <p:spPr>
          <a:xfrm flipV="1">
            <a:off x="3838462" y="3045437"/>
            <a:ext cx="551193" cy="128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441122" y="3583442"/>
            <a:ext cx="966580" cy="72400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5043942" y="3092822"/>
            <a:ext cx="107576" cy="369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4867637" y="4006270"/>
            <a:ext cx="1426882" cy="84492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LoWPAN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294" y="4197286"/>
            <a:ext cx="1102234" cy="1077956"/>
          </a:xfrm>
          <a:prstGeom prst="rect">
            <a:avLst/>
          </a:prstGeom>
        </p:spPr>
      </p:pic>
      <p:pic>
        <p:nvPicPr>
          <p:cNvPr id="29" name="Picture 28" descr="Screen Shot 2014-08-29 at 4.40.2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68" y="4332014"/>
            <a:ext cx="1102387" cy="7787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904" y="4332014"/>
            <a:ext cx="1042895" cy="98423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2736075" y="3063338"/>
            <a:ext cx="551193" cy="128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54671" y="2632171"/>
            <a:ext cx="56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5637" y="423918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OpenBAS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8766" y="4100400"/>
            <a:ext cx="100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ifi</a:t>
            </a:r>
            <a:r>
              <a:rPr lang="en-US" dirty="0" smtClean="0"/>
              <a:t>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80873" y="5149345"/>
            <a:ext cx="848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9490" y="2555188"/>
            <a:ext cx="858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smtClean="0"/>
              <a:t>ctrl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73663" y="5364383"/>
            <a:ext cx="9831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</a:t>
            </a:r>
            <a:r>
              <a:rPr lang="en-US" dirty="0" smtClean="0"/>
              <a:t>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65040" y="5149345"/>
            <a:ext cx="848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smtClean="0"/>
              <a:t>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80" y="2559725"/>
            <a:ext cx="1687098" cy="1122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8062" y="1544426"/>
            <a:ext cx="14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WAN/LAN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276589" y="2149891"/>
            <a:ext cx="1957295" cy="108323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8943" y="2506844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WLAN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1726251" y="3072888"/>
            <a:ext cx="2550339" cy="48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57813" y="2691510"/>
            <a:ext cx="56775" cy="40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9" idx="0"/>
          </p:cNvCxnSpPr>
          <p:nvPr/>
        </p:nvCxnSpPr>
        <p:spPr>
          <a:xfrm flipV="1">
            <a:off x="2909124" y="3029750"/>
            <a:ext cx="455766" cy="109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31298" y="3611689"/>
            <a:ext cx="966580" cy="72400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4034118" y="3121069"/>
            <a:ext cx="107576" cy="369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3857813" y="4034517"/>
            <a:ext cx="1426882" cy="84492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LoWPAN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470" y="4225533"/>
            <a:ext cx="1102234" cy="1077956"/>
          </a:xfrm>
          <a:prstGeom prst="rect">
            <a:avLst/>
          </a:prstGeom>
        </p:spPr>
      </p:pic>
      <p:pic>
        <p:nvPicPr>
          <p:cNvPr id="29" name="Picture 28" descr="Screen Shot 2014-08-29 at 4.40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0" y="4120037"/>
            <a:ext cx="1102387" cy="7787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803" y="3914588"/>
            <a:ext cx="1042895" cy="98423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1882588" y="3091586"/>
            <a:ext cx="394856" cy="823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890" y="1544426"/>
            <a:ext cx="1147084" cy="11470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4156634" y="1490146"/>
            <a:ext cx="179294" cy="62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44847" y="2660418"/>
            <a:ext cx="56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89826" y="2113531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OpenBAS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7738" y="3647547"/>
            <a:ext cx="100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ifi</a:t>
            </a:r>
            <a:r>
              <a:rPr lang="en-US" dirty="0" smtClean="0"/>
              <a:t>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68945" y="4934307"/>
            <a:ext cx="848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68883" y="2178542"/>
            <a:ext cx="858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smtClean="0"/>
              <a:t>ctrl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1735" y="5149345"/>
            <a:ext cx="9831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</a:t>
            </a:r>
            <a:r>
              <a:rPr lang="en-US" dirty="0" smtClean="0"/>
              <a:t>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11974" y="4923752"/>
            <a:ext cx="848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smtClean="0"/>
              <a:t>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75</Words>
  <Application>Microsoft Macintosh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13</cp:revision>
  <dcterms:created xsi:type="dcterms:W3CDTF">2014-08-29T20:17:20Z</dcterms:created>
  <dcterms:modified xsi:type="dcterms:W3CDTF">2014-08-30T05:22:02Z</dcterms:modified>
</cp:coreProperties>
</file>