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1367" y="206334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191" y="1815924"/>
            <a:ext cx="2174130" cy="10426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7191" y="2011100"/>
            <a:ext cx="21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OpenBAS</a:t>
            </a:r>
            <a:r>
              <a:rPr lang="en-US" dirty="0" smtClean="0"/>
              <a:t> Application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7191" y="3367866"/>
            <a:ext cx="1266446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5787" y="3414031"/>
            <a:ext cx="10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7191" y="4612821"/>
            <a:ext cx="2174130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2648" y="4658987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 smtClean="0"/>
              <a:t> Drivers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2264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13897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326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016" y="5906962"/>
            <a:ext cx="101083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913" y="5921007"/>
            <a:ext cx="87614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lite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4297" y="5921007"/>
            <a:ext cx="88640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ctrl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4847500" y="5408314"/>
            <a:ext cx="256677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6815971" y="5408314"/>
            <a:ext cx="475465" cy="498648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6028988" y="5408314"/>
            <a:ext cx="174649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4727" y="3254118"/>
            <a:ext cx="1552433" cy="167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39499" y="3214209"/>
            <a:ext cx="11045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Archiver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Broker</a:t>
            </a:r>
          </a:p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066508" y="3164025"/>
            <a:ext cx="1345891" cy="13916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25987" y="3505521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  <a:p>
            <a:pPr algn="ctr"/>
            <a:r>
              <a:rPr lang="en-US" dirty="0" err="1" smtClean="0"/>
              <a:t>TimeSeries</a:t>
            </a:r>
            <a:endParaRPr lang="en-US" dirty="0" smtClean="0"/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53219" y="284444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71057" y="416335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>
            <a:off x="4703917" y="348380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4703918" y="452622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645674" y="3787871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7986" y="1635124"/>
            <a:ext cx="6786322" cy="3921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78285" y="1749490"/>
            <a:ext cx="1546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OpenBAS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29656" y="448652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13268" y="1392974"/>
            <a:ext cx="0" cy="422950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7191" y="1160441"/>
            <a:ext cx="353512" cy="65548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16247" y="2853426"/>
            <a:ext cx="125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openBAS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70643" y="2858605"/>
            <a:ext cx="1442625" cy="604787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</p:cNvCxnSpPr>
          <p:nvPr/>
        </p:nvCxnSpPr>
        <p:spPr>
          <a:xfrm>
            <a:off x="6024256" y="2858605"/>
            <a:ext cx="909812" cy="1754216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1066508" y="5655565"/>
            <a:ext cx="1345891" cy="105013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34315" y="5655565"/>
            <a:ext cx="99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47878" y="4611242"/>
            <a:ext cx="983470" cy="104432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8</cp:revision>
  <dcterms:created xsi:type="dcterms:W3CDTF">2014-08-29T20:17:20Z</dcterms:created>
  <dcterms:modified xsi:type="dcterms:W3CDTF">2014-08-29T21:12:25Z</dcterms:modified>
</cp:coreProperties>
</file>