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9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B0A1-9098-D046-A390-AE4AE5A06E38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4799-B052-AF43-A84A-64ADC132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3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1367" y="206334"/>
            <a:ext cx="201633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Client Browser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Display, Tablet, etc.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7191" y="1815924"/>
            <a:ext cx="2174130" cy="104268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37191" y="2011100"/>
            <a:ext cx="21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OpenBAS</a:t>
            </a:r>
            <a:r>
              <a:rPr lang="en-US" dirty="0" smtClean="0"/>
              <a:t> Application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7191" y="3367866"/>
            <a:ext cx="1266446" cy="795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5787" y="3414031"/>
            <a:ext cx="109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7191" y="4612821"/>
            <a:ext cx="2174130" cy="795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2648" y="4658987"/>
            <a:ext cx="144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 smtClean="0"/>
              <a:t> Drivers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322648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13897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13268" y="5028319"/>
            <a:ext cx="0" cy="37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6016" y="5906962"/>
            <a:ext cx="1010839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 </a:t>
            </a:r>
            <a:r>
              <a:rPr lang="en-US" dirty="0" err="1" smtClean="0"/>
              <a:t>tstat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0913" y="5921007"/>
            <a:ext cx="876149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 lite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4297" y="5921007"/>
            <a:ext cx="886406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 ctrl</a:t>
            </a:r>
            <a:endParaRPr lang="en-US" dirty="0"/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>
          <a:xfrm flipH="1">
            <a:off x="4847500" y="5408314"/>
            <a:ext cx="256677" cy="512693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7" idx="0"/>
          </p:cNvCxnSpPr>
          <p:nvPr/>
        </p:nvCxnSpPr>
        <p:spPr>
          <a:xfrm>
            <a:off x="6815971" y="5408314"/>
            <a:ext cx="475465" cy="498648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0"/>
          </p:cNvCxnSpPr>
          <p:nvPr/>
        </p:nvCxnSpPr>
        <p:spPr>
          <a:xfrm flipH="1">
            <a:off x="6028988" y="5408314"/>
            <a:ext cx="174649" cy="512693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24727" y="3254118"/>
            <a:ext cx="1552433" cy="167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39499" y="3214209"/>
            <a:ext cx="110450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err="1" smtClean="0"/>
              <a:t>Archiver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Broker</a:t>
            </a:r>
          </a:p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9" name="Can 28"/>
          <p:cNvSpPr/>
          <p:nvPr/>
        </p:nvSpPr>
        <p:spPr>
          <a:xfrm>
            <a:off x="1066508" y="3164025"/>
            <a:ext cx="1345891" cy="13916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25987" y="3505521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sMAP</a:t>
            </a:r>
            <a:endParaRPr lang="en-US" dirty="0" smtClean="0"/>
          </a:p>
          <a:p>
            <a:pPr algn="ctr"/>
            <a:r>
              <a:rPr lang="en-US" dirty="0" err="1" smtClean="0"/>
              <a:t>TimeSeries</a:t>
            </a:r>
            <a:endParaRPr lang="en-US" dirty="0" smtClean="0"/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53219" y="2844443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71057" y="4163359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>
            <a:off x="4703917" y="3483809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>
            <a:off x="4703918" y="4526223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>
            <a:off x="2645674" y="3787871"/>
            <a:ext cx="0" cy="466549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7986" y="1635124"/>
            <a:ext cx="6786322" cy="39211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378285" y="1749490"/>
            <a:ext cx="1546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OpenBAS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29656" y="448652"/>
            <a:ext cx="201633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Client Browser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Display, Tablet, etc.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13268" y="1392974"/>
            <a:ext cx="0" cy="422950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37191" y="1160441"/>
            <a:ext cx="353512" cy="655483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16247" y="2853426"/>
            <a:ext cx="125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openBAS</a:t>
            </a:r>
            <a:r>
              <a:rPr lang="en-US" sz="1600" dirty="0" smtClean="0"/>
              <a:t> API</a:t>
            </a:r>
            <a:endParaRPr 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470643" y="2858605"/>
            <a:ext cx="1442625" cy="604787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2"/>
          </p:cNvCxnSpPr>
          <p:nvPr/>
        </p:nvCxnSpPr>
        <p:spPr>
          <a:xfrm>
            <a:off x="6024256" y="2858605"/>
            <a:ext cx="909812" cy="1754216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n 51"/>
          <p:cNvSpPr/>
          <p:nvPr/>
        </p:nvSpPr>
        <p:spPr>
          <a:xfrm>
            <a:off x="1066508" y="5655565"/>
            <a:ext cx="1345891" cy="1050135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234315" y="5655565"/>
            <a:ext cx="993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Optional</a:t>
            </a:r>
          </a:p>
          <a:p>
            <a:pPr algn="ctr"/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047878" y="4611242"/>
            <a:ext cx="983470" cy="1044323"/>
          </a:xfrm>
          <a:prstGeom prst="straightConnector1">
            <a:avLst/>
          </a:prstGeom>
          <a:ln w="34925"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3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7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8</cp:revision>
  <dcterms:created xsi:type="dcterms:W3CDTF">2014-08-29T20:17:20Z</dcterms:created>
  <dcterms:modified xsi:type="dcterms:W3CDTF">2014-08-29T21:05:27Z</dcterms:modified>
</cp:coreProperties>
</file>