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69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1367" y="206334"/>
            <a:ext cx="201633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Client Browser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Display, Tablet, etc.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7191" y="1815924"/>
            <a:ext cx="2174130" cy="10426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37191" y="2011100"/>
            <a:ext cx="21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OpenBAS</a:t>
            </a:r>
            <a:r>
              <a:rPr lang="en-US" dirty="0" smtClean="0"/>
              <a:t> Application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7191" y="3367866"/>
            <a:ext cx="1266446" cy="795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5787" y="3414031"/>
            <a:ext cx="109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7191" y="4612821"/>
            <a:ext cx="2174130" cy="795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2648" y="4658987"/>
            <a:ext cx="144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r>
              <a:rPr lang="en-US" dirty="0" smtClean="0"/>
              <a:t> Drivers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322648" y="5028319"/>
            <a:ext cx="0" cy="37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13897" y="5028319"/>
            <a:ext cx="0" cy="37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3268" y="5028319"/>
            <a:ext cx="0" cy="37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6016" y="5906962"/>
            <a:ext cx="1010839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 </a:t>
            </a:r>
            <a:r>
              <a:rPr lang="en-US" dirty="0" err="1" smtClean="0"/>
              <a:t>tstat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0913" y="5921007"/>
            <a:ext cx="876149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 lite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4297" y="5921007"/>
            <a:ext cx="886406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 ctrl</a:t>
            </a:r>
            <a:endParaRPr lang="en-US" dirty="0"/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>
          <a:xfrm flipH="1">
            <a:off x="4847500" y="5408314"/>
            <a:ext cx="256677" cy="512693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7" idx="0"/>
          </p:cNvCxnSpPr>
          <p:nvPr/>
        </p:nvCxnSpPr>
        <p:spPr>
          <a:xfrm>
            <a:off x="6815971" y="5408314"/>
            <a:ext cx="475465" cy="498648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0"/>
          </p:cNvCxnSpPr>
          <p:nvPr/>
        </p:nvCxnSpPr>
        <p:spPr>
          <a:xfrm flipH="1">
            <a:off x="6028988" y="5408314"/>
            <a:ext cx="174649" cy="512693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24727" y="3254118"/>
            <a:ext cx="1552433" cy="167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39499" y="3214209"/>
            <a:ext cx="110450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err="1" smtClean="0"/>
              <a:t>Archiver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Broker</a:t>
            </a:r>
          </a:p>
          <a:p>
            <a:pPr algn="ctr"/>
            <a:r>
              <a:rPr lang="en-US" dirty="0" smtClean="0"/>
              <a:t>Metadata</a:t>
            </a:r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9" name="Can 28"/>
          <p:cNvSpPr/>
          <p:nvPr/>
        </p:nvSpPr>
        <p:spPr>
          <a:xfrm>
            <a:off x="1066508" y="3164025"/>
            <a:ext cx="1345891" cy="13916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25987" y="3505521"/>
            <a:ext cx="121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endParaRPr lang="en-US" dirty="0" smtClean="0"/>
          </a:p>
          <a:p>
            <a:pPr algn="ctr"/>
            <a:r>
              <a:rPr lang="en-US" dirty="0" err="1" smtClean="0"/>
              <a:t>TimeSeries</a:t>
            </a:r>
            <a:endParaRPr lang="en-US" dirty="0" smtClean="0"/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53219" y="2844443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71057" y="4163359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>
            <a:off x="4703917" y="3483809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>
            <a:off x="4703918" y="4526223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>
            <a:off x="2645674" y="3787871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7986" y="1635124"/>
            <a:ext cx="6786322" cy="39211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378285" y="1749490"/>
            <a:ext cx="1546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OpenBAS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129656" y="448652"/>
            <a:ext cx="201633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Client Browser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Display, Tablet, etc.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913268" y="1392974"/>
            <a:ext cx="0" cy="422950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37191" y="1160441"/>
            <a:ext cx="353512" cy="655483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16247" y="2853426"/>
            <a:ext cx="125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openBAS</a:t>
            </a:r>
            <a:r>
              <a:rPr lang="en-US" sz="1600" dirty="0" smtClean="0"/>
              <a:t> API</a:t>
            </a:r>
            <a:endParaRPr 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470643" y="2858605"/>
            <a:ext cx="1442625" cy="604787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2"/>
          </p:cNvCxnSpPr>
          <p:nvPr/>
        </p:nvCxnSpPr>
        <p:spPr>
          <a:xfrm>
            <a:off x="6024256" y="2858605"/>
            <a:ext cx="909812" cy="1754216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n 51"/>
          <p:cNvSpPr/>
          <p:nvPr/>
        </p:nvSpPr>
        <p:spPr>
          <a:xfrm>
            <a:off x="1066508" y="5655565"/>
            <a:ext cx="1345891" cy="1050135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234315" y="5655565"/>
            <a:ext cx="993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Optional</a:t>
            </a:r>
          </a:p>
          <a:p>
            <a:pPr algn="ctr"/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047878" y="4611242"/>
            <a:ext cx="983470" cy="1044323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3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07" y="3073684"/>
            <a:ext cx="1687098" cy="11226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883" y="3201147"/>
            <a:ext cx="1449294" cy="1449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741" y="1762248"/>
            <a:ext cx="1391024" cy="1113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6822" y="13929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82353" y="1270000"/>
            <a:ext cx="179294" cy="881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4661647" y="2334557"/>
            <a:ext cx="1957295" cy="108323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1" y="2691510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WLAN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33294" y="3048462"/>
            <a:ext cx="3843296" cy="72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60588" y="2691510"/>
            <a:ext cx="25400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35105" y="3020215"/>
            <a:ext cx="25400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9" idx="0"/>
          </p:cNvCxnSpPr>
          <p:nvPr/>
        </p:nvCxnSpPr>
        <p:spPr>
          <a:xfrm flipV="1">
            <a:off x="2828638" y="3073684"/>
            <a:ext cx="551193" cy="128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431298" y="3611689"/>
            <a:ext cx="966580" cy="724002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4034118" y="3121069"/>
            <a:ext cx="107576" cy="369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3857813" y="4034517"/>
            <a:ext cx="1426882" cy="84492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LoWPAN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470" y="4225533"/>
            <a:ext cx="1102234" cy="1077956"/>
          </a:xfrm>
          <a:prstGeom prst="rect">
            <a:avLst/>
          </a:prstGeom>
        </p:spPr>
      </p:pic>
      <p:pic>
        <p:nvPicPr>
          <p:cNvPr id="29" name="Picture 28" descr="Screen Shot 2014-08-29 at 4.40.21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44" y="4360261"/>
            <a:ext cx="1102387" cy="7787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0080" y="4360261"/>
            <a:ext cx="1042895" cy="98423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1726251" y="3091585"/>
            <a:ext cx="551193" cy="128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44847" y="2660418"/>
            <a:ext cx="56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7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07" y="3073684"/>
            <a:ext cx="1687098" cy="1122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8062" y="1544426"/>
            <a:ext cx="14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WAN/LAN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61647" y="2334557"/>
            <a:ext cx="1957295" cy="108323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1" y="2691510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WLAN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1726251" y="3072888"/>
            <a:ext cx="2550339" cy="48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57813" y="2691510"/>
            <a:ext cx="56775" cy="40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9" idx="0"/>
          </p:cNvCxnSpPr>
          <p:nvPr/>
        </p:nvCxnSpPr>
        <p:spPr>
          <a:xfrm flipV="1">
            <a:off x="2909124" y="3029750"/>
            <a:ext cx="455766" cy="1090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31298" y="3611689"/>
            <a:ext cx="966580" cy="724002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4034118" y="3121069"/>
            <a:ext cx="107576" cy="369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3857813" y="4034517"/>
            <a:ext cx="1426882" cy="84492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LoWPAN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470" y="4225533"/>
            <a:ext cx="1102234" cy="1077956"/>
          </a:xfrm>
          <a:prstGeom prst="rect">
            <a:avLst/>
          </a:prstGeom>
        </p:spPr>
      </p:pic>
      <p:pic>
        <p:nvPicPr>
          <p:cNvPr id="29" name="Picture 28" descr="Screen Shot 2014-08-29 at 4.40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30" y="4120037"/>
            <a:ext cx="1102387" cy="7787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803" y="3914588"/>
            <a:ext cx="1042895" cy="98423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1882588" y="3091586"/>
            <a:ext cx="394856" cy="823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890" y="1544426"/>
            <a:ext cx="1147084" cy="11470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4156634" y="1490146"/>
            <a:ext cx="179294" cy="62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44847" y="2660418"/>
            <a:ext cx="56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53</Words>
  <Application>Microsoft Macintosh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11</cp:revision>
  <dcterms:created xsi:type="dcterms:W3CDTF">2014-08-29T20:17:20Z</dcterms:created>
  <dcterms:modified xsi:type="dcterms:W3CDTF">2014-08-30T00:27:27Z</dcterms:modified>
</cp:coreProperties>
</file>