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1041-5D59-5246-992C-67DBF8CD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A64E-83F9-8C44-9985-3D5F62E9D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9248-E2DB-A04E-A7C8-381F93B2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FE449-EF86-6540-9E27-A06380EC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8BCB-EE41-0747-8872-0EFA4BCC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7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FB61-F61D-954B-B895-78EC797B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B12C9-BCCA-A84F-9D48-27D6D0789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6EAD-C681-7146-8B25-B6E27EB5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82A9-BDE1-C947-A1A9-4F20D44A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685B-1E01-A84F-879C-B03E14D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B4E9C-F1F6-CE4B-B247-44F625BFB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2E428-9861-C942-8C33-53FE70917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BC33-0411-8840-8A6C-DDA307F7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5289-1AC7-D749-B2C8-3587FBF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6F3D-D5BA-424F-AFA0-5017259D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57F6-DC58-BE43-80B7-93D7C423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86E2-48F5-214E-AB5C-FF636544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FC0B3-8DB5-1D47-B93E-6D5941CC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1EA8-280B-334F-805F-593935C5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CE625-4C58-7F46-9A66-F4DCD61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904-603E-684E-A352-3642E638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8EDCC-135A-6E4F-8C01-A784494B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0F5B-BB40-2A42-89D1-4840F790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AD676-85C3-F847-9A36-60509E6B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E55B-DBCE-3443-B364-BC2B056B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1CD6-E7A5-6E4A-9D73-7DF1F2C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1FF4-1104-A048-A832-428D1F5FC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1847B-CEE7-C64F-A9DC-B13E2AC3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A966-5740-464F-9350-AFD7F722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93012-E902-D64F-B459-2E826AEB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ECBA-C369-E947-88D1-499482B7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C452-8C42-8A44-A9D0-A1A3A28A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B5A44-D2FB-784B-A5DA-FC5715C5D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D9B05-3D74-4349-996B-42C4A21B2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A1A6B-3638-1343-90F8-911BF680A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B26E7-AF3F-E542-8D9A-E5E1FE5E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078EF-50F2-674F-A25D-EF7EB799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102D3-CD17-8141-97DC-5728B65F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62F4D-FF95-DE4C-88D9-2CA7090D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0EBE-FE41-0744-AA17-6438367F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3BE85-28B0-6542-A48E-BEBE45CD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D3199-2F64-1644-A342-E1FC1D10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67EB3-B370-104D-9355-0665FA26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CFA2A-3B10-924B-BA60-057A4AAD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B295B-67C6-BC47-A85C-C1671FAD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7CE9E-8BCE-A445-A7E8-6E6DF291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8F32-A441-4B41-8E3D-85B3B5E4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6E73-A6C1-7741-8B9D-216B14F1A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AD347-5CF9-334B-8F93-A24E4032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31E0B-0FED-ED49-A348-9D194EC7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ED51-4A40-A045-B75D-1E321F52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0B95-EA49-4E4A-A83E-17FAA135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3574-4B78-A547-A496-F2DC5B46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29124-0D11-F242-B365-C79893152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9308-5927-944A-92AA-4426C5EDD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96827-802D-104D-BE05-599A7EE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E8FC-C046-5646-9076-98D3B95E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77DD0-FA57-7A45-9A5E-75FE04B5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20839-9F58-5443-80FE-3EC364F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5691F-66EA-154C-8956-95A3B1D5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7298-E863-6142-8A25-33CAEA528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1041-9F6B-6D4B-A836-0C5E6241966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1A65-0929-E64E-950B-EFAC795F8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36E5-5DB9-4444-BB71-D69F5220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B776-8CBA-9F4D-B542-84C59F5F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5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3878-99C8-BD40-95D5-6CE5F980B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chambray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1D1E6-F9D8-D74A-996D-611345A2B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chambray</a:t>
            </a:r>
          </a:p>
        </p:txBody>
      </p:sp>
    </p:spTree>
    <p:extLst>
      <p:ext uri="{BB962C8B-B14F-4D97-AF65-F5344CB8AC3E}">
        <p14:creationId xmlns:p14="http://schemas.microsoft.com/office/powerpoint/2010/main" val="14483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chambray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chambray</dc:title>
  <dc:creator>Bohn, Dann</dc:creator>
  <cp:lastModifiedBy>Bohn, Dann</cp:lastModifiedBy>
  <cp:revision>1</cp:revision>
  <dcterms:created xsi:type="dcterms:W3CDTF">2020-04-18T19:46:11Z</dcterms:created>
  <dcterms:modified xsi:type="dcterms:W3CDTF">2020-04-18T19:46:35Z</dcterms:modified>
</cp:coreProperties>
</file>