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610" r:id="rId2"/>
    <p:sldId id="1611" r:id="rId3"/>
    <p:sldId id="1673" r:id="rId4"/>
    <p:sldId id="1674" r:id="rId5"/>
    <p:sldId id="1675" r:id="rId6"/>
    <p:sldId id="1676" r:id="rId7"/>
    <p:sldId id="1677" r:id="rId8"/>
    <p:sldId id="1678" r:id="rId9"/>
    <p:sldId id="1679" r:id="rId10"/>
    <p:sldId id="1680" r:id="rId11"/>
    <p:sldId id="1681" r:id="rId12"/>
    <p:sldId id="1682" r:id="rId13"/>
    <p:sldId id="1683" r:id="rId14"/>
    <p:sldId id="1684" r:id="rId15"/>
    <p:sldId id="1685" r:id="rId16"/>
    <p:sldId id="1687" r:id="rId17"/>
    <p:sldId id="1686" r:id="rId18"/>
    <p:sldId id="1688" r:id="rId19"/>
    <p:sldId id="1689" r:id="rId20"/>
    <p:sldId id="1690" r:id="rId21"/>
    <p:sldId id="1691" r:id="rId22"/>
    <p:sldId id="1692" r:id="rId23"/>
    <p:sldId id="1693" r:id="rId24"/>
    <p:sldId id="1694" r:id="rId25"/>
    <p:sldId id="1695" r:id="rId26"/>
    <p:sldId id="1614" r:id="rId27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9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데이터분석 동아리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139733" y="2849284"/>
            <a:ext cx="1884747" cy="1661994"/>
            <a:chOff x="5131547" y="3340358"/>
            <a:chExt cx="1884747" cy="16619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1547" y="3340358"/>
              <a:ext cx="1884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Python </a:t>
              </a:r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기초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174747" y="4171355"/>
              <a:ext cx="18261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데이터분석동아리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김동우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for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7EEF6-230F-41AC-B6F8-3615F1CCAEB5}"/>
              </a:ext>
            </a:extLst>
          </p:cNvPr>
          <p:cNvSpPr txBox="1"/>
          <p:nvPr/>
        </p:nvSpPr>
        <p:spPr>
          <a:xfrm>
            <a:off x="382555" y="1324947"/>
            <a:ext cx="115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 dirty="0" err="1"/>
              <a:t>다재다능하고</a:t>
            </a:r>
            <a:r>
              <a:rPr lang="ko-KR" altLang="en-US" dirty="0"/>
              <a:t> 가장 많이 사용하는 것이 </a:t>
            </a:r>
            <a:r>
              <a:rPr lang="ko-KR" altLang="en-US" dirty="0" err="1"/>
              <a:t>될것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8F0BCF-4D4A-4A92-8559-FE7D7610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8" y="2087613"/>
            <a:ext cx="4308999" cy="3809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EBB3A5-5080-4E23-8574-7D5E5AD1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0609"/>
            <a:ext cx="4581890" cy="31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for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7EEF6-230F-41AC-B6F8-3615F1CCAEB5}"/>
              </a:ext>
            </a:extLst>
          </p:cNvPr>
          <p:cNvSpPr txBox="1"/>
          <p:nvPr/>
        </p:nvSpPr>
        <p:spPr>
          <a:xfrm>
            <a:off x="382555" y="1324947"/>
            <a:ext cx="115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 dirty="0" err="1"/>
              <a:t>다재다능하고</a:t>
            </a:r>
            <a:r>
              <a:rPr lang="ko-KR" altLang="en-US" dirty="0"/>
              <a:t> 가장 많이 사용하는 것이 </a:t>
            </a:r>
            <a:r>
              <a:rPr lang="ko-KR" altLang="en-US" dirty="0" err="1"/>
              <a:t>될것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E3B5C-5ABA-4BF1-8D8F-1C9EF404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" y="2175320"/>
            <a:ext cx="5085317" cy="37949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C14725-6A11-4483-A975-85018915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39" y="2175320"/>
            <a:ext cx="5376734" cy="39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for </a:t>
            </a:r>
            <a:r>
              <a:rPr lang="ko-KR" altLang="en-US" b="1" dirty="0"/>
              <a:t>에 자주 사용하는 함수 </a:t>
            </a:r>
            <a:r>
              <a:rPr lang="en-US" altLang="ko-KR" b="1" dirty="0"/>
              <a:t>range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96FA63-7DF0-4FE0-A889-18F0B363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90" y="1609081"/>
            <a:ext cx="3590352" cy="1488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CB335E-5759-4221-BF18-FB345E6A9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901" y="1657760"/>
            <a:ext cx="4698013" cy="1440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6BE539-7A99-4FC3-98B5-3A8C61FD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90" y="3311424"/>
            <a:ext cx="3464612" cy="31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for </a:t>
            </a:r>
            <a:r>
              <a:rPr lang="ko-KR" altLang="en-US" b="1" dirty="0"/>
              <a:t>에 자주 사용하는 함수 </a:t>
            </a:r>
            <a:r>
              <a:rPr lang="en-US" altLang="ko-KR" b="1" dirty="0"/>
              <a:t>range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0EDE1C-94EB-4E54-9861-0B71128E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2311352"/>
            <a:ext cx="4291578" cy="3175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62D509-8ECF-48F2-9008-208DC8FA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068" y="2311353"/>
            <a:ext cx="6257908" cy="31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1</a:t>
            </a:r>
          </a:p>
          <a:p>
            <a:r>
              <a:rPr lang="en-US" altLang="ko-KR" sz="2800" b="1" dirty="0" err="1"/>
              <a:t>Gapminder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를 불러온 다음 </a:t>
            </a:r>
            <a:r>
              <a:rPr lang="en-US" altLang="ko-KR" sz="2800" b="1" dirty="0"/>
              <a:t>continent</a:t>
            </a:r>
            <a:r>
              <a:rPr lang="ko-KR" altLang="en-US" sz="2800" b="1" dirty="0"/>
              <a:t>변수가 </a:t>
            </a:r>
            <a:r>
              <a:rPr lang="en-US" altLang="ko-KR" sz="2800" b="1" dirty="0" err="1"/>
              <a:t>Aisa</a:t>
            </a:r>
            <a:r>
              <a:rPr lang="ko-KR" altLang="en-US" sz="2800" b="1" dirty="0"/>
              <a:t>면 </a:t>
            </a:r>
            <a:r>
              <a:rPr lang="en-US" altLang="ko-KR" sz="2800" b="1" dirty="0"/>
              <a:t>Yes</a:t>
            </a:r>
            <a:r>
              <a:rPr lang="ko-KR" altLang="en-US" sz="2800" b="1" dirty="0"/>
              <a:t>라는 값을 가지고 아니면 </a:t>
            </a:r>
            <a:r>
              <a:rPr lang="en-US" altLang="ko-KR" sz="2800" b="1" dirty="0"/>
              <a:t>No</a:t>
            </a:r>
            <a:r>
              <a:rPr lang="ko-KR" altLang="en-US" sz="2800" b="1" dirty="0"/>
              <a:t>라는 값을 가지는 파생변수를 만들어라 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1807B6-E668-4955-94E0-0F2EAFEE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82" y="2331404"/>
            <a:ext cx="616353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CD8929F-006D-4F37-9618-A17B6667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79" y="1251054"/>
            <a:ext cx="7285187" cy="51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5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2</a:t>
            </a:r>
          </a:p>
          <a:p>
            <a:r>
              <a:rPr lang="en-US" altLang="ko-KR" sz="2800" b="1" dirty="0" err="1"/>
              <a:t>Gapminder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를 불러온 다음 </a:t>
            </a:r>
            <a:r>
              <a:rPr lang="en-US" altLang="ko-KR" sz="2800" b="1" dirty="0" err="1"/>
              <a:t>lifeExp</a:t>
            </a:r>
            <a:r>
              <a:rPr lang="ko-KR" altLang="en-US" sz="2800" b="1" dirty="0"/>
              <a:t>가 </a:t>
            </a:r>
            <a:r>
              <a:rPr lang="en-US" altLang="ko-KR" sz="2800" b="1" dirty="0"/>
              <a:t>55</a:t>
            </a:r>
            <a:r>
              <a:rPr lang="ko-KR" altLang="en-US" sz="2800" b="1" dirty="0"/>
              <a:t>이상이고 </a:t>
            </a:r>
            <a:r>
              <a:rPr lang="en-US" altLang="ko-KR" sz="2800" b="1" dirty="0"/>
              <a:t>pop</a:t>
            </a:r>
            <a:r>
              <a:rPr lang="ko-KR" altLang="en-US" sz="2800" b="1" dirty="0"/>
              <a:t>이 </a:t>
            </a:r>
            <a:r>
              <a:rPr lang="en-US" altLang="ko-KR" sz="2800" b="1" dirty="0"/>
              <a:t>10500000 </a:t>
            </a:r>
            <a:r>
              <a:rPr lang="ko-KR" altLang="en-US" sz="2800" b="1" dirty="0"/>
              <a:t>이상이면 </a:t>
            </a:r>
            <a:r>
              <a:rPr lang="en-US" altLang="ko-KR" sz="2800" b="1" dirty="0"/>
              <a:t>‘</a:t>
            </a:r>
            <a:r>
              <a:rPr lang="ko-KR" altLang="en-US" sz="2800" b="1" dirty="0"/>
              <a:t>좋음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을 </a:t>
            </a:r>
            <a:r>
              <a:rPr lang="en-US" altLang="ko-KR" sz="2800" b="1" dirty="0"/>
              <a:t>45</a:t>
            </a:r>
            <a:r>
              <a:rPr lang="ko-KR" altLang="en-US" sz="2800" b="1" dirty="0"/>
              <a:t>이상 </a:t>
            </a:r>
            <a:r>
              <a:rPr lang="en-US" altLang="ko-KR" sz="2800" b="1" dirty="0"/>
              <a:t>9500000 </a:t>
            </a:r>
            <a:r>
              <a:rPr lang="ko-KR" altLang="en-US" sz="2800" b="1" dirty="0"/>
              <a:t>이상이면 </a:t>
            </a:r>
            <a:r>
              <a:rPr lang="en-US" altLang="ko-KR" sz="2800" b="1" dirty="0"/>
              <a:t>‘</a:t>
            </a:r>
            <a:r>
              <a:rPr lang="ko-KR" altLang="en-US" sz="2800" b="1" dirty="0"/>
              <a:t>보통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을 둘 다 아니면 </a:t>
            </a:r>
            <a:r>
              <a:rPr lang="en-US" altLang="ko-KR" sz="2800" b="1" dirty="0"/>
              <a:t>‘</a:t>
            </a:r>
            <a:r>
              <a:rPr lang="ko-KR" altLang="en-US" sz="2800" b="1" dirty="0"/>
              <a:t>나쁨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이라는 파생변수를 만들어라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FD067-A6F3-4D58-9D01-81F40EC9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5" y="2723573"/>
            <a:ext cx="648743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991E7F6-635C-4D1E-B41F-9FED0BC7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6" y="2126957"/>
            <a:ext cx="9137887" cy="28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8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2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함수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7E25BA-5834-4ACE-9BBF-7B006FBC5A38}"/>
              </a:ext>
            </a:extLst>
          </p:cNvPr>
          <p:cNvSpPr txBox="1"/>
          <p:nvPr/>
        </p:nvSpPr>
        <p:spPr>
          <a:xfrm>
            <a:off x="281940" y="785674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</a:t>
            </a:r>
            <a:r>
              <a:rPr lang="en-US" altLang="ko-KR" b="1" dirty="0"/>
              <a:t>def</a:t>
            </a:r>
            <a:r>
              <a:rPr lang="ko-KR" altLang="en-US" b="1" dirty="0"/>
              <a:t>란 무엇인가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4E0E7-09B6-4130-B6E7-24CB152487CF}"/>
              </a:ext>
            </a:extLst>
          </p:cNvPr>
          <p:cNvSpPr txBox="1"/>
          <p:nvPr/>
        </p:nvSpPr>
        <p:spPr>
          <a:xfrm>
            <a:off x="363984" y="1393794"/>
            <a:ext cx="1152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함수란 </a:t>
            </a:r>
            <a:r>
              <a:rPr lang="ko-KR" altLang="en-US" dirty="0" err="1"/>
              <a:t>입력값을</a:t>
            </a:r>
            <a:r>
              <a:rPr lang="ko-KR" altLang="en-US" dirty="0"/>
              <a:t> 가지고 어떤 일을 수행한 다음에 그 결과를 내어 주는 작업을 말한다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F79B3D-DDD6-4712-A045-D6E514B7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1" y="2913245"/>
            <a:ext cx="4251599" cy="2550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711F20-CEA6-4A76-B901-8627F54C6B1E}"/>
              </a:ext>
            </a:extLst>
          </p:cNvPr>
          <p:cNvSpPr txBox="1"/>
          <p:nvPr/>
        </p:nvSpPr>
        <p:spPr>
          <a:xfrm>
            <a:off x="928118" y="5754210"/>
            <a:ext cx="37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함수의 기본 형태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D06E3-45C5-425B-B7FA-2026AEC79966}"/>
              </a:ext>
            </a:extLst>
          </p:cNvPr>
          <p:cNvSpPr txBox="1"/>
          <p:nvPr/>
        </p:nvSpPr>
        <p:spPr>
          <a:xfrm>
            <a:off x="6635243" y="5754210"/>
            <a:ext cx="37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함수의 기본 형태 예시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E6DE36-4A71-42DE-9B03-487B042C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20" y="3019481"/>
            <a:ext cx="4247287" cy="23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0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2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함수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7E25BA-5834-4ACE-9BBF-7B006FBC5A38}"/>
              </a:ext>
            </a:extLst>
          </p:cNvPr>
          <p:cNvSpPr txBox="1"/>
          <p:nvPr/>
        </p:nvSpPr>
        <p:spPr>
          <a:xfrm>
            <a:off x="281940" y="785674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</a:t>
            </a:r>
            <a:r>
              <a:rPr lang="en-US" altLang="ko-KR" b="1" dirty="0"/>
              <a:t>def</a:t>
            </a:r>
            <a:r>
              <a:rPr lang="ko-KR" altLang="en-US" b="1" dirty="0"/>
              <a:t> 사용법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250B01-37F5-4295-A59B-75E9DE15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586081"/>
            <a:ext cx="5204460" cy="4228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24C4A3-E530-40A3-A46B-E18D1B0644E3}"/>
              </a:ext>
            </a:extLst>
          </p:cNvPr>
          <p:cNvSpPr txBox="1"/>
          <p:nvPr/>
        </p:nvSpPr>
        <p:spPr>
          <a:xfrm>
            <a:off x="1171852" y="5992427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입력값이</a:t>
            </a:r>
            <a:r>
              <a:rPr lang="ko-KR" altLang="en-US" dirty="0"/>
              <a:t> 없는 함수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7641A26-D786-4007-83A5-D8B46203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2" y="1586081"/>
            <a:ext cx="5204458" cy="42287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631482-8C26-4B48-9801-ADB005836185}"/>
              </a:ext>
            </a:extLst>
          </p:cNvPr>
          <p:cNvSpPr txBox="1"/>
          <p:nvPr/>
        </p:nvSpPr>
        <p:spPr>
          <a:xfrm>
            <a:off x="8207648" y="5894372"/>
            <a:ext cx="29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결과값이 없는 함수</a:t>
            </a:r>
          </a:p>
        </p:txBody>
      </p:sp>
    </p:spTree>
    <p:extLst>
      <p:ext uri="{BB962C8B-B14F-4D97-AF65-F5344CB8AC3E}">
        <p14:creationId xmlns:p14="http://schemas.microsoft.com/office/powerpoint/2010/main" val="390596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5429" y="923122"/>
            <a:ext cx="35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 동아리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86575" y="569179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3785" y="1485304"/>
            <a:ext cx="2238375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if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For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 def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 만들기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 lambda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사용하기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2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함수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7E25BA-5834-4ACE-9BBF-7B006FBC5A38}"/>
              </a:ext>
            </a:extLst>
          </p:cNvPr>
          <p:cNvSpPr txBox="1"/>
          <p:nvPr/>
        </p:nvSpPr>
        <p:spPr>
          <a:xfrm>
            <a:off x="281940" y="785674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</a:t>
            </a:r>
            <a:r>
              <a:rPr lang="en-US" altLang="ko-KR" b="1" dirty="0"/>
              <a:t>def</a:t>
            </a:r>
            <a:r>
              <a:rPr lang="ko-KR" altLang="en-US" b="1" dirty="0"/>
              <a:t> 사용법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4C4A3-E530-40A3-A46B-E18D1B0644E3}"/>
              </a:ext>
            </a:extLst>
          </p:cNvPr>
          <p:cNvSpPr txBox="1"/>
          <p:nvPr/>
        </p:nvSpPr>
        <p:spPr>
          <a:xfrm>
            <a:off x="726896" y="5729627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입력값을</a:t>
            </a:r>
            <a:r>
              <a:rPr lang="ko-KR" altLang="en-US" dirty="0"/>
              <a:t> 여러 개 받는 함수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1482-8C26-4B48-9801-ADB005836185}"/>
              </a:ext>
            </a:extLst>
          </p:cNvPr>
          <p:cNvSpPr txBox="1"/>
          <p:nvPr/>
        </p:nvSpPr>
        <p:spPr>
          <a:xfrm>
            <a:off x="7581984" y="5686193"/>
            <a:ext cx="29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여러조건의</a:t>
            </a:r>
            <a:r>
              <a:rPr lang="ko-KR" altLang="en-US" dirty="0"/>
              <a:t>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FF146C-5FF3-45A0-8314-568AE1E0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470210"/>
            <a:ext cx="4893742" cy="42114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451F32-2CC5-483B-8809-802D1DEE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27" y="1537085"/>
            <a:ext cx="4893742" cy="407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3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2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3.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함수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7E25BA-5834-4ACE-9BBF-7B006FBC5A38}"/>
              </a:ext>
            </a:extLst>
          </p:cNvPr>
          <p:cNvSpPr txBox="1"/>
          <p:nvPr/>
        </p:nvSpPr>
        <p:spPr>
          <a:xfrm>
            <a:off x="281940" y="785674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</a:t>
            </a:r>
            <a:r>
              <a:rPr lang="en-US" altLang="ko-KR" b="1" dirty="0"/>
              <a:t>def</a:t>
            </a:r>
            <a:r>
              <a:rPr lang="ko-KR" altLang="en-US" b="1" dirty="0"/>
              <a:t> 결과값의 특징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4C4A3-E530-40A3-A46B-E18D1B0644E3}"/>
              </a:ext>
            </a:extLst>
          </p:cNvPr>
          <p:cNvSpPr txBox="1"/>
          <p:nvPr/>
        </p:nvSpPr>
        <p:spPr>
          <a:xfrm>
            <a:off x="4094085" y="5702994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함수의 결과값은 언제나 하나이다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852237-4D8A-4BE3-85C9-27B3842E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47" y="2110963"/>
            <a:ext cx="4481491" cy="2851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2A3C21-557B-4C7C-8775-0E19A5B6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939" y="2003173"/>
            <a:ext cx="3772371" cy="28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1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4.Lambda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7E25BA-5834-4ACE-9BBF-7B006FBC5A38}"/>
              </a:ext>
            </a:extLst>
          </p:cNvPr>
          <p:cNvSpPr txBox="1"/>
          <p:nvPr/>
        </p:nvSpPr>
        <p:spPr>
          <a:xfrm>
            <a:off x="281940" y="785674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Labbda</a:t>
            </a:r>
            <a:r>
              <a:rPr lang="en-US" altLang="ko-KR" b="1" dirty="0"/>
              <a:t> </a:t>
            </a:r>
            <a:r>
              <a:rPr lang="ko-KR" altLang="en-US" b="1" dirty="0"/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6B5AD-DC94-494B-A531-93D55943115D}"/>
              </a:ext>
            </a:extLst>
          </p:cNvPr>
          <p:cNvSpPr txBox="1"/>
          <p:nvPr/>
        </p:nvSpPr>
        <p:spPr>
          <a:xfrm>
            <a:off x="461639" y="1384917"/>
            <a:ext cx="1142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Lambda</a:t>
            </a:r>
            <a:r>
              <a:rPr lang="ko-KR" altLang="en-US" dirty="0"/>
              <a:t>는 일반적인 함수를 좀 </a:t>
            </a:r>
            <a:r>
              <a:rPr lang="ko-KR" altLang="en-US" dirty="0" err="1"/>
              <a:t>짦게</a:t>
            </a:r>
            <a:r>
              <a:rPr lang="ko-KR" altLang="en-US" dirty="0"/>
              <a:t> 쓴다고 생각하면 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983C75-399B-4596-BE36-C019C125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2488246"/>
            <a:ext cx="4873841" cy="26944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9E9EF4-CBA9-4C3A-9E39-248B37DE0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8246"/>
            <a:ext cx="4873841" cy="2694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6652A7-A684-431E-BF1B-C396F567DF82}"/>
              </a:ext>
            </a:extLst>
          </p:cNvPr>
          <p:cNvSpPr txBox="1"/>
          <p:nvPr/>
        </p:nvSpPr>
        <p:spPr>
          <a:xfrm>
            <a:off x="1651247" y="5655076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기본적인 </a:t>
            </a:r>
            <a:r>
              <a:rPr lang="en-US" altLang="ko-KR" dirty="0"/>
              <a:t>def </a:t>
            </a:r>
            <a:r>
              <a:rPr lang="ko-KR" altLang="en-US" dirty="0"/>
              <a:t>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B445D-F417-4CE5-9C97-6D28A08FF83D}"/>
              </a:ext>
            </a:extLst>
          </p:cNvPr>
          <p:cNvSpPr txBox="1"/>
          <p:nvPr/>
        </p:nvSpPr>
        <p:spPr>
          <a:xfrm>
            <a:off x="6908306" y="5655076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lambda </a:t>
            </a:r>
            <a:r>
              <a:rPr lang="ko-KR" altLang="en-US" dirty="0"/>
              <a:t>식으로 표현</a:t>
            </a:r>
          </a:p>
        </p:txBody>
      </p:sp>
    </p:spTree>
    <p:extLst>
      <p:ext uri="{BB962C8B-B14F-4D97-AF65-F5344CB8AC3E}">
        <p14:creationId xmlns:p14="http://schemas.microsoft.com/office/powerpoint/2010/main" val="3315432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4.Lambda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7E25BA-5834-4ACE-9BBF-7B006FBC5A38}"/>
              </a:ext>
            </a:extLst>
          </p:cNvPr>
          <p:cNvSpPr txBox="1"/>
          <p:nvPr/>
        </p:nvSpPr>
        <p:spPr>
          <a:xfrm>
            <a:off x="281940" y="785674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Labbda</a:t>
            </a:r>
            <a:r>
              <a:rPr lang="en-US" altLang="ko-KR" b="1" dirty="0"/>
              <a:t> </a:t>
            </a:r>
            <a:r>
              <a:rPr lang="ko-KR" altLang="en-US" b="1" dirty="0"/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6B5AD-DC94-494B-A531-93D55943115D}"/>
              </a:ext>
            </a:extLst>
          </p:cNvPr>
          <p:cNvSpPr txBox="1"/>
          <p:nvPr/>
        </p:nvSpPr>
        <p:spPr>
          <a:xfrm>
            <a:off x="461639" y="1384917"/>
            <a:ext cx="1142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Lambda</a:t>
            </a:r>
            <a:r>
              <a:rPr lang="ko-KR" altLang="en-US" dirty="0"/>
              <a:t>는 일반적인 함수를 좀 </a:t>
            </a:r>
            <a:r>
              <a:rPr lang="ko-KR" altLang="en-US" dirty="0" err="1"/>
              <a:t>짦게</a:t>
            </a:r>
            <a:r>
              <a:rPr lang="ko-KR" altLang="en-US" dirty="0"/>
              <a:t> 쓴다고 생각하면 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652A7-A684-431E-BF1B-C396F567DF82}"/>
              </a:ext>
            </a:extLst>
          </p:cNvPr>
          <p:cNvSpPr txBox="1"/>
          <p:nvPr/>
        </p:nvSpPr>
        <p:spPr>
          <a:xfrm>
            <a:off x="1038688" y="6255227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기본적인 </a:t>
            </a:r>
            <a:r>
              <a:rPr lang="en-US" altLang="ko-KR" dirty="0"/>
              <a:t>def </a:t>
            </a:r>
            <a:r>
              <a:rPr lang="ko-KR" altLang="en-US" dirty="0"/>
              <a:t>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B445D-F417-4CE5-9C97-6D28A08FF83D}"/>
              </a:ext>
            </a:extLst>
          </p:cNvPr>
          <p:cNvSpPr txBox="1"/>
          <p:nvPr/>
        </p:nvSpPr>
        <p:spPr>
          <a:xfrm>
            <a:off x="6495495" y="6255227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lambda </a:t>
            </a:r>
            <a:r>
              <a:rPr lang="ko-KR" altLang="en-US" dirty="0"/>
              <a:t>식으로 표현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E3F833-A32E-4916-A07E-8938415C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0" y="1966878"/>
            <a:ext cx="3466415" cy="42883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CE4658-1B06-4758-BE23-E8C4549E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88" y="1881377"/>
            <a:ext cx="6925642" cy="428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8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4.Lambda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7E25BA-5834-4ACE-9BBF-7B006FBC5A38}"/>
              </a:ext>
            </a:extLst>
          </p:cNvPr>
          <p:cNvSpPr txBox="1"/>
          <p:nvPr/>
        </p:nvSpPr>
        <p:spPr>
          <a:xfrm>
            <a:off x="281940" y="785674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Apply</a:t>
            </a:r>
            <a:r>
              <a:rPr lang="ko-KR" altLang="en-US" b="1" dirty="0"/>
              <a:t>와 </a:t>
            </a:r>
            <a:r>
              <a:rPr lang="en-US" altLang="ko-KR" b="1" dirty="0"/>
              <a:t>map </a:t>
            </a:r>
            <a:r>
              <a:rPr lang="ko-KR" altLang="en-US" b="1" dirty="0"/>
              <a:t>사용하기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5EB6167-4C78-4B0D-976D-303BF29C4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49530"/>
              </p:ext>
            </p:extLst>
          </p:nvPr>
        </p:nvGraphicFramePr>
        <p:xfrm>
          <a:off x="281940" y="1751367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67170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66768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반드시 </a:t>
                      </a:r>
                      <a:r>
                        <a:rPr lang="en-US" altLang="ko-KR" dirty="0"/>
                        <a:t>Series </a:t>
                      </a:r>
                      <a:r>
                        <a:rPr lang="ko-KR" altLang="en-US" dirty="0"/>
                        <a:t>타입에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2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반드시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차원이상의 </a:t>
                      </a:r>
                      <a:r>
                        <a:rPr lang="en-US" altLang="ko-KR" sz="1400" dirty="0"/>
                        <a:t>Series</a:t>
                      </a:r>
                      <a:r>
                        <a:rPr lang="ko-KR" altLang="en-US" sz="1400" dirty="0"/>
                        <a:t>에 사용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데이터프레임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2225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AAFD241-4CC1-4F40-A117-97C1D4AA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7" y="2841058"/>
            <a:ext cx="4906060" cy="3057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2084F-155F-4B02-BE5C-D76C92D5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70" y="2926345"/>
            <a:ext cx="4728391" cy="3145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E51332-2064-4050-A934-F78C29EE5170}"/>
              </a:ext>
            </a:extLst>
          </p:cNvPr>
          <p:cNvSpPr txBox="1"/>
          <p:nvPr/>
        </p:nvSpPr>
        <p:spPr>
          <a:xfrm>
            <a:off x="2317072" y="6178858"/>
            <a:ext cx="2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Series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0DC76-5C3B-45DF-BFA4-2C2F4B9D5809}"/>
              </a:ext>
            </a:extLst>
          </p:cNvPr>
          <p:cNvSpPr txBox="1"/>
          <p:nvPr/>
        </p:nvSpPr>
        <p:spPr>
          <a:xfrm>
            <a:off x="7345457" y="6178858"/>
            <a:ext cx="2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DataFrame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952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4.Lambda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7E25BA-5834-4ACE-9BBF-7B006FBC5A38}"/>
              </a:ext>
            </a:extLst>
          </p:cNvPr>
          <p:cNvSpPr txBox="1"/>
          <p:nvPr/>
        </p:nvSpPr>
        <p:spPr>
          <a:xfrm>
            <a:off x="281940" y="785674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Apply</a:t>
            </a:r>
            <a:r>
              <a:rPr lang="ko-KR" altLang="en-US" b="1" dirty="0"/>
              <a:t>와 </a:t>
            </a:r>
            <a:r>
              <a:rPr lang="en-US" altLang="ko-KR" b="1" dirty="0"/>
              <a:t>map </a:t>
            </a:r>
            <a:r>
              <a:rPr lang="ko-KR" altLang="en-US" b="1" dirty="0"/>
              <a:t>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275002-EA87-4468-A4B2-C697DF88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470211"/>
            <a:ext cx="5369985" cy="47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0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가장 기본적인 </a:t>
            </a:r>
            <a:r>
              <a:rPr lang="ko-KR" altLang="en-US" b="1" dirty="0" err="1"/>
              <a:t>조건문</a:t>
            </a:r>
            <a:r>
              <a:rPr lang="ko-KR" altLang="en-US" b="1" dirty="0"/>
              <a:t> </a:t>
            </a:r>
            <a:r>
              <a:rPr lang="en-US" altLang="ko-KR" b="1" dirty="0"/>
              <a:t>if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25C56E-45BA-4C34-AFDE-9CD35B05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2360862"/>
            <a:ext cx="4550029" cy="1593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18518-0C04-4976-B7BC-24BCFEA23B15}"/>
              </a:ext>
            </a:extLst>
          </p:cNvPr>
          <p:cNvSpPr txBox="1"/>
          <p:nvPr/>
        </p:nvSpPr>
        <p:spPr>
          <a:xfrm>
            <a:off x="373599" y="1505751"/>
            <a:ext cx="1143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문은 </a:t>
            </a:r>
            <a:r>
              <a:rPr lang="ko-KR" altLang="en-US" dirty="0" err="1"/>
              <a:t>조건문이라고도</a:t>
            </a:r>
            <a:r>
              <a:rPr lang="ko-KR" altLang="en-US" dirty="0"/>
              <a:t> 하며 조건문은 참과 거짓을 판단하는 문장을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3DD538-0989-44D8-A8B9-044937A6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76" y="2123735"/>
            <a:ext cx="3916400" cy="3016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40EEC-A715-4206-B7CE-AA8692DB4C82}"/>
              </a:ext>
            </a:extLst>
          </p:cNvPr>
          <p:cNvSpPr txBox="1"/>
          <p:nvPr/>
        </p:nvSpPr>
        <p:spPr>
          <a:xfrm>
            <a:off x="905069" y="4245429"/>
            <a:ext cx="443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의 기본적인 형태</a:t>
            </a:r>
          </a:p>
        </p:txBody>
      </p:sp>
    </p:spTree>
    <p:extLst>
      <p:ext uri="{BB962C8B-B14F-4D97-AF65-F5344CB8AC3E}">
        <p14:creationId xmlns:p14="http://schemas.microsoft.com/office/powerpoint/2010/main" val="403256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비교 연산자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18518-0C04-4976-B7BC-24BCFEA23B15}"/>
              </a:ext>
            </a:extLst>
          </p:cNvPr>
          <p:cNvSpPr txBox="1"/>
          <p:nvPr/>
        </p:nvSpPr>
        <p:spPr>
          <a:xfrm>
            <a:off x="373599" y="1505751"/>
            <a:ext cx="1143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비교 연산자는 두 값을 </a:t>
            </a:r>
            <a:r>
              <a:rPr lang="ko-KR" altLang="en-US" dirty="0" err="1"/>
              <a:t>비교할때</a:t>
            </a:r>
            <a:r>
              <a:rPr lang="ko-KR" altLang="en-US" dirty="0"/>
              <a:t> 쓰는 연산자들을 의미한다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F95F36-00C4-4B14-BA01-7BEEE739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54" y="2123735"/>
            <a:ext cx="3096057" cy="35056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627FC5-57F8-490A-ADE3-902719D2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11" y="2123735"/>
            <a:ext cx="3817513" cy="3505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067900-E4B8-48C6-8090-DFA5890F4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424" y="2123734"/>
            <a:ext cx="4195636" cy="35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4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비교 연산자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09F4B4-C055-4972-ADFE-E4BF7084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9" y="1994306"/>
            <a:ext cx="5111154" cy="3264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7C799F-B850-46BF-A965-461250E9C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99" y="1807795"/>
            <a:ext cx="4700533" cy="32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And,or,not</a:t>
            </a:r>
            <a:r>
              <a:rPr lang="en-US" altLang="ko-KR" b="1" dirty="0"/>
              <a:t>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FE096-9BE6-4D99-A281-CCF097E2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7" y="1812523"/>
            <a:ext cx="5197193" cy="35805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F93225-ED58-4335-B833-BC1C5BCC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43" y="1812523"/>
            <a:ext cx="5197193" cy="35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And,or,not</a:t>
            </a:r>
            <a:r>
              <a:rPr lang="en-US" altLang="ko-KR" b="1" dirty="0"/>
              <a:t>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E385CA-31DC-4AC0-AAA2-6A1826A4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781530"/>
            <a:ext cx="5198482" cy="36395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B96AF1-54F9-4C22-B3E0-086B18E3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580" y="1781530"/>
            <a:ext cx="4877040" cy="32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9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FBCF0C-A1AD-4C12-8E28-A9471746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3" y="1690417"/>
            <a:ext cx="4472994" cy="3870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F874D6-0A74-4EF5-98CE-B9F0A744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99" y="1765061"/>
            <a:ext cx="5397666" cy="37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2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for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7EEF6-230F-41AC-B6F8-3615F1CCAEB5}"/>
              </a:ext>
            </a:extLst>
          </p:cNvPr>
          <p:cNvSpPr txBox="1"/>
          <p:nvPr/>
        </p:nvSpPr>
        <p:spPr>
          <a:xfrm>
            <a:off x="382555" y="1324947"/>
            <a:ext cx="115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 dirty="0" err="1"/>
              <a:t>다재다능하고</a:t>
            </a:r>
            <a:r>
              <a:rPr lang="ko-KR" altLang="en-US" dirty="0"/>
              <a:t> 가장 많이 사용하는 것이 </a:t>
            </a:r>
            <a:r>
              <a:rPr lang="ko-KR" altLang="en-US" dirty="0" err="1"/>
              <a:t>될것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7F0F8-CC98-4F8F-85CC-49C8C06F1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3" y="2069863"/>
            <a:ext cx="4415829" cy="33605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15639B-9A24-4F50-BC56-3D63614F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0662"/>
            <a:ext cx="5361992" cy="33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10788</TotalTime>
  <Words>468</Words>
  <Application>Microsoft Office PowerPoint</Application>
  <PresentationFormat>와이드스크린</PresentationFormat>
  <Paragraphs>113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KoPubWorld돋움체 Bold</vt:lpstr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Administrator</cp:lastModifiedBy>
  <cp:revision>252</cp:revision>
  <cp:lastPrinted>2019-07-03T02:33:59Z</cp:lastPrinted>
  <dcterms:created xsi:type="dcterms:W3CDTF">2019-07-01T23:26:37Z</dcterms:created>
  <dcterms:modified xsi:type="dcterms:W3CDTF">2021-11-11T09:06:31Z</dcterms:modified>
</cp:coreProperties>
</file>