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610" r:id="rId2"/>
    <p:sldId id="1611" r:id="rId3"/>
    <p:sldId id="1673" r:id="rId4"/>
    <p:sldId id="1674" r:id="rId5"/>
    <p:sldId id="1675" r:id="rId6"/>
    <p:sldId id="1676" r:id="rId7"/>
    <p:sldId id="1677" r:id="rId8"/>
    <p:sldId id="1678" r:id="rId9"/>
    <p:sldId id="1679" r:id="rId10"/>
    <p:sldId id="1680" r:id="rId11"/>
    <p:sldId id="1681" r:id="rId12"/>
    <p:sldId id="1682" r:id="rId13"/>
    <p:sldId id="1683" r:id="rId14"/>
    <p:sldId id="1684" r:id="rId15"/>
    <p:sldId id="1685" r:id="rId16"/>
    <p:sldId id="1687" r:id="rId17"/>
    <p:sldId id="1686" r:id="rId18"/>
    <p:sldId id="1614" r:id="rId1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512"/>
    <a:srgbClr val="D24536"/>
    <a:srgbClr val="9E6BB5"/>
    <a:srgbClr val="DDAF3D"/>
    <a:srgbClr val="404040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데이터분석 동아리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139733" y="2849284"/>
            <a:ext cx="1884747" cy="1661994"/>
            <a:chOff x="5131547" y="3340358"/>
            <a:chExt cx="1884747" cy="16619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1547" y="3340358"/>
              <a:ext cx="1884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Python </a:t>
              </a:r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기초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174747" y="4171355"/>
              <a:ext cx="18261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데이터분석동아리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김동우</a:t>
              </a:r>
              <a:endPara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79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F0BCF-4D4A-4A92-8559-FE7D7610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8" y="2087613"/>
            <a:ext cx="4308999" cy="3809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EBB3A5-5080-4E23-8574-7D5E5AD1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0609"/>
            <a:ext cx="4581890" cy="31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E3B5C-5ABA-4BF1-8D8F-1C9EF404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2175320"/>
            <a:ext cx="5085317" cy="3794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C14725-6A11-4483-A975-85018915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39" y="2175320"/>
            <a:ext cx="5376734" cy="39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에 자주 사용하는 함수 </a:t>
            </a:r>
            <a:r>
              <a:rPr lang="en-US" altLang="ko-KR" b="1" dirty="0"/>
              <a:t>range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6FA63-7DF0-4FE0-A889-18F0B363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0" y="1609081"/>
            <a:ext cx="3590352" cy="1488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CB335E-5759-4221-BF18-FB345E6A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01" y="1657760"/>
            <a:ext cx="4698013" cy="144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6BE539-7A99-4FC3-98B5-3A8C61FD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0" y="3311424"/>
            <a:ext cx="3464612" cy="31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에 자주 사용하는 함수 </a:t>
            </a:r>
            <a:r>
              <a:rPr lang="en-US" altLang="ko-KR" b="1" dirty="0"/>
              <a:t>range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0EDE1C-94EB-4E54-9861-0B71128E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2311352"/>
            <a:ext cx="4291578" cy="3175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62D509-8ECF-48F2-9008-208DC8FA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68" y="2311353"/>
            <a:ext cx="6257908" cy="31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</a:p>
          <a:p>
            <a:r>
              <a:rPr lang="en-US" altLang="ko-KR" sz="2800" b="1" dirty="0" err="1"/>
              <a:t>Gapminder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를 불러온 다음 </a:t>
            </a:r>
            <a:r>
              <a:rPr lang="en-US" altLang="ko-KR" sz="2800" b="1" dirty="0"/>
              <a:t>continent</a:t>
            </a:r>
            <a:r>
              <a:rPr lang="ko-KR" altLang="en-US" sz="2800" b="1" dirty="0"/>
              <a:t>변수가 </a:t>
            </a:r>
            <a:r>
              <a:rPr lang="en-US" altLang="ko-KR" sz="2800" b="1" dirty="0" err="1"/>
              <a:t>Aisa</a:t>
            </a:r>
            <a:r>
              <a:rPr lang="ko-KR" altLang="en-US" sz="2800" b="1" dirty="0"/>
              <a:t>면 </a:t>
            </a:r>
            <a:r>
              <a:rPr lang="en-US" altLang="ko-KR" sz="2800" b="1" dirty="0"/>
              <a:t>Yes</a:t>
            </a:r>
            <a:r>
              <a:rPr lang="ko-KR" altLang="en-US" sz="2800" b="1" dirty="0"/>
              <a:t>라는 값을 가지고 아니면 </a:t>
            </a:r>
            <a:r>
              <a:rPr lang="en-US" altLang="ko-KR" sz="2800" b="1" dirty="0"/>
              <a:t>No</a:t>
            </a:r>
            <a:r>
              <a:rPr lang="ko-KR" altLang="en-US" sz="2800" b="1" dirty="0"/>
              <a:t>라는 값을 가지는 파생변수를 만들어라 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1807B6-E668-4955-94E0-0F2EAFEE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2" y="2331404"/>
            <a:ext cx="61635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D8929F-006D-4F37-9618-A17B6667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79" y="1251054"/>
            <a:ext cx="7285187" cy="51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2</a:t>
            </a:r>
          </a:p>
          <a:p>
            <a:r>
              <a:rPr lang="en-US" altLang="ko-KR" sz="2800" b="1" dirty="0" err="1"/>
              <a:t>Gapminder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를 불러온 다음 </a:t>
            </a:r>
            <a:r>
              <a:rPr lang="en-US" altLang="ko-KR" sz="2800" b="1" dirty="0" err="1"/>
              <a:t>lifeExp</a:t>
            </a:r>
            <a:r>
              <a:rPr lang="ko-KR" altLang="en-US" sz="2800" b="1" dirty="0"/>
              <a:t>가 </a:t>
            </a:r>
            <a:r>
              <a:rPr lang="en-US" altLang="ko-KR" sz="2800" b="1" dirty="0"/>
              <a:t>55</a:t>
            </a:r>
            <a:r>
              <a:rPr lang="ko-KR" altLang="en-US" sz="2800" b="1" dirty="0"/>
              <a:t>이상이고 </a:t>
            </a:r>
            <a:r>
              <a:rPr lang="en-US" altLang="ko-KR" sz="2800" b="1" dirty="0"/>
              <a:t>pop</a:t>
            </a:r>
            <a:r>
              <a:rPr lang="ko-KR" altLang="en-US" sz="2800" b="1" dirty="0"/>
              <a:t>이 </a:t>
            </a:r>
            <a:r>
              <a:rPr lang="en-US" altLang="ko-KR" sz="2800" b="1" dirty="0"/>
              <a:t>10500000 </a:t>
            </a:r>
            <a:r>
              <a:rPr lang="ko-KR" altLang="en-US" sz="2800" b="1" dirty="0"/>
              <a:t>이상이면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좋음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</a:t>
            </a:r>
            <a:r>
              <a:rPr lang="en-US" altLang="ko-KR" sz="2800" b="1" dirty="0"/>
              <a:t>45</a:t>
            </a:r>
            <a:r>
              <a:rPr lang="ko-KR" altLang="en-US" sz="2800" b="1" dirty="0"/>
              <a:t>이상 </a:t>
            </a:r>
            <a:r>
              <a:rPr lang="en-US" altLang="ko-KR" sz="2800" b="1" dirty="0"/>
              <a:t>9500000 </a:t>
            </a:r>
            <a:r>
              <a:rPr lang="ko-KR" altLang="en-US" sz="2800" b="1" dirty="0"/>
              <a:t>이상이면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보통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을 둘 다 아니면 </a:t>
            </a:r>
            <a:r>
              <a:rPr lang="en-US" altLang="ko-KR" sz="2800" b="1" dirty="0"/>
              <a:t>‘</a:t>
            </a:r>
            <a:r>
              <a:rPr lang="ko-KR" altLang="en-US" sz="2800" b="1" dirty="0"/>
              <a:t>나쁨</a:t>
            </a:r>
            <a:r>
              <a:rPr lang="en-US" altLang="ko-KR" sz="2800" b="1" dirty="0"/>
              <a:t>’</a:t>
            </a:r>
            <a:r>
              <a:rPr lang="ko-KR" altLang="en-US" sz="2800" b="1" dirty="0"/>
              <a:t>이라는 파생변수를 만들어라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FD067-A6F3-4D58-9D01-81F40EC9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5" y="2723573"/>
            <a:ext cx="648743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991E7F6-635C-4D1E-B41F-9FED0BC7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6" y="2126957"/>
            <a:ext cx="9137887" cy="28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5429" y="923122"/>
            <a:ext cx="35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 동아리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if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For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def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만들기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 lambda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사용하기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가장 기본적인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if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25C56E-45BA-4C34-AFDE-9CD35B0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2360862"/>
            <a:ext cx="4550029" cy="1593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18518-0C04-4976-B7BC-24BCFEA23B15}"/>
              </a:ext>
            </a:extLst>
          </p:cNvPr>
          <p:cNvSpPr txBox="1"/>
          <p:nvPr/>
        </p:nvSpPr>
        <p:spPr>
          <a:xfrm>
            <a:off x="373599" y="1505751"/>
            <a:ext cx="114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ko-KR" altLang="en-US" dirty="0" err="1"/>
              <a:t>조건문이라고도</a:t>
            </a:r>
            <a:r>
              <a:rPr lang="ko-KR" altLang="en-US" dirty="0"/>
              <a:t> 하며 조건문은 참과 거짓을 판단하는 문장을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DD538-0989-44D8-A8B9-044937A6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6" y="2123735"/>
            <a:ext cx="3916400" cy="3016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40EEC-A715-4206-B7CE-AA8692DB4C82}"/>
              </a:ext>
            </a:extLst>
          </p:cNvPr>
          <p:cNvSpPr txBox="1"/>
          <p:nvPr/>
        </p:nvSpPr>
        <p:spPr>
          <a:xfrm>
            <a:off x="905069" y="4245429"/>
            <a:ext cx="443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의 기본적인 형태</a:t>
            </a:r>
          </a:p>
        </p:txBody>
      </p:sp>
    </p:spTree>
    <p:extLst>
      <p:ext uri="{BB962C8B-B14F-4D97-AF65-F5344CB8AC3E}">
        <p14:creationId xmlns:p14="http://schemas.microsoft.com/office/powerpoint/2010/main" val="40325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 연산자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8518-0C04-4976-B7BC-24BCFEA23B15}"/>
              </a:ext>
            </a:extLst>
          </p:cNvPr>
          <p:cNvSpPr txBox="1"/>
          <p:nvPr/>
        </p:nvSpPr>
        <p:spPr>
          <a:xfrm>
            <a:off x="373599" y="1505751"/>
            <a:ext cx="1143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비교 연산자는 두 값을 </a:t>
            </a:r>
            <a:r>
              <a:rPr lang="ko-KR" altLang="en-US" dirty="0" err="1"/>
              <a:t>비교할때</a:t>
            </a:r>
            <a:r>
              <a:rPr lang="ko-KR" altLang="en-US" dirty="0"/>
              <a:t> 쓰는 연산자들을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95F36-00C4-4B14-BA01-7BEEE739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4" y="2123735"/>
            <a:ext cx="3096057" cy="3505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627FC5-57F8-490A-ADE3-902719D2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11" y="2123735"/>
            <a:ext cx="3817513" cy="3505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067900-E4B8-48C6-8090-DFA5890F4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4" y="2123734"/>
            <a:ext cx="4195636" cy="35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 연산자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9F4B4-C055-4972-ADFE-E4BF7084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9" y="1994306"/>
            <a:ext cx="5111154" cy="3264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7C799F-B850-46BF-A965-461250E9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99" y="1807795"/>
            <a:ext cx="4700533" cy="32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And,or,not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FE096-9BE6-4D99-A281-CCF097E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" y="1812523"/>
            <a:ext cx="5197193" cy="3580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F93225-ED58-4335-B833-BC1C5BCC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43" y="1812523"/>
            <a:ext cx="5197193" cy="35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And,or,not</a:t>
            </a:r>
            <a:r>
              <a:rPr lang="en-US" altLang="ko-KR" b="1" dirty="0"/>
              <a:t>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385CA-31DC-4AC0-AAA2-6A1826A4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781530"/>
            <a:ext cx="5198482" cy="3639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96AF1-54F9-4C22-B3E0-086B18E3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80" y="1781530"/>
            <a:ext cx="4877040" cy="32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04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조건문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if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만들기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BCF0C-A1AD-4C12-8E28-A9471746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3" y="1690417"/>
            <a:ext cx="4472994" cy="3870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874D6-0A74-4EF5-98CE-B9F0A744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99" y="1765061"/>
            <a:ext cx="5397666" cy="37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1940" y="85117"/>
            <a:ext cx="11602120" cy="385353"/>
            <a:chOff x="281940" y="85117"/>
            <a:chExt cx="11602120" cy="3853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281940" y="10113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반복문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for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사용하기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E7E43-96D7-4310-8BD4-167DFCAA433C}"/>
                </a:ext>
              </a:extLst>
            </p:cNvPr>
            <p:cNvSpPr txBox="1"/>
            <p:nvPr/>
          </p:nvSpPr>
          <p:spPr>
            <a:xfrm>
              <a:off x="8535066" y="85117"/>
              <a:ext cx="334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경남대학교 데이터분석 동아리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6C3AB3-CB6E-479F-B007-9E22F259A964}"/>
              </a:ext>
            </a:extLst>
          </p:cNvPr>
          <p:cNvSpPr txBox="1"/>
          <p:nvPr/>
        </p:nvSpPr>
        <p:spPr>
          <a:xfrm>
            <a:off x="281940" y="887767"/>
            <a:ext cx="1160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for </a:t>
            </a:r>
            <a:r>
              <a:rPr lang="ko-KR" altLang="en-US" b="1" dirty="0"/>
              <a:t>사용하기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7EEF6-230F-41AC-B6F8-3615F1CCAEB5}"/>
              </a:ext>
            </a:extLst>
          </p:cNvPr>
          <p:cNvSpPr txBox="1"/>
          <p:nvPr/>
        </p:nvSpPr>
        <p:spPr>
          <a:xfrm>
            <a:off x="382555" y="1324947"/>
            <a:ext cx="115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err="1"/>
              <a:t>다재다능하고</a:t>
            </a:r>
            <a:r>
              <a:rPr lang="ko-KR" altLang="en-US" dirty="0"/>
              <a:t> 가장 많이 사용하는 것이 </a:t>
            </a:r>
            <a:r>
              <a:rPr lang="ko-KR" altLang="en-US" dirty="0" err="1"/>
              <a:t>될것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7F0F8-CC98-4F8F-85CC-49C8C06F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3" y="2069863"/>
            <a:ext cx="4415829" cy="3360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15639B-9A24-4F50-BC56-3D63614F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662"/>
            <a:ext cx="5361992" cy="3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10271</TotalTime>
  <Words>296</Words>
  <Application>Microsoft Office PowerPoint</Application>
  <PresentationFormat>와이드스크린</PresentationFormat>
  <Paragraphs>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Administrator</cp:lastModifiedBy>
  <cp:revision>237</cp:revision>
  <cp:lastPrinted>2019-07-03T02:33:59Z</cp:lastPrinted>
  <dcterms:created xsi:type="dcterms:W3CDTF">2019-07-01T23:26:37Z</dcterms:created>
  <dcterms:modified xsi:type="dcterms:W3CDTF">2021-11-04T08:59:49Z</dcterms:modified>
</cp:coreProperties>
</file>