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1610" r:id="rId2"/>
    <p:sldId id="1611" r:id="rId3"/>
    <p:sldId id="1625" r:id="rId4"/>
    <p:sldId id="1647" r:id="rId5"/>
    <p:sldId id="1648" r:id="rId6"/>
    <p:sldId id="1649" r:id="rId7"/>
    <p:sldId id="1650" r:id="rId8"/>
    <p:sldId id="1626" r:id="rId9"/>
    <p:sldId id="1630" r:id="rId10"/>
    <p:sldId id="1631" r:id="rId11"/>
    <p:sldId id="1646" r:id="rId12"/>
    <p:sldId id="1632" r:id="rId13"/>
    <p:sldId id="1628" r:id="rId14"/>
    <p:sldId id="1629" r:id="rId15"/>
    <p:sldId id="1633" r:id="rId16"/>
    <p:sldId id="1634" r:id="rId17"/>
    <p:sldId id="1635" r:id="rId18"/>
    <p:sldId id="1636" r:id="rId19"/>
    <p:sldId id="1651" r:id="rId20"/>
    <p:sldId id="1652" r:id="rId21"/>
    <p:sldId id="1653" r:id="rId22"/>
    <p:sldId id="1655" r:id="rId23"/>
    <p:sldId id="1656" r:id="rId24"/>
    <p:sldId id="1657" r:id="rId25"/>
    <p:sldId id="1658" r:id="rId26"/>
    <p:sldId id="1659" r:id="rId27"/>
    <p:sldId id="1660" r:id="rId28"/>
    <p:sldId id="1661" r:id="rId29"/>
    <p:sldId id="1662" r:id="rId30"/>
    <p:sldId id="1663" r:id="rId31"/>
    <p:sldId id="1664" r:id="rId32"/>
    <p:sldId id="1665" r:id="rId33"/>
    <p:sldId id="1666" r:id="rId34"/>
    <p:sldId id="1667" r:id="rId35"/>
    <p:sldId id="1669" r:id="rId36"/>
    <p:sldId id="1670" r:id="rId37"/>
    <p:sldId id="1671" r:id="rId38"/>
    <p:sldId id="1672" r:id="rId39"/>
    <p:sldId id="1673" r:id="rId40"/>
    <p:sldId id="1614" r:id="rId4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데이터분석 동아리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139733" y="2849284"/>
            <a:ext cx="1884747" cy="1661994"/>
            <a:chOff x="5131547" y="3340358"/>
            <a:chExt cx="1884747" cy="1661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1547" y="3340358"/>
              <a:ext cx="1884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Python </a:t>
              </a:r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174747" y="4171355"/>
              <a:ext cx="18261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데이터분석동아리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김동우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BDA7EB5-385D-4626-B4B4-A779E296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868445"/>
            <a:ext cx="10270326" cy="56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8C4E03-5903-4F3B-A114-4A56716F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147017"/>
            <a:ext cx="1072664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D59784A-9713-45EF-AC5E-00D55A9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812432"/>
            <a:ext cx="11174384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33B59D0-AA9A-4F1C-B981-D6E89AED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8" y="1142477"/>
            <a:ext cx="10621857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C8A565E-DA6C-4720-A8DB-C265895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" y="983510"/>
            <a:ext cx="9881877" cy="53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2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02F3BBD-280C-41DB-9BBA-2A0201B6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817729"/>
            <a:ext cx="1111722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73D9A8F-52BF-4571-93FE-1B11AEF0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3" y="841323"/>
            <a:ext cx="1076475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C22C40-7B80-46A5-97AC-C338FEFD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814913"/>
            <a:ext cx="1096480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3AEE442-B8EB-44A9-8959-BD00CCF6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7" y="795637"/>
            <a:ext cx="1069806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73E641-428C-4ABB-ACE0-EDA917F2DC7C}"/>
              </a:ext>
            </a:extLst>
          </p:cNvPr>
          <p:cNvSpPr txBox="1"/>
          <p:nvPr/>
        </p:nvSpPr>
        <p:spPr>
          <a:xfrm>
            <a:off x="568171" y="985421"/>
            <a:ext cx="106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리스트 자료형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/>
              <a:t>숫자형이나 문자열의 모음</a:t>
            </a:r>
            <a:r>
              <a:rPr lang="en-US" altLang="ko-KR" b="1" dirty="0"/>
              <a:t>(</a:t>
            </a:r>
            <a:r>
              <a:rPr lang="ko-KR" altLang="en-US" b="1" dirty="0"/>
              <a:t>집합</a:t>
            </a:r>
            <a:r>
              <a:rPr lang="en-US" altLang="ko-KR" b="1" dirty="0"/>
              <a:t>)</a:t>
            </a:r>
            <a:r>
              <a:rPr lang="ko-KR" altLang="en-US" b="1" dirty="0"/>
              <a:t>을 표현한 방식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921B7-A285-4562-B02B-0B71436E771B}"/>
              </a:ext>
            </a:extLst>
          </p:cNvPr>
          <p:cNvSpPr txBox="1"/>
          <p:nvPr/>
        </p:nvSpPr>
        <p:spPr>
          <a:xfrm>
            <a:off x="568171" y="1882066"/>
            <a:ext cx="1131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[] &lt;- </a:t>
            </a:r>
            <a:r>
              <a:rPr lang="ko-KR" altLang="en-US" dirty="0"/>
              <a:t>리스트는 대괄호</a:t>
            </a:r>
            <a:r>
              <a:rPr lang="en-US" altLang="ko-KR" dirty="0"/>
              <a:t>[] </a:t>
            </a:r>
            <a:r>
              <a:rPr lang="ko-KR" altLang="en-US" dirty="0"/>
              <a:t>로 묶어서 표현한다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9CB957-6C39-41F7-99A7-03DE1DCB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752"/>
            <a:ext cx="4983332" cy="942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DC5983-9D54-4A59-A87F-2E44FE44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4" y="2769833"/>
            <a:ext cx="6181004" cy="242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2FC27-57D8-416C-B5F5-278E51023651}"/>
              </a:ext>
            </a:extLst>
          </p:cNvPr>
          <p:cNvSpPr txBox="1"/>
          <p:nvPr/>
        </p:nvSpPr>
        <p:spPr>
          <a:xfrm>
            <a:off x="861134" y="5388746"/>
            <a:ext cx="991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비어있는</a:t>
            </a:r>
            <a:r>
              <a:rPr lang="ko-KR" altLang="en-US" dirty="0"/>
              <a:t> 리스트는  </a:t>
            </a:r>
            <a:r>
              <a:rPr lang="en-US" altLang="ko-KR" dirty="0"/>
              <a:t>A = list()</a:t>
            </a:r>
            <a:r>
              <a:rPr lang="ko-KR" altLang="en-US" dirty="0"/>
              <a:t> 또는 </a:t>
            </a:r>
            <a:r>
              <a:rPr lang="en-US" altLang="ko-KR" dirty="0"/>
              <a:t>A = []</a:t>
            </a:r>
            <a:r>
              <a:rPr lang="ko-KR" altLang="en-US" dirty="0"/>
              <a:t>로 생성이 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6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429" y="923122"/>
            <a:ext cx="35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 동아리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파이썬이란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무엇인가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파이썬의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기초 자료형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데이터프레임 조작하기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기초적인 통계보기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DE8172-801F-460F-8AEA-DBA26F53CB44}"/>
              </a:ext>
            </a:extLst>
          </p:cNvPr>
          <p:cNvSpPr txBox="1"/>
          <p:nvPr/>
        </p:nvSpPr>
        <p:spPr>
          <a:xfrm>
            <a:off x="281940" y="798990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리스트 인덱싱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43DE-3E0A-49F5-A0AC-D42C527A294D}"/>
              </a:ext>
            </a:extLst>
          </p:cNvPr>
          <p:cNvSpPr txBox="1"/>
          <p:nvPr/>
        </p:nvSpPr>
        <p:spPr>
          <a:xfrm>
            <a:off x="408374" y="1312176"/>
            <a:ext cx="59302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리스트의 인덱싱은 문자열 처럼 적용이 가능하다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리스트의 인덱스 번호를 입력을 해서 연산이 가능하다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314F7-7CF1-4298-BC85-B204C950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" y="1708996"/>
            <a:ext cx="3023481" cy="1974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F2E8B-DC95-4AC3-B7FC-0F8B8F93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2" y="4993297"/>
            <a:ext cx="2781688" cy="1105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E272B-8434-45C9-A01D-84A70E37CCE7}"/>
              </a:ext>
            </a:extLst>
          </p:cNvPr>
          <p:cNvSpPr txBox="1"/>
          <p:nvPr/>
        </p:nvSpPr>
        <p:spPr>
          <a:xfrm>
            <a:off x="6338656" y="1312176"/>
            <a:ext cx="554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뒤에서 부터 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6D5888-9228-40CC-A065-79CDBC370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83" y="1825396"/>
            <a:ext cx="2707724" cy="16036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25BF6F-A002-464B-9656-576F621CDBD6}"/>
              </a:ext>
            </a:extLst>
          </p:cNvPr>
          <p:cNvSpPr txBox="1"/>
          <p:nvPr/>
        </p:nvSpPr>
        <p:spPr>
          <a:xfrm>
            <a:off x="6351005" y="4082165"/>
            <a:ext cx="554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리스트 안에 리스트 넣고 뽑아 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7E9BAB-417D-4964-A6B9-BCE99730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83" y="4387467"/>
            <a:ext cx="3569784" cy="23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A2F4A4-6218-4D55-9B0E-6C9D07CFC1D8}"/>
              </a:ext>
            </a:extLst>
          </p:cNvPr>
          <p:cNvSpPr txBox="1"/>
          <p:nvPr/>
        </p:nvSpPr>
        <p:spPr>
          <a:xfrm>
            <a:off x="396535" y="852256"/>
            <a:ext cx="113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리스트 </a:t>
            </a:r>
            <a:r>
              <a:rPr lang="ko-KR" altLang="en-US" b="1" dirty="0" err="1"/>
              <a:t>슬리이싱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FA37E-03D7-4045-9C4C-48CD17761A24}"/>
              </a:ext>
            </a:extLst>
          </p:cNvPr>
          <p:cNvSpPr txBox="1"/>
          <p:nvPr/>
        </p:nvSpPr>
        <p:spPr>
          <a:xfrm>
            <a:off x="396535" y="1340528"/>
            <a:ext cx="29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문자열이랑 똑같다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D10F0-FCE2-4137-B308-ADB0673C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828800"/>
            <a:ext cx="3428926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02F569-5DF3-4F13-AAC6-4E68FB1B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8" y="3793206"/>
            <a:ext cx="2838308" cy="2543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2D3F71-4AB3-4E6A-8305-108E25615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95" y="3606774"/>
            <a:ext cx="3247088" cy="2843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7C18F8-5F45-4648-8562-3C31382CED28}"/>
              </a:ext>
            </a:extLst>
          </p:cNvPr>
          <p:cNvSpPr txBox="1"/>
          <p:nvPr/>
        </p:nvSpPr>
        <p:spPr>
          <a:xfrm>
            <a:off x="5567259" y="1340528"/>
            <a:ext cx="29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리스트 길이 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7042BA-ABA4-4560-BBF2-C1A6B3BC9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259" y="1930253"/>
            <a:ext cx="2795506" cy="15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A2F4A4-6218-4D55-9B0E-6C9D07CFC1D8}"/>
              </a:ext>
            </a:extLst>
          </p:cNvPr>
          <p:cNvSpPr txBox="1"/>
          <p:nvPr/>
        </p:nvSpPr>
        <p:spPr>
          <a:xfrm>
            <a:off x="396535" y="852256"/>
            <a:ext cx="113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리스트 </a:t>
            </a:r>
            <a:r>
              <a:rPr lang="ko-KR" altLang="en-US" b="1" dirty="0" err="1"/>
              <a:t>슬리이싱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FA37E-03D7-4045-9C4C-48CD17761A24}"/>
              </a:ext>
            </a:extLst>
          </p:cNvPr>
          <p:cNvSpPr txBox="1"/>
          <p:nvPr/>
        </p:nvSpPr>
        <p:spPr>
          <a:xfrm>
            <a:off x="396535" y="1340528"/>
            <a:ext cx="29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문자열이랑 똑같다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D10F0-FCE2-4137-B308-ADB0673C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828800"/>
            <a:ext cx="3428926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02F569-5DF3-4F13-AAC6-4E68FB1B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8" y="3793206"/>
            <a:ext cx="2838308" cy="2543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2D3F71-4AB3-4E6A-8305-108E25615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95" y="3606774"/>
            <a:ext cx="3247088" cy="2843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7C18F8-5F45-4648-8562-3C31382CED28}"/>
              </a:ext>
            </a:extLst>
          </p:cNvPr>
          <p:cNvSpPr txBox="1"/>
          <p:nvPr/>
        </p:nvSpPr>
        <p:spPr>
          <a:xfrm>
            <a:off x="5567259" y="1340528"/>
            <a:ext cx="29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리스트 길이 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7042BA-ABA4-4560-BBF2-C1A6B3BC9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259" y="1930253"/>
            <a:ext cx="2795506" cy="15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B580A9-3DD0-406B-B0FC-621E10E212F1}"/>
              </a:ext>
            </a:extLst>
          </p:cNvPr>
          <p:cNvSpPr txBox="1"/>
          <p:nvPr/>
        </p:nvSpPr>
        <p:spPr>
          <a:xfrm>
            <a:off x="435006" y="914400"/>
            <a:ext cx="1144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/>
              <a:t>리스트 수정과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B1FC4-D075-4D5B-B539-FBACC2E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1503349"/>
            <a:ext cx="3010320" cy="1648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F9B409-DCBD-4105-9951-5C80FBCE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38" y="1460480"/>
            <a:ext cx="3877216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D1EB5-A117-4CB1-9498-067FE3740072}"/>
              </a:ext>
            </a:extLst>
          </p:cNvPr>
          <p:cNvSpPr txBox="1"/>
          <p:nvPr/>
        </p:nvSpPr>
        <p:spPr>
          <a:xfrm>
            <a:off x="435006" y="3524435"/>
            <a:ext cx="113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리스트 관련 함수들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077EC-4E59-4C7F-8172-F9DFF9ADCE30}"/>
              </a:ext>
            </a:extLst>
          </p:cNvPr>
          <p:cNvSpPr txBox="1"/>
          <p:nvPr/>
        </p:nvSpPr>
        <p:spPr>
          <a:xfrm>
            <a:off x="532660" y="4057095"/>
            <a:ext cx="11132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추가하기 </a:t>
            </a:r>
            <a:r>
              <a:rPr lang="en-US" altLang="ko-KR" dirty="0"/>
              <a:t>-&gt; append()</a:t>
            </a:r>
          </a:p>
          <a:p>
            <a:r>
              <a:rPr lang="ko-KR" altLang="en-US" dirty="0"/>
              <a:t>정렬하기 </a:t>
            </a:r>
            <a:r>
              <a:rPr lang="en-US" altLang="ko-KR" dirty="0"/>
              <a:t>-&gt;sort()</a:t>
            </a:r>
          </a:p>
          <a:p>
            <a:r>
              <a:rPr lang="ko-KR" altLang="en-US" dirty="0"/>
              <a:t>뒤집기 </a:t>
            </a:r>
            <a:r>
              <a:rPr lang="en-US" altLang="ko-KR" dirty="0"/>
              <a:t>-&gt; reverse()</a:t>
            </a:r>
          </a:p>
          <a:p>
            <a:r>
              <a:rPr lang="ko-KR" altLang="en-US" dirty="0"/>
              <a:t>위치 반환 </a:t>
            </a:r>
            <a:r>
              <a:rPr lang="en-US" altLang="ko-KR" dirty="0"/>
              <a:t>-&gt; index()</a:t>
            </a:r>
          </a:p>
          <a:p>
            <a:r>
              <a:rPr lang="ko-KR" altLang="en-US" dirty="0"/>
              <a:t>요소 삽입 </a:t>
            </a:r>
            <a:r>
              <a:rPr lang="en-US" altLang="ko-KR" dirty="0"/>
              <a:t>-&gt; insert()</a:t>
            </a:r>
          </a:p>
          <a:p>
            <a:r>
              <a:rPr lang="ko-KR" altLang="en-US" dirty="0"/>
              <a:t>요소 제거 </a:t>
            </a:r>
            <a:r>
              <a:rPr lang="en-US" altLang="ko-KR" dirty="0"/>
              <a:t>-&gt; remove()</a:t>
            </a:r>
          </a:p>
          <a:p>
            <a:r>
              <a:rPr lang="ko-KR" altLang="en-US" dirty="0"/>
              <a:t>라스트 요소 끄집어내서 삭제하기 </a:t>
            </a:r>
            <a:r>
              <a:rPr lang="en-US" altLang="ko-KR" dirty="0"/>
              <a:t>-&gt; pop()</a:t>
            </a:r>
          </a:p>
          <a:p>
            <a:r>
              <a:rPr lang="ko-KR" altLang="en-US" dirty="0"/>
              <a:t>개수 세기 </a:t>
            </a:r>
            <a:r>
              <a:rPr lang="en-US" altLang="ko-KR" dirty="0"/>
              <a:t>-&gt; count()</a:t>
            </a:r>
          </a:p>
          <a:p>
            <a:r>
              <a:rPr lang="ko-KR" altLang="en-US" dirty="0"/>
              <a:t>리스트 확장 </a:t>
            </a:r>
            <a:r>
              <a:rPr lang="en-US" altLang="ko-KR" dirty="0"/>
              <a:t>-&gt; extend()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D2C5A0-DB27-4735-BF5F-DA48F121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144" y="751674"/>
            <a:ext cx="5284344" cy="58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8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 err="1"/>
              <a:t>튜플</a:t>
            </a:r>
            <a:r>
              <a:rPr lang="ko-KR" altLang="en-US" b="1" dirty="0"/>
              <a:t> 자료형</a:t>
            </a:r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ko-KR" altLang="en-US" b="1" dirty="0" err="1"/>
              <a:t>튜플</a:t>
            </a:r>
            <a:r>
              <a:rPr lang="ko-KR" altLang="en-US" b="1" dirty="0"/>
              <a:t> 자료형은 몇가지만 제외하면 리스트와 거의 같다</a:t>
            </a:r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ko-KR" altLang="en-US" b="1" dirty="0"/>
              <a:t>리스트는 </a:t>
            </a:r>
            <a:r>
              <a:rPr lang="en-US" altLang="ko-KR" b="1" dirty="0"/>
              <a:t>[]</a:t>
            </a:r>
            <a:r>
              <a:rPr lang="ko-KR" altLang="en-US" b="1" dirty="0"/>
              <a:t>를 쓴다면 </a:t>
            </a:r>
            <a:r>
              <a:rPr lang="ko-KR" altLang="en-US" b="1" dirty="0" err="1"/>
              <a:t>튜플은</a:t>
            </a:r>
            <a:r>
              <a:rPr lang="ko-KR" altLang="en-US" b="1" dirty="0"/>
              <a:t> </a:t>
            </a:r>
            <a:r>
              <a:rPr lang="en-US" altLang="ko-KR" b="1" dirty="0"/>
              <a:t>()</a:t>
            </a:r>
            <a:r>
              <a:rPr lang="ko-KR" altLang="en-US" b="1" dirty="0"/>
              <a:t>을 쓴다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8CFE9A-8458-4872-8D2F-8A36DB9C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0" y="1966759"/>
            <a:ext cx="3849331" cy="1850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F7A71E-2B5C-458B-908A-6560C1C2971F}"/>
              </a:ext>
            </a:extLst>
          </p:cNvPr>
          <p:cNvSpPr txBox="1"/>
          <p:nvPr/>
        </p:nvSpPr>
        <p:spPr>
          <a:xfrm>
            <a:off x="363984" y="3915052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튜플의</a:t>
            </a:r>
            <a:r>
              <a:rPr lang="ko-KR" altLang="en-US" b="1" dirty="0"/>
              <a:t> 가장 큰 특징은 </a:t>
            </a:r>
            <a:r>
              <a:rPr lang="ko-KR" altLang="en-US" b="1" dirty="0" err="1"/>
              <a:t>요솟값을</a:t>
            </a:r>
            <a:r>
              <a:rPr lang="ko-KR" altLang="en-US" b="1" dirty="0"/>
              <a:t> 한 번 지정하고 나면 지우거나 변경이 불가능 하다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26F454-6DC4-4B05-AD92-BE0D1E5A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3" y="4317184"/>
            <a:ext cx="4620270" cy="2333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99606-C38D-4FAC-9360-51BE770BE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000" y="4450553"/>
            <a:ext cx="48965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자료형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 err="1"/>
              <a:t>딕셔러니는</a:t>
            </a:r>
            <a:r>
              <a:rPr lang="ko-KR" altLang="en-US" b="1" dirty="0"/>
              <a:t> 대응관계를 </a:t>
            </a:r>
            <a:r>
              <a:rPr lang="ko-KR" altLang="en-US" b="1" dirty="0" err="1"/>
              <a:t>나타낼수</a:t>
            </a:r>
            <a:r>
              <a:rPr lang="ko-KR" altLang="en-US" b="1" dirty="0"/>
              <a:t> 있는 자료형이다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 err="1"/>
              <a:t>딕셔너리는</a:t>
            </a:r>
            <a:r>
              <a:rPr lang="ko-KR" altLang="en-US" b="1" dirty="0"/>
              <a:t> </a:t>
            </a:r>
            <a:r>
              <a:rPr lang="en-US" altLang="ko-KR" b="1" dirty="0"/>
              <a:t>{}</a:t>
            </a:r>
            <a:r>
              <a:rPr lang="ko-KR" altLang="en-US" b="1" dirty="0"/>
              <a:t>로 감싼다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67F13-6A1C-46D1-8E13-1545A007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1901467"/>
            <a:ext cx="5172797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02FD90-E58F-4925-8331-24751C03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7587"/>
            <a:ext cx="3705742" cy="5144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667371-F03D-4B7B-811D-8BFDF5E66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47" y="3203502"/>
            <a:ext cx="6469752" cy="30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조작하기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03EA93-2500-431A-A086-1EE5C30C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1" y="1674396"/>
            <a:ext cx="4456803" cy="25905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F14478-6ADE-4FA1-B9F8-F78E9521D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0" y="4611189"/>
            <a:ext cx="4714816" cy="1629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45C9BC-3834-432E-8B92-3838703EF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08" y="1742783"/>
            <a:ext cx="4771840" cy="24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관련 함수들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1018B-4BFE-45F2-89B7-E88ED209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7" y="1294876"/>
            <a:ext cx="7063826" cy="2134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0089A6-B028-44C0-8D0B-D98D05EE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3269202"/>
            <a:ext cx="7152309" cy="13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관련 함수들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17724-F41D-4C22-A8B8-4A9703FF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8" y="1566129"/>
            <a:ext cx="5824278" cy="2215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AC9FE-B662-4890-AFDE-A84411AA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8" y="3781887"/>
            <a:ext cx="6011114" cy="21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8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관련 함수들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FFE5-3EB1-411A-B43B-6FEF8C3D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9" y="1524286"/>
            <a:ext cx="7159354" cy="2213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03AE1-33FE-4924-BAD1-64D273231D27}"/>
              </a:ext>
            </a:extLst>
          </p:cNvPr>
          <p:cNvSpPr txBox="1"/>
          <p:nvPr/>
        </p:nvSpPr>
        <p:spPr>
          <a:xfrm>
            <a:off x="667357" y="3796060"/>
            <a:ext cx="1085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 </a:t>
            </a:r>
            <a:r>
              <a:rPr lang="ko-KR" altLang="en-US" dirty="0" err="1"/>
              <a:t>뽑는거랑</a:t>
            </a:r>
            <a:r>
              <a:rPr lang="ko-KR" altLang="en-US" dirty="0"/>
              <a:t> </a:t>
            </a:r>
            <a:r>
              <a:rPr lang="en-US" altLang="ko-KR" dirty="0"/>
              <a:t>get()</a:t>
            </a:r>
            <a:r>
              <a:rPr lang="ko-KR" altLang="en-US" dirty="0"/>
              <a:t>함수를 이용한 </a:t>
            </a:r>
            <a:r>
              <a:rPr lang="ko-KR" altLang="en-US" dirty="0" err="1"/>
              <a:t>뽑기랑</a:t>
            </a:r>
            <a:r>
              <a:rPr lang="ko-KR" altLang="en-US" dirty="0"/>
              <a:t> 가장 </a:t>
            </a:r>
            <a:r>
              <a:rPr lang="ko-KR" altLang="en-US" dirty="0" err="1"/>
              <a:t>큰차이점은</a:t>
            </a:r>
            <a:r>
              <a:rPr lang="ko-KR" altLang="en-US" dirty="0"/>
              <a:t> 그냥 뽑으면 </a:t>
            </a:r>
            <a:r>
              <a:rPr lang="en-US" altLang="ko-KR" dirty="0"/>
              <a:t>ERROR</a:t>
            </a:r>
            <a:r>
              <a:rPr lang="ko-KR" altLang="en-US" dirty="0"/>
              <a:t>를 띄어 실행이 안되지만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Get()</a:t>
            </a:r>
            <a:r>
              <a:rPr lang="ko-KR" altLang="en-US" dirty="0"/>
              <a:t>함수를 쓰면 없는 값을 입력을 해도 </a:t>
            </a:r>
            <a:r>
              <a:rPr lang="en-US" altLang="ko-KR" dirty="0"/>
              <a:t>None(</a:t>
            </a:r>
            <a:r>
              <a:rPr lang="ko-KR" altLang="en-US" dirty="0"/>
              <a:t>거짓</a:t>
            </a:r>
            <a:r>
              <a:rPr lang="en-US" altLang="ko-KR" dirty="0"/>
              <a:t>) </a:t>
            </a:r>
            <a:r>
              <a:rPr lang="ko-KR" altLang="en-US" dirty="0"/>
              <a:t>이라고 출력이 되면서 실행은 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F297A-48A1-4D13-A66C-FF4136FB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7" y="4767805"/>
            <a:ext cx="521090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B00B7C-9DAD-4D46-8CD3-30AEBF054382}"/>
              </a:ext>
            </a:extLst>
          </p:cNvPr>
          <p:cNvSpPr txBox="1"/>
          <p:nvPr/>
        </p:nvSpPr>
        <p:spPr>
          <a:xfrm>
            <a:off x="470517" y="1029810"/>
            <a:ext cx="1132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숫자형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 err="1"/>
              <a:t>숫자형이란</a:t>
            </a:r>
            <a:r>
              <a:rPr lang="ko-KR" altLang="en-US" b="1" dirty="0"/>
              <a:t> 숫자 형태로 이루어진 자료형을 말한다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974A5-6AF0-444C-A769-EADA0FD1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86" y="900478"/>
            <a:ext cx="2343477" cy="203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898D4-5D6C-4CC6-88D1-69082D12B702}"/>
              </a:ext>
            </a:extLst>
          </p:cNvPr>
          <p:cNvSpPr txBox="1"/>
          <p:nvPr/>
        </p:nvSpPr>
        <p:spPr>
          <a:xfrm>
            <a:off x="470517" y="2166151"/>
            <a:ext cx="7155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</a:t>
            </a:r>
            <a:r>
              <a:rPr lang="en-US" altLang="ko-KR" dirty="0"/>
              <a:t> – </a:t>
            </a:r>
            <a:r>
              <a:rPr lang="ko-KR" altLang="en-US" dirty="0"/>
              <a:t>말 그대로 정수를 뜻하는 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실수형 </a:t>
            </a:r>
            <a:r>
              <a:rPr lang="en-US" altLang="ko-KR" dirty="0"/>
              <a:t>– </a:t>
            </a:r>
            <a:r>
              <a:rPr lang="ko-KR" altLang="en-US" dirty="0" err="1"/>
              <a:t>파이썬에서</a:t>
            </a:r>
            <a:r>
              <a:rPr lang="ko-KR" altLang="en-US" dirty="0"/>
              <a:t> 실수형은 소수점이 포함된 숫자를 말한다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E104EA-0FD1-4CEE-87CD-922E405D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6" y="2686595"/>
            <a:ext cx="2343477" cy="733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731B09-08C9-43B3-842C-0C32CD0CE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7" y="4131939"/>
            <a:ext cx="2447706" cy="1026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DBB115-5C68-494E-9B16-3F719225B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691" y="3961383"/>
            <a:ext cx="3027129" cy="13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1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</a:t>
            </a:r>
            <a:r>
              <a:rPr lang="ko-KR" altLang="en-US" b="1" dirty="0"/>
              <a:t> 불</a:t>
            </a:r>
            <a:r>
              <a:rPr lang="en-US" altLang="ko-KR" b="1" dirty="0"/>
              <a:t>(bool)</a:t>
            </a:r>
            <a:r>
              <a:rPr lang="ko-KR" altLang="en-US" b="1" dirty="0"/>
              <a:t> 자료형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/>
              <a:t>불 자료형은 참</a:t>
            </a:r>
            <a:r>
              <a:rPr lang="en-US" altLang="ko-KR" b="1" dirty="0"/>
              <a:t>(True)</a:t>
            </a:r>
            <a:r>
              <a:rPr lang="ko-KR" altLang="en-US" b="1" dirty="0"/>
              <a:t>과 거짓</a:t>
            </a:r>
            <a:r>
              <a:rPr lang="en-US" altLang="ko-KR" b="1" dirty="0"/>
              <a:t>(False)</a:t>
            </a:r>
            <a:r>
              <a:rPr lang="ko-KR" altLang="en-US" b="1" dirty="0"/>
              <a:t>만을 나타내는 자료형이다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469E3-6F42-4210-BE92-FC61587A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73" y="2014024"/>
            <a:ext cx="2338155" cy="1423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86A770-B9DC-41AE-A1EF-071D5862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49" y="2030362"/>
            <a:ext cx="2338155" cy="17200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4522D2-0F9E-48E2-A38C-F0ED4538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302" y="1951395"/>
            <a:ext cx="19433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9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데이터프레임조작하기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데이터프레임 조작하기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26205-7A80-459A-9438-B5A788BE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" y="1558838"/>
            <a:ext cx="8221222" cy="120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59D84-7424-47D0-9EC7-1970E3A7E238}"/>
              </a:ext>
            </a:extLst>
          </p:cNvPr>
          <p:cNvSpPr txBox="1"/>
          <p:nvPr/>
        </p:nvSpPr>
        <p:spPr>
          <a:xfrm>
            <a:off x="705395" y="2876229"/>
            <a:ext cx="82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불러오기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9A731-0B62-4340-9DCB-0E19E8D2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2" y="3429000"/>
            <a:ext cx="4172532" cy="1019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705DEE-305C-49D7-A9EC-F30A77B5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2" y="4631756"/>
            <a:ext cx="2610214" cy="943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F4BDB-21DA-4694-ABA8-44E14813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72" y="5536372"/>
            <a:ext cx="9659698" cy="1190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B98B72-7C13-416B-8367-2CAB2CD02B3E}"/>
              </a:ext>
            </a:extLst>
          </p:cNvPr>
          <p:cNvSpPr txBox="1"/>
          <p:nvPr/>
        </p:nvSpPr>
        <p:spPr>
          <a:xfrm>
            <a:off x="5320937" y="3561806"/>
            <a:ext cx="4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클래스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18AFE-D4CD-4C3C-9BB4-8E9CEBBD956B}"/>
              </a:ext>
            </a:extLst>
          </p:cNvPr>
          <p:cNvSpPr txBox="1"/>
          <p:nvPr/>
        </p:nvSpPr>
        <p:spPr>
          <a:xfrm>
            <a:off x="3757748" y="4733977"/>
            <a:ext cx="4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행과 열 알아보기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E2933-6A73-4A23-BAAF-1EB2C62B1B88}"/>
              </a:ext>
            </a:extLst>
          </p:cNvPr>
          <p:cNvSpPr txBox="1"/>
          <p:nvPr/>
        </p:nvSpPr>
        <p:spPr>
          <a:xfrm>
            <a:off x="4319451" y="5752067"/>
            <a:ext cx="4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변수가 무엇으로 이루어 져 있는지 알아보기</a:t>
            </a:r>
          </a:p>
        </p:txBody>
      </p:sp>
    </p:spTree>
    <p:extLst>
      <p:ext uri="{BB962C8B-B14F-4D97-AF65-F5344CB8AC3E}">
        <p14:creationId xmlns:p14="http://schemas.microsoft.com/office/powerpoint/2010/main" val="68631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데이터프레임조작하기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데이터프레임 조작하기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59D84-7424-47D0-9EC7-1970E3A7E238}"/>
              </a:ext>
            </a:extLst>
          </p:cNvPr>
          <p:cNvSpPr txBox="1"/>
          <p:nvPr/>
        </p:nvSpPr>
        <p:spPr>
          <a:xfrm flipH="1">
            <a:off x="4397829" y="5970233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정보보기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EA8F7-E6E2-45CA-A37C-80817EF2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6" y="1690417"/>
            <a:ext cx="5591955" cy="3734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6E1045-E9E9-4FE2-A917-B7BFC008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66" y="1802593"/>
            <a:ext cx="493775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데이터프레임조작하기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데이터프레임 조작하기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59D84-7424-47D0-9EC7-1970E3A7E238}"/>
              </a:ext>
            </a:extLst>
          </p:cNvPr>
          <p:cNvSpPr txBox="1"/>
          <p:nvPr/>
        </p:nvSpPr>
        <p:spPr>
          <a:xfrm flipH="1">
            <a:off x="873858" y="336291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변수지정해서 보기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B97537-0D77-40D1-B878-E0296632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5" y="1531485"/>
            <a:ext cx="4036043" cy="1464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AF7A6E-D0C9-4DF5-9A04-860298FF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24" y="1531485"/>
            <a:ext cx="3036359" cy="1359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E38A4-14D3-4886-8857-AD1BB09C2147}"/>
              </a:ext>
            </a:extLst>
          </p:cNvPr>
          <p:cNvSpPr txBox="1"/>
          <p:nvPr/>
        </p:nvSpPr>
        <p:spPr>
          <a:xfrm flipH="1">
            <a:off x="4918024" y="336291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위에서 </a:t>
            </a:r>
            <a:r>
              <a:rPr lang="en-US" altLang="ko-KR" dirty="0"/>
              <a:t>5</a:t>
            </a:r>
            <a:r>
              <a:rPr lang="ko-KR" altLang="en-US" dirty="0"/>
              <a:t>개만 보기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5AFF1A-72AD-4696-876C-48639F2F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066" y="1531484"/>
            <a:ext cx="2876177" cy="13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B7420D-6687-4430-B4C6-9DBB53367328}"/>
              </a:ext>
            </a:extLst>
          </p:cNvPr>
          <p:cNvSpPr txBox="1"/>
          <p:nvPr/>
        </p:nvSpPr>
        <p:spPr>
          <a:xfrm flipH="1">
            <a:off x="8785844" y="3224419"/>
            <a:ext cx="309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뒤에서 </a:t>
            </a:r>
            <a:r>
              <a:rPr lang="en-US" altLang="ko-KR" dirty="0"/>
              <a:t>5</a:t>
            </a:r>
            <a:r>
              <a:rPr lang="ko-KR" altLang="en-US" dirty="0"/>
              <a:t>개만 보기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58B7B8-C1D3-494C-A6D1-C5A951BE4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55" y="3941322"/>
            <a:ext cx="3240201" cy="20289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FA4471-2775-4D33-B457-C26D4DFFC8FF}"/>
              </a:ext>
            </a:extLst>
          </p:cNvPr>
          <p:cNvSpPr txBox="1"/>
          <p:nvPr/>
        </p:nvSpPr>
        <p:spPr>
          <a:xfrm flipH="1">
            <a:off x="844250" y="619120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위에서 </a:t>
            </a:r>
            <a:r>
              <a:rPr lang="en-US" altLang="ko-KR" dirty="0"/>
              <a:t>10</a:t>
            </a:r>
            <a:r>
              <a:rPr lang="ko-KR" altLang="en-US" dirty="0"/>
              <a:t>개 보기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4424F9-E5E5-44BA-B890-A12B7038C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440" y="3941321"/>
            <a:ext cx="2133600" cy="2028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CF0B9E-377E-4707-A4CB-15A19EDFA838}"/>
              </a:ext>
            </a:extLst>
          </p:cNvPr>
          <p:cNvSpPr txBox="1"/>
          <p:nvPr/>
        </p:nvSpPr>
        <p:spPr>
          <a:xfrm flipH="1">
            <a:off x="4762484" y="6191208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 프레임 변수 두개 선택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DBCF79-4FB2-4A47-B3C4-D27DFD33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175" y="4143605"/>
            <a:ext cx="3230276" cy="15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데이터프레임조작하기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데이터프레임 조작하기</a:t>
            </a:r>
            <a:endParaRPr lang="en-US" altLang="ko-KR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C02354-D221-4E39-B88E-E3FDCD58A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32668"/>
              </p:ext>
            </p:extLst>
          </p:nvPr>
        </p:nvGraphicFramePr>
        <p:xfrm>
          <a:off x="407066" y="13815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10401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204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인덱스를 기준으로 행 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1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 번호를 기준으로 행데이터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7350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F9BB9BA-C91B-4907-A236-2681BF44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1" y="3249382"/>
            <a:ext cx="4277322" cy="2229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40DD88-8B07-4297-909E-64676A6A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8407"/>
            <a:ext cx="390579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8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데이터프레임조작하기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데이터프레임 조작하기</a:t>
            </a:r>
            <a:endParaRPr lang="en-US" altLang="ko-KR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C02354-D221-4E39-B88E-E3FDCD58A6B1}"/>
              </a:ext>
            </a:extLst>
          </p:cNvPr>
          <p:cNvGraphicFramePr>
            <a:graphicFrameLocks noGrp="1"/>
          </p:cNvGraphicFramePr>
          <p:nvPr/>
        </p:nvGraphicFramePr>
        <p:xfrm>
          <a:off x="407066" y="13815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10401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204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인덱스를 기준으로 행 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1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 번호를 기준으로 행데이터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735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1A1553-6DEE-4BEE-96D5-BB64B5DB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3" y="3032991"/>
            <a:ext cx="3796993" cy="2661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CDFA60-7F9B-484C-A788-18E6FEA6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86" y="3032990"/>
            <a:ext cx="3397009" cy="2661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1FD-1569-4175-918D-057FF362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375" y="3032990"/>
            <a:ext cx="3477136" cy="27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기초적인 통계보기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기초적인 통계 계산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94534B-F4D8-402A-9C9B-382945DF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9" y="1674396"/>
            <a:ext cx="4334480" cy="1933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2E8BC5-BA5D-4EC0-84B0-41389BCE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446" y="1551867"/>
            <a:ext cx="3953427" cy="2343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0EE5A1-455B-4251-BC5C-7A4346FA5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35" y="4025538"/>
            <a:ext cx="395342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37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기초적인 통계보기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기초적인 통계 계산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FE304-602A-460A-9688-A6553902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9" y="2208766"/>
            <a:ext cx="3805646" cy="3761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D38E38-EB96-4F2C-A0F7-21A0FB16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94" y="2122312"/>
            <a:ext cx="536332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기초적인 통계보기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기초적인 통계 계산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80907-B6CF-4867-919C-9D384165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4" y="1517381"/>
            <a:ext cx="850701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기초적인 통계보기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기초적인 통계 계산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C58BB5-95EB-4789-B3B2-E229B98C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364162"/>
            <a:ext cx="5974079" cy="5158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067B92-B674-492E-B4E6-D1A02D5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2" y="1364162"/>
            <a:ext cx="5974079" cy="51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F32B1E-8748-40E2-A91D-60711C0452A1}"/>
              </a:ext>
            </a:extLst>
          </p:cNvPr>
          <p:cNvSpPr txBox="1"/>
          <p:nvPr/>
        </p:nvSpPr>
        <p:spPr>
          <a:xfrm>
            <a:off x="281940" y="941033"/>
            <a:ext cx="115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숫자형을 </a:t>
            </a:r>
            <a:r>
              <a:rPr lang="ko-KR" altLang="en-US" b="1" dirty="0" err="1"/>
              <a:t>황용하기</a:t>
            </a:r>
            <a:r>
              <a:rPr lang="ko-KR" altLang="en-US" b="1" dirty="0"/>
              <a:t> 위한 연산자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2242B-4395-4F1D-B10A-4944ACD4099E}"/>
              </a:ext>
            </a:extLst>
          </p:cNvPr>
          <p:cNvSpPr txBox="1"/>
          <p:nvPr/>
        </p:nvSpPr>
        <p:spPr>
          <a:xfrm>
            <a:off x="355107" y="1429305"/>
            <a:ext cx="1159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사칙연산</a:t>
            </a:r>
            <a:r>
              <a:rPr lang="en-US" altLang="ko-KR" dirty="0"/>
              <a:t>(+,-,*,/)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제곱연산자</a:t>
            </a:r>
            <a:r>
              <a:rPr lang="en-US" altLang="ko-KR" dirty="0"/>
              <a:t>(**)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나눗셈 후 나머지를 반환하는 연산자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AB01F3-EABD-4DA0-A490-92AF6DE4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9" y="3428999"/>
            <a:ext cx="1469683" cy="2905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A4964E-5069-4B4D-8F8C-5C6962D05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13" y="3428999"/>
            <a:ext cx="2508137" cy="29059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4CD239-5EF1-461C-8CAD-D34A110A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311" y="3428999"/>
            <a:ext cx="2411206" cy="29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F32B1E-8748-40E2-A91D-60711C0452A1}"/>
              </a:ext>
            </a:extLst>
          </p:cNvPr>
          <p:cNvSpPr txBox="1"/>
          <p:nvPr/>
        </p:nvSpPr>
        <p:spPr>
          <a:xfrm>
            <a:off x="281940" y="941033"/>
            <a:ext cx="1151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문자열 자료형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b="1" dirty="0"/>
              <a:t>문자열 이란 문자</a:t>
            </a:r>
            <a:r>
              <a:rPr lang="en-US" altLang="ko-KR" b="1" dirty="0"/>
              <a:t>,</a:t>
            </a:r>
            <a:r>
              <a:rPr lang="ko-KR" altLang="en-US" b="1" dirty="0"/>
              <a:t>단어 등으로 구성된 문자들의 집합을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A35FF-7698-4263-A999-6C02FBFD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41" y="1839287"/>
            <a:ext cx="4320886" cy="102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A71074-A855-4412-AA0F-650CA714E9BA}"/>
              </a:ext>
            </a:extLst>
          </p:cNvPr>
          <p:cNvSpPr txBox="1"/>
          <p:nvPr/>
        </p:nvSpPr>
        <p:spPr>
          <a:xfrm>
            <a:off x="281940" y="3169328"/>
            <a:ext cx="581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만들기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큰따옴표로 양쪽 둘러싸기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작은따옴표로 양쪽 둘러싸기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1CBD7-4AC3-4538-A3F0-E6A9D5C94591}"/>
              </a:ext>
            </a:extLst>
          </p:cNvPr>
          <p:cNvSpPr txBox="1"/>
          <p:nvPr/>
        </p:nvSpPr>
        <p:spPr>
          <a:xfrm>
            <a:off x="6040181" y="3169328"/>
            <a:ext cx="581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큰따옴표 </a:t>
            </a:r>
            <a:r>
              <a:rPr lang="en-US" altLang="ko-KR" dirty="0"/>
              <a:t>3</a:t>
            </a:r>
            <a:r>
              <a:rPr lang="ko-KR" altLang="en-US" dirty="0"/>
              <a:t>개 연속쓰기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작은따옴표로 </a:t>
            </a:r>
            <a:r>
              <a:rPr lang="en-US" altLang="ko-KR" dirty="0"/>
              <a:t>3</a:t>
            </a:r>
            <a:r>
              <a:rPr lang="ko-KR" altLang="en-US" dirty="0"/>
              <a:t>개 연속쓰기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86E096-91C4-4CBF-A8E9-6ED17181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0" y="3847174"/>
            <a:ext cx="2881470" cy="929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AE836-0453-4939-98F5-AE0A1D83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56" y="5604516"/>
            <a:ext cx="2641994" cy="10537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4A8B23-C77E-4731-A770-740A10497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40" y="3962584"/>
            <a:ext cx="4648940" cy="1088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2618F6-E321-4A27-BFCB-9EB14EF0A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940" y="5604516"/>
            <a:ext cx="4542408" cy="10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F32B1E-8748-40E2-A91D-60711C0452A1}"/>
              </a:ext>
            </a:extLst>
          </p:cNvPr>
          <p:cNvSpPr txBox="1"/>
          <p:nvPr/>
        </p:nvSpPr>
        <p:spPr>
          <a:xfrm>
            <a:off x="281940" y="941033"/>
            <a:ext cx="115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여러 줄인 문자열을 변수에 대입하고 </a:t>
            </a:r>
            <a:r>
              <a:rPr lang="ko-KR" altLang="en-US" b="1" dirty="0" err="1"/>
              <a:t>싶을때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2242B-4395-4F1D-B10A-4944ACD4099E}"/>
              </a:ext>
            </a:extLst>
          </p:cNvPr>
          <p:cNvSpPr txBox="1"/>
          <p:nvPr/>
        </p:nvSpPr>
        <p:spPr>
          <a:xfrm>
            <a:off x="355107" y="1429305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줄을 바꾸기 위한 이스케이프 코드 </a:t>
            </a:r>
            <a:r>
              <a:rPr lang="en-US" altLang="ko-KR" dirty="0"/>
              <a:t>\n </a:t>
            </a:r>
            <a:r>
              <a:rPr lang="ko-KR" altLang="en-US" dirty="0"/>
              <a:t>삽입하기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B5402-5CF6-47FB-A055-3E76AF3E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2" y="2919544"/>
            <a:ext cx="4598633" cy="1972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1C9F9E-FDF9-495B-B025-11A8D0B3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2773493"/>
            <a:ext cx="4962120" cy="211810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D86425-A286-47E4-87A7-4D12BC58DFAF}"/>
              </a:ext>
            </a:extLst>
          </p:cNvPr>
          <p:cNvSpPr/>
          <p:nvPr/>
        </p:nvSpPr>
        <p:spPr>
          <a:xfrm>
            <a:off x="5832629" y="3429000"/>
            <a:ext cx="603682" cy="965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F32B1E-8748-40E2-A91D-60711C0452A1}"/>
              </a:ext>
            </a:extLst>
          </p:cNvPr>
          <p:cNvSpPr txBox="1"/>
          <p:nvPr/>
        </p:nvSpPr>
        <p:spPr>
          <a:xfrm>
            <a:off x="281940" y="941033"/>
            <a:ext cx="115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여러 줄인 문자열을 변수에 대입하고 </a:t>
            </a:r>
            <a:r>
              <a:rPr lang="ko-KR" altLang="en-US" b="1" dirty="0" err="1"/>
              <a:t>싶을때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2242B-4395-4F1D-B10A-4944ACD4099E}"/>
              </a:ext>
            </a:extLst>
          </p:cNvPr>
          <p:cNvSpPr txBox="1"/>
          <p:nvPr/>
        </p:nvSpPr>
        <p:spPr>
          <a:xfrm>
            <a:off x="355107" y="1429305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줄을 바꾸기 위한 이스케이프 코드 </a:t>
            </a:r>
            <a:r>
              <a:rPr lang="en-US" altLang="ko-KR" dirty="0"/>
              <a:t>\n </a:t>
            </a:r>
            <a:r>
              <a:rPr lang="ko-KR" altLang="en-US" dirty="0"/>
              <a:t>삽입하기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B5402-5CF6-47FB-A055-3E76AF3E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4784811"/>
            <a:ext cx="4598633" cy="1972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1C9F9E-FDF9-495B-B025-11A8D0B3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6" y="1787468"/>
            <a:ext cx="4962120" cy="2118101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3595AFA-E7FD-4418-B17E-7EDD42410BB4}"/>
              </a:ext>
            </a:extLst>
          </p:cNvPr>
          <p:cNvSpPr/>
          <p:nvPr/>
        </p:nvSpPr>
        <p:spPr>
          <a:xfrm>
            <a:off x="2157274" y="3737499"/>
            <a:ext cx="1296140" cy="852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FB88F-02EA-42A7-91C5-CFE91B61E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79" y="978763"/>
            <a:ext cx="5439534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D4A9EF-5A58-4DBB-95AF-D13B0D810367}"/>
              </a:ext>
            </a:extLst>
          </p:cNvPr>
          <p:cNvSpPr txBox="1"/>
          <p:nvPr/>
        </p:nvSpPr>
        <p:spPr>
          <a:xfrm>
            <a:off x="358219" y="914400"/>
            <a:ext cx="175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더하기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1F9B79-DFB0-48EE-8683-67BF44E0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" y="1428318"/>
            <a:ext cx="2512523" cy="1363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EB347-4FB0-4659-9325-A24073827080}"/>
              </a:ext>
            </a:extLst>
          </p:cNvPr>
          <p:cNvSpPr txBox="1"/>
          <p:nvPr/>
        </p:nvSpPr>
        <p:spPr>
          <a:xfrm>
            <a:off x="4341334" y="914400"/>
            <a:ext cx="175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ABAFFD-6BB9-4313-BE00-F4105297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34" y="1403904"/>
            <a:ext cx="2015078" cy="1363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89CB55-F095-44AB-A646-24C0BE87E312}"/>
              </a:ext>
            </a:extLst>
          </p:cNvPr>
          <p:cNvSpPr txBox="1"/>
          <p:nvPr/>
        </p:nvSpPr>
        <p:spPr>
          <a:xfrm>
            <a:off x="8963067" y="978024"/>
            <a:ext cx="249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곱하기 응용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69927-2420-4715-AC41-A1433C56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067" y="1476324"/>
            <a:ext cx="1991003" cy="1343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CCB19A-EB45-435E-A2E8-D2D5410D2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486" y="3581904"/>
            <a:ext cx="4220164" cy="724001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509AE3B-4E18-4BB4-9B53-6A3B06C768F2}"/>
              </a:ext>
            </a:extLst>
          </p:cNvPr>
          <p:cNvSpPr/>
          <p:nvPr/>
        </p:nvSpPr>
        <p:spPr>
          <a:xfrm>
            <a:off x="9445841" y="3080551"/>
            <a:ext cx="1056442" cy="348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E4ACB-DAD0-4EF3-9512-1FC861D03AC1}"/>
              </a:ext>
            </a:extLst>
          </p:cNvPr>
          <p:cNvSpPr txBox="1"/>
          <p:nvPr/>
        </p:nvSpPr>
        <p:spPr>
          <a:xfrm>
            <a:off x="373014" y="3258738"/>
            <a:ext cx="6791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길이 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Len() </a:t>
            </a:r>
            <a:r>
              <a:rPr lang="ko-KR" altLang="en-US" dirty="0"/>
              <a:t>이라는 함수를 사용하기 문자열의 길이를 </a:t>
            </a:r>
            <a:r>
              <a:rPr lang="ko-KR" altLang="en-US" dirty="0" err="1"/>
              <a:t>구할수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9B01F9-D35D-489D-94F7-1272BD34E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10" y="4493746"/>
            <a:ext cx="4573628" cy="14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파이썬의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기초 자료형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090A6A-12A2-47ED-9309-2ED6DB64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55" y="967204"/>
            <a:ext cx="10104690" cy="53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814</Words>
  <Application>Microsoft Office PowerPoint</Application>
  <PresentationFormat>와이드스크린</PresentationFormat>
  <Paragraphs>211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Administrator</cp:lastModifiedBy>
  <cp:revision>229</cp:revision>
  <cp:lastPrinted>2019-07-03T02:33:59Z</cp:lastPrinted>
  <dcterms:created xsi:type="dcterms:W3CDTF">2019-07-01T23:26:37Z</dcterms:created>
  <dcterms:modified xsi:type="dcterms:W3CDTF">2021-11-03T01:13:40Z</dcterms:modified>
</cp:coreProperties>
</file>