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8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7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6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2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7E01-F9FB-40F2-8C4B-BBA055699810}" type="datetimeFigureOut">
              <a:rPr lang="zh-CN" altLang="en-US" smtClean="0"/>
              <a:t>2017/3/6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01A8-9A9C-47CA-9C4C-432732451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2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7857" y="614149"/>
            <a:ext cx="968991" cy="599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42449" y="696035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44723" y="1230570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46996" y="1765111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60645" y="2311016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60643" y="2843282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2917" y="3364176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46995" y="3907808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49268" y="4442349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62917" y="4988254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62915" y="5520520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65189" y="6041414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00321" y="696035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03603" y="696035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value2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endCxn id="14" idx="1"/>
          </p:cNvCxnSpPr>
          <p:nvPr/>
        </p:nvCxnSpPr>
        <p:spPr>
          <a:xfrm flipV="1">
            <a:off x="2756848" y="928047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960130" y="928047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88954" y="1765111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value5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292236" y="1765111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value8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25" idx="1"/>
          </p:cNvCxnSpPr>
          <p:nvPr/>
        </p:nvCxnSpPr>
        <p:spPr>
          <a:xfrm flipV="1">
            <a:off x="2745481" y="1997123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948763" y="1997123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506885" y="1760562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valu9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710167" y="1760562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value0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9" idx="1"/>
          </p:cNvCxnSpPr>
          <p:nvPr/>
        </p:nvCxnSpPr>
        <p:spPr>
          <a:xfrm flipV="1">
            <a:off x="5163412" y="1992574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366694" y="1992574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100321" y="3907808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value4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2756848" y="4139820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314970" y="3903259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value7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18252" y="3903259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value6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35" idx="1"/>
          </p:cNvCxnSpPr>
          <p:nvPr/>
        </p:nvCxnSpPr>
        <p:spPr>
          <a:xfrm flipV="1">
            <a:off x="3971497" y="4135271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174779" y="4135271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088954" y="6050504"/>
            <a:ext cx="859809" cy="464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value3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745481" y="6282516"/>
            <a:ext cx="3434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Socra Hat</dc:creator>
  <cp:lastModifiedBy>Socra Hat</cp:lastModifiedBy>
  <cp:revision>1</cp:revision>
  <dcterms:created xsi:type="dcterms:W3CDTF">2017-03-05T16:46:54Z</dcterms:created>
  <dcterms:modified xsi:type="dcterms:W3CDTF">2017-03-05T17:03:52Z</dcterms:modified>
</cp:coreProperties>
</file>