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7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7E01-F9FB-40F2-8C4B-BBA05569981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857" y="614149"/>
            <a:ext cx="968991" cy="599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42449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4723" y="1230570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46996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0645" y="2311016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643" y="284328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2917" y="3364176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46995" y="3907808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9268" y="444234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62917" y="498825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62915" y="5520520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65189" y="604141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00321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03603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value2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2756848" y="928047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60130" y="928047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8954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92236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value8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5" idx="1"/>
          </p:cNvCxnSpPr>
          <p:nvPr/>
        </p:nvCxnSpPr>
        <p:spPr>
          <a:xfrm flipV="1">
            <a:off x="2745481" y="1997123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948763" y="1997123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06885" y="176056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710167" y="176056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value0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9" idx="1"/>
          </p:cNvCxnSpPr>
          <p:nvPr/>
        </p:nvCxnSpPr>
        <p:spPr>
          <a:xfrm flipV="1">
            <a:off x="5163412" y="1992574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66694" y="1992574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00321" y="3907808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value4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756848" y="4139820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314970" y="390325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value7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18252" y="390325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value6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5" idx="1"/>
          </p:cNvCxnSpPr>
          <p:nvPr/>
        </p:nvCxnSpPr>
        <p:spPr>
          <a:xfrm flipV="1">
            <a:off x="3971497" y="4135271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174779" y="4135271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088954" y="605050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value3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745481" y="6282516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7606" y="313899"/>
            <a:ext cx="4121624" cy="64008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83391" y="573206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3387" y="1703979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3387" y="2846410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3387" y="3977183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asign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3387" y="5045691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83387" y="6027759"/>
            <a:ext cx="1337481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1750" y="1009934"/>
            <a:ext cx="914400" cy="4885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60609" y="290015"/>
            <a:ext cx="2606722" cy="6448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74507" y="573206"/>
            <a:ext cx="1978925" cy="723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Number</a:t>
            </a:r>
            <a:r>
              <a:rPr lang="zh-CN" altLang="en-US" dirty="0"/>
              <a:t>变量</a:t>
            </a:r>
          </a:p>
        </p:txBody>
      </p:sp>
      <p:cxnSp>
        <p:nvCxnSpPr>
          <p:cNvPr id="13" name="直接箭头连接符 12"/>
          <p:cNvCxnSpPr>
            <a:stCxn id="3" idx="3"/>
          </p:cNvCxnSpPr>
          <p:nvPr/>
        </p:nvCxnSpPr>
        <p:spPr>
          <a:xfrm>
            <a:off x="3220872" y="791570"/>
            <a:ext cx="435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2127" y="1009934"/>
            <a:ext cx="0" cy="69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52127" y="2140707"/>
            <a:ext cx="0" cy="7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2127" y="3283138"/>
            <a:ext cx="0" cy="69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52127" y="4413911"/>
            <a:ext cx="0" cy="63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8" idx="0"/>
          </p:cNvCxnSpPr>
          <p:nvPr/>
        </p:nvCxnSpPr>
        <p:spPr>
          <a:xfrm>
            <a:off x="2552127" y="5482419"/>
            <a:ext cx="1" cy="54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0868" y="1922343"/>
            <a:ext cx="105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20868" y="3064774"/>
            <a:ext cx="105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20868" y="4195547"/>
            <a:ext cx="105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</p:cNvCxnSpPr>
          <p:nvPr/>
        </p:nvCxnSpPr>
        <p:spPr>
          <a:xfrm>
            <a:off x="3220868" y="5264055"/>
            <a:ext cx="105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endCxn id="11" idx="2"/>
          </p:cNvCxnSpPr>
          <p:nvPr/>
        </p:nvCxnSpPr>
        <p:spPr>
          <a:xfrm flipV="1">
            <a:off x="3220868" y="1296537"/>
            <a:ext cx="5343102" cy="4949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78825" y="1514902"/>
            <a:ext cx="461665" cy="37491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线程内部 </a:t>
            </a:r>
            <a:r>
              <a:rPr lang="en-US" altLang="zh-CN" dirty="0"/>
              <a:t>number </a:t>
            </a:r>
            <a:r>
              <a:rPr lang="zh-CN" altLang="en-US" dirty="0"/>
              <a:t>变量副本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87606" y="313899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线程工作内存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60608" y="313056"/>
            <a:ext cx="130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主内存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70997" y="1703979"/>
            <a:ext cx="7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387006" y="2907834"/>
            <a:ext cx="81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387006" y="3976341"/>
            <a:ext cx="86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384642" y="5069004"/>
            <a:ext cx="9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写回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60608" y="5572559"/>
            <a:ext cx="260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副本值同步到主内存中</a:t>
            </a:r>
          </a:p>
        </p:txBody>
      </p:sp>
      <p:sp>
        <p:nvSpPr>
          <p:cNvPr id="44" name="箭头: 左右 43"/>
          <p:cNvSpPr/>
          <p:nvPr/>
        </p:nvSpPr>
        <p:spPr>
          <a:xfrm rot="19632046">
            <a:off x="4997456" y="1897424"/>
            <a:ext cx="3095682" cy="5584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变量值在主存和线程工作内存直接同步</a:t>
            </a:r>
          </a:p>
        </p:txBody>
      </p:sp>
    </p:spTree>
    <p:extLst>
      <p:ext uri="{BB962C8B-B14F-4D97-AF65-F5344CB8AC3E}">
        <p14:creationId xmlns:p14="http://schemas.microsoft.com/office/powerpoint/2010/main" val="17799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78424" y="232008"/>
            <a:ext cx="9362364" cy="403973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4085" y="900754"/>
            <a:ext cx="2661314" cy="15618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Non-heap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624084" y="2804616"/>
            <a:ext cx="2661315" cy="121196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堆）</a:t>
            </a:r>
          </a:p>
        </p:txBody>
      </p:sp>
      <p:sp>
        <p:nvSpPr>
          <p:cNvPr id="7" name="矩形 6"/>
          <p:cNvSpPr/>
          <p:nvPr/>
        </p:nvSpPr>
        <p:spPr>
          <a:xfrm>
            <a:off x="4735770" y="900753"/>
            <a:ext cx="2688609" cy="15618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8" name="矩形 7"/>
          <p:cNvSpPr/>
          <p:nvPr/>
        </p:nvSpPr>
        <p:spPr>
          <a:xfrm>
            <a:off x="7820165" y="900754"/>
            <a:ext cx="2565781" cy="156180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 stack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933666" y="2804616"/>
            <a:ext cx="5158854" cy="121465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85399" y="409429"/>
            <a:ext cx="313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</a:p>
        </p:txBody>
      </p:sp>
      <p:sp>
        <p:nvSpPr>
          <p:cNvPr id="11" name="矩形 10"/>
          <p:cNvSpPr/>
          <p:nvPr/>
        </p:nvSpPr>
        <p:spPr>
          <a:xfrm>
            <a:off x="1828800" y="1951625"/>
            <a:ext cx="2210937" cy="442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运行时常量区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719618" y="4804008"/>
            <a:ext cx="2565781" cy="791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执行引擎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5854889" y="4804008"/>
            <a:ext cx="2565781" cy="791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本地库接口</a:t>
            </a:r>
            <a:endParaRPr lang="en-US" altLang="zh-CN" dirty="0"/>
          </a:p>
        </p:txBody>
      </p:sp>
      <p:sp>
        <p:nvSpPr>
          <p:cNvPr id="15" name="箭头: 下 14"/>
          <p:cNvSpPr/>
          <p:nvPr/>
        </p:nvSpPr>
        <p:spPr>
          <a:xfrm>
            <a:off x="2279177" y="4289532"/>
            <a:ext cx="375314" cy="5144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 flipV="1">
            <a:off x="3282288" y="4277953"/>
            <a:ext cx="375314" cy="5144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6486098" y="4289532"/>
            <a:ext cx="375314" cy="5144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 flipV="1">
            <a:off x="7489209" y="4277953"/>
            <a:ext cx="375314" cy="5144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4285399" y="5035166"/>
            <a:ext cx="1569490" cy="3684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8420670" y="5035166"/>
            <a:ext cx="1569490" cy="3684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990160" y="5048815"/>
            <a:ext cx="13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本地方法库</a:t>
            </a:r>
          </a:p>
        </p:txBody>
      </p:sp>
      <p:sp>
        <p:nvSpPr>
          <p:cNvPr id="22" name="矩形 21"/>
          <p:cNvSpPr/>
          <p:nvPr/>
        </p:nvSpPr>
        <p:spPr>
          <a:xfrm>
            <a:off x="1456900" y="5813941"/>
            <a:ext cx="931457" cy="3138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56900" y="6346203"/>
            <a:ext cx="931457" cy="3236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4491" y="5813941"/>
            <a:ext cx="22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所有线程共享数据区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54490" y="6323385"/>
            <a:ext cx="22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每个线程独占数据区</a:t>
            </a:r>
          </a:p>
        </p:txBody>
      </p:sp>
    </p:spTree>
    <p:extLst>
      <p:ext uri="{BB962C8B-B14F-4D97-AF65-F5344CB8AC3E}">
        <p14:creationId xmlns:p14="http://schemas.microsoft.com/office/powerpoint/2010/main" val="135089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615451" y="545910"/>
            <a:ext cx="2661313" cy="39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文本字符串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7615451" y="1080447"/>
            <a:ext cx="2661313" cy="39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被声明为</a:t>
            </a:r>
            <a:r>
              <a:rPr lang="en-US" altLang="zh-CN" dirty="0"/>
              <a:t>final</a:t>
            </a:r>
            <a:r>
              <a:rPr lang="zh-CN" altLang="en-US" dirty="0"/>
              <a:t>的常量值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7615450" y="1614984"/>
            <a:ext cx="2661313" cy="39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基本数据类型的值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615450" y="2174541"/>
            <a:ext cx="2661313" cy="39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7615449" y="3309580"/>
            <a:ext cx="2661313" cy="3957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类和结构的完全限定名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615448" y="4246726"/>
            <a:ext cx="2661313" cy="3957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字段名称和描述符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7615447" y="5183872"/>
            <a:ext cx="2661313" cy="3957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方法名称和描述符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6728347" y="773372"/>
            <a:ext cx="723332" cy="1628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6721523" y="3507473"/>
            <a:ext cx="723332" cy="1924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782704" y="1389794"/>
            <a:ext cx="2661313" cy="39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字面量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3782703" y="4246726"/>
            <a:ext cx="2661313" cy="3957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符号引用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2775042" y="1614984"/>
            <a:ext cx="723332" cy="28614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245661" y="2852382"/>
            <a:ext cx="2333767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常量池项包含的内容</a:t>
            </a:r>
          </a:p>
        </p:txBody>
      </p:sp>
    </p:spTree>
    <p:extLst>
      <p:ext uri="{BB962C8B-B14F-4D97-AF65-F5344CB8AC3E}">
        <p14:creationId xmlns:p14="http://schemas.microsoft.com/office/powerpoint/2010/main" val="287567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Socra Hat</dc:creator>
  <cp:lastModifiedBy>Socra Hat</cp:lastModifiedBy>
  <cp:revision>9</cp:revision>
  <dcterms:created xsi:type="dcterms:W3CDTF">2017-03-05T16:46:54Z</dcterms:created>
  <dcterms:modified xsi:type="dcterms:W3CDTF">2017-03-29T11:49:12Z</dcterms:modified>
</cp:coreProperties>
</file>