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43" autoAdjust="0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60D54-D85E-2644-A7BA-DB334439DD6B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260EA-FAD9-504D-8FA2-DEC09C9F2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52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5400000">
            <a:off x="1790967" y="425409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7"/>
          <p:cNvSpPr/>
          <p:nvPr/>
        </p:nvSpPr>
        <p:spPr>
          <a:xfrm rot="5400000">
            <a:off x="2809829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/>
        </p:nvSpPr>
        <p:spPr>
          <a:xfrm rot="5400000">
            <a:off x="5324310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/>
        </p:nvSpPr>
        <p:spPr>
          <a:xfrm rot="5400000">
            <a:off x="3987409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>
            <a:spLocks noGrp="1"/>
          </p:cNvSpPr>
          <p:nvPr>
            <p:ph type="title"/>
          </p:nvPr>
        </p:nvSpPr>
        <p:spPr>
          <a:xfrm>
            <a:off x="535958" y="2553945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副标题 6"/>
          <p:cNvSpPr>
            <a:spLocks noGrp="1"/>
          </p:cNvSpPr>
          <p:nvPr>
            <p:ph type="subTitle" idx="1"/>
          </p:nvPr>
        </p:nvSpPr>
        <p:spPr>
          <a:xfrm>
            <a:off x="1371600" y="3520020"/>
            <a:ext cx="6400800" cy="1314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33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6" y="1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58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6" y="1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58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6" y="1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58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6" y="1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58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1512" y="1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58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gjun/weibo_repost/blob/master/weibo_repost2014.py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ngjun/weibo_repo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计算</a:t>
            </a:r>
            <a:r>
              <a:rPr kumimoji="1" lang="zh-CN" altLang="en-US" dirty="0" smtClean="0"/>
              <a:t>传播分析</a:t>
            </a:r>
            <a:r>
              <a:rPr kumimoji="1" lang="zh-CN" altLang="en-US" dirty="0" smtClean="0"/>
              <a:t>入门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1908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代码和数据见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代码仓库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github.com/chengjun/weibo_repost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 algn="ctr">
              <a:buNone/>
            </a:pPr>
            <a:r>
              <a:rPr kumimoji="1" lang="zh-CN" altLang="en-US" dirty="0" smtClean="0"/>
              <a:t>其中代码见：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sz="1800" dirty="0">
                <a:hlinkClick r:id="rId3"/>
              </a:rPr>
              <a:t>https://</a:t>
            </a:r>
            <a:r>
              <a:rPr kumimoji="1" lang="en-US" altLang="zh-CN" sz="1800" dirty="0" smtClean="0">
                <a:hlinkClick r:id="rId3"/>
              </a:rPr>
              <a:t>github.com/chengjun/weibo_repost/blob/master/weibo_repost2014.py</a:t>
            </a:r>
            <a:endParaRPr kumimoji="1" lang="zh-CN" altLang="en-US" sz="1800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                           特别注意：</a:t>
            </a:r>
          </a:p>
          <a:p>
            <a:pPr marL="0" indent="0" algn="ctr">
              <a:buNone/>
            </a:pPr>
            <a:r>
              <a:rPr kumimoji="1" lang="zh-CN" altLang="en-US" sz="1000" dirty="0" smtClean="0">
                <a:solidFill>
                  <a:schemeClr val="accent2"/>
                </a:solidFill>
              </a:rPr>
              <a:t>因为</a:t>
            </a:r>
            <a:r>
              <a:rPr kumimoji="1" lang="en-US" altLang="zh-CN" sz="1000" dirty="0" smtClean="0">
                <a:solidFill>
                  <a:schemeClr val="accent2"/>
                </a:solidFill>
              </a:rPr>
              <a:t>2014</a:t>
            </a:r>
            <a:r>
              <a:rPr kumimoji="1" lang="zh-CN" altLang="en-US" sz="1000" dirty="0" smtClean="0">
                <a:solidFill>
                  <a:schemeClr val="accent2"/>
                </a:solidFill>
              </a:rPr>
              <a:t>年之后新浪微博不再开放微博转发接口和社交关系接口，原有的基于</a:t>
            </a:r>
            <a:r>
              <a:rPr kumimoji="1" lang="en-US" altLang="zh-CN" sz="1000" dirty="0" smtClean="0">
                <a:solidFill>
                  <a:schemeClr val="accent2"/>
                </a:solidFill>
              </a:rPr>
              <a:t>API</a:t>
            </a:r>
            <a:r>
              <a:rPr kumimoji="1" lang="zh-CN" altLang="en-US" sz="1000" dirty="0" smtClean="0">
                <a:solidFill>
                  <a:schemeClr val="accent2"/>
                </a:solidFill>
              </a:rPr>
              <a:t>接口的数据抓取策略失效。</a:t>
            </a:r>
            <a:endParaRPr kumimoji="1" lang="zh-CN" altLang="en-US" sz="1000" dirty="0">
              <a:solidFill>
                <a:schemeClr val="accent2"/>
              </a:solidFill>
            </a:endParaRPr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G2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QnAJrzTxp8VLfR5ZLDSES5vU4eVjmOM+nH3jVv4p+LToOkLYWcpW/vFIDKeY4+5+p6D8fSvn9juOa4sTiHF8kdz6bJcnjXj7euvd6Lv5m3qXjHxBq0jNd6rdEH+BJCif98rgVnw6rqFvJ5kN9dRuP4kmYH9DVOivPcpN3bPr40KUI8sYpL0O+8O/FbXdKlSO/k/tC1z8wlP7wD2b/ABzXt2geIdP8R6cl5p8odDw6nhoz6MOxr5TrpPBfiifwvr0NwrH7LIQlxGOjJ6/UdRXTQxMou0tjxM0ySlWg6lBcs122Z9PUVFbzx3NvHPC6vHIodWU8EHkGpa9Q+FCiiigAooooAKKKKACiiigAooooAKKKKACiiigAooooAKKKKACiiigAooooAKKKKACiiigAooooAKKKKACiiigAooooAKKKKACiiigAooooAKKKKACiiigAooooAKKKKACiiigAooooAKKKKACq2oXsGnWE93dSCOCFC7sewFWTwK8c+MXircyeHbWTgASXRB/FV/r+VZ1aipxcmdmAwksXXjSXz8keb+Jddn8Ra9c6jNkCRsRrn7iD7o/L+tZFFFeM227s/S6dONOChFWSCiiikWFAOKKKAPbfg94p+12b6DdSZmt1L25J5aPuv4H9D7V6rXyXo+p3GjatbahattmgcOPf1B9iOK+o9D1e21zR7XULVsxTpux3U9wfcHIr08LV5o8r3R8Ln+A9hW9tBe7L8/8Ag7/eaNFFFdZ8+FFFFABRRRQAUUUUAFFFFABRRRQAUUUUAFFFFABRRRQAUUUUAFFFFABRRRQAUUUUAFFFFABRRRQAUUUUAFFFFABRRRQAUUUUAFFFFABRRRQAUUUUAFFFFABRRRQAUUUUAFFFFABRRSE4FAGP4o1+Hw3oVxqM207FxGh/jc9B/ntmvl6+vJ9Qvpry5cvPM5d2Pcmu5+Kvis61r39nW0gNnYkrkHh5P4j+HT8/WvPq8rFVeeVlsj73IsB9Xoe0mvel+C6IKKKK5j3QooooAKKKKACvTvhF4q/s7U20O5k/0e7O6Ek8LL6fiP1A9a8xp8MrwzJLG5R0IZWBwQR3q6c3CSkjlxmFjiqMqUuv5n1+ORRXM+BvE6eKPDsN0xX7TGPLuFHZx3+h6101e1GSkro/M6tKVKbpzWqCiiimZhRRRQAUUUUAFFFFABRRRQAUUUUAFFFFABRRRQAUUUUAFFFFABRRRQAUUUUAFFFFABRRRQAUUUUAFFFFABRRRQAUUUUAFFFFABRRRQAUUUUAFFFFABRRRQAUUUUAFFFFABXG/EbxSPDfh5/IfF7dAxwAdV9W/AfriuvmmjgieSVwiIpZmJ4AHU18y+N/Ez+J/Ec12pP2VP3dup7IO/1PWufE1fZw03Z6+TYD63iLyXux1f6I5tmLEknJPekooryT9DCiiigAooooAKKKKACiiigDsPhz4pbw14jTznxZXWIpwei+jfgf0Jr6QVgyggg5GeK+PwcV9AfCrxV/bWh/2ddSZvbJQvJ5eP8AhP4dD+HrXdg6v2GfJ8R4C6WKgvJ/o/0+49Cooor0D5EKKKKACiiigAooooAKKKKACiiigAooooAKKKKACiiigAooooAKKKKACiiigAooooAKKKKACiiigAooooAKKKKACiiigAooooAKKKKACiiigAooooAKKKKACiiigAooqhrGqW+i6XcahdNthgQu3v6Ae56Um7K7HGLk1GO7PP8A4veKxYaYmh2so+0Xa7piDysXp/wI/oD614YTmtDXNWuNc1i51K5bMk7lsdlHYD2AwPwrPrx61T2k7n6TlmCWDw6p9d36hRRRWR6AUUUUAFLg1b0vTrjVtSt7G1TfNO4RR9e/0rvviJ4Bi8P6XY3+nqWijQQ3J9X7P+PI/KrjTlKLkuhyVcZSpVoUZP3pbf1+R5rRRRUHWFFFFABWx4Y16fw5r9tqUOSIziRB/Gh+8Py/UCseimm07oipTjUg4TV0z66sb231Cyhu7aQSQzIHRh3BFWK8e+DvioYfw7dScjMlqT+bL/X869hHSvZpVFUipI/NMdhJYSvKlL5ea6BRRRWhxhRRRQAUUUUAFFFFABRRRQAUUUUAFFFFABRRRQAUUUUAFFFFABRRRQAUUUUAFFFFABRRRQAUUUUAFFFFABRRRQAUUUUAFFFFABRRRQAUUUUAFFFFABRRRQAV4j8YPFX2u+j0G2kzDbnfcEfxP2X8B+p9q9M8Z+JE8MeHZ77IM5GyBD/E56fgOv4V8xzzyXM8k8zl5ZGLOx6knqa4sXVsuRdT6bh3Ae0qfWZrSO3r/wAAjooorzj7QKKKKACiit3wj4el8TeIbfT4wRGTvmcfwIOp/oPcinGLk7Izq1I0oOpN2SPS/g94UMFu/iG7i+eXMdsD2X+JvxPH4H1r07U9OttU024srpN8M6FGHsf61NaW0VnaRW0KCOKJQiIOigcAVNXs06ahDlPzTGYyeJxDrvTt5dj5R8Q6JceH9cutOuQd0TfK2PvqejfiKy695+LXhQ6ro39sWsebqyHz46vF3/I8/TNeDHivKr0/Zzt0PvsrxqxmHU/tLR+v/BCiiisj0QooooAs2F7Pp1/BeW0hSaFw6MOxFfUPhnXoPEehW2owEfvFw6f3HHUfnXyrXofwp8VnRtc/sy4kxZ3pAGeiSdj+PT8q6sLV5Jcr2Z4OfYD6xQ9rBe9H8V1/zPf6KB0or1D4MKKKKACiiigAooooAKKKKACiiigAooooAKKKKACiiigAooooAKKKKACiiigAooooAKKKKACiiigAooooAKKKKACiiigAooooAKKKKACiiigAooooAKQkDrS1wXxR8VDQtA+x20m2+vQY0x1RP4m/oPr7VM5KEXJm2GoTxFWNKG7PL/iV4qPiLxE0VvJmxs8xxY6O38Tfj0+griqCc0V4s5ucnJn6bhqEMPSjShsgoooqTcKKKKAAcmvof4YeFP7A0AXdxHtvb0B3z1RP4V/qfrXl3wz8Lf8ACQ+IVnuI91jZkSSZ6O38K/1PsK+i1G1cV34Ol9tnyXEeP2wsH5v9F+v3C0UUV3nyQ2RBJGyMAwYYIPcV80+PvC7eGPEUsSIRZz/vbc+gPVfwPH5V9MVynj/wuvifw5LFGo+2Qfvbc/7Q6r+I4/KsMRS9pDTdHrZPj/qmIXN8MtH+j+R80UU6RSkjIylWU4II5BpteQfogUUUUAFKrFGBUkEdCKSigD6T+HnikeJfDkbTPm9tgIpx3Jxw34j9c119fMfgXxM/hjxHDcux+yS/urhf9g9/qDz+nevpmKVJo1eNgyMAQw6EetethqvtIa7o/PM5wH1TENxXuy1X6r5fkPoooroPICiiigAooooAKKKKACiiigAooooAKKKKACiiigAooooAKKKKACiiigAooooAKKKKACiiigAooooAKKKKACiiigAooooAKKKKACiiigAooooAhu7uGytZLm4cJDEpd2PQADJNfL/izxDL4l8QXGovkRk7IUP8EY6D+p9ya9K+MHiryYI/D9rJ88gElyQei/wr+PX8q8ZrzcXVu+RdD7Th3Aezp/WZrWW3p/wQooorjPpgooooAKlt4Jbq4jghQvLIwRFA5JPQVF3r1X4P+FPtN6+v3ceYoDstgRwz92/Dp9T7VdODnJRRyY3FxwtCVWXTbzfQ9N8G+HIfDPhy3sVCmb787j+Jz1/AdPwroKAAOlFe1GKirI/M6tSVWbqTd2wooopkBQeRRRQB4L8WvCo0rWf7XtY8Wt637wAcLL3/AD6/nXm9fVviLRLfxBod1ptwBtmX5Wxko3Zh9DXy7qWn3Gl6jcWV0myaByjj3H9K8vFUuSXMtmfeZDj/AKxQ9lN+9H8un+RUooorlPeCiiigABxXuvwj8VC/0ptFunzc2i5hJ6tF6f8AAen0IrwqtHQtYuNB1m21G2J8yFwSueGHcH6jNa0ans53PPzPBLGYd0+u69T6xoqlpOp22s6Zb39o26GdA6+3sfcdKu17Kd9T82lFxbi90FFFFAgooooAKKKKACiiigAooooAKKKKACiiigAooooAKKKKACiiigAooooAKKKKACiiigAooooAKKKKACiiigAooooAKKKKACiiigArL8Ra1B4f0S51K4PyxLlVz99uyj6mtSvBfi14q/tTWBo9tJm1smPmEHh5e/5dPrmsq1T2cLnoZZgnjMQqfTd+hwWp6jPq2oz3105eady7H69h7VUoorxm76n6RGKilFbIKKKKCgoooHWgDR0LR7nXtZtdNtR+8nfbk9FHdj7Ac19SaTplvo+lW2n2qBYYECL7+59yefxrz74ReFf7P0ttbuUAuLsYhBHKxev4nn6AV6dXqYWlyR5nuz4PP8f9Yr+yg/dj+L6/5BRRVW+1Gz0y2e5vrqG2gQZaSZwij8TXUeCWqK801T46+CdNkaOK7ub5wcH7LCSv5tgH8KzYP2iPCUkgWSz1SJT/ABGJD/JqAPXaK5bw/wDEXwr4mZY9M1eFp26QS5jkP0VsZ/DNdSDkUAFeR/GHwr50KeIbWP548R3QA6r0Vvw6H8PSvXKgvLSG+tJbWdFeKZSjqR1BGCKzq01Ui4s68Fi5YSvGrHpv5o+RKK3PFnh6bwz4hudPkyY1bdC5/jQ9D/T6isOvGacXZn6XSqRqwU4O6YUUUUjQKKKKAPVvg/4r+y3b+H7mTEU5L2xY9H7r+I5+o969sr5Ct7iW0uI7iByksbB0ZeoI6Gvp3wb4ij8TeHoL9SBLjZOgP3ZB1/DuPY16OEq3XI+h8VxDgPZ1FiYLSW/r/wAE6Ciiiu0+aCiiigAooooAKKKKACiiigAooooAKKKKACiiigAooooAKKKKACiiigAooooAKKKKACiiigAooooAKKKKACiiigAooooAKKKZJIsSF2ICgZJJwAKAOY8feJ18NeG5Zo2H2ybMVuvfcRy30A5/Kvml3Z3ZnYszEkknOTXU/EDxQ3ifxHJLE5+x2+Yrce2eW/E8/TFcpXk4ir7SemyP0LJsB9Uw95fFLV/ovkFFFFc57AUUUUAFdN4F8NP4n8RQ2zKfssZElww7ID0+pPFc0qliABkk4AFfSHw78LDw34dQSqBe3OJJz3Hov4D9c1vh6XtJ67I8nOMd9Uw75filov8AP5HXQxJBEsUahUUAKoHAAp9FVNS1C30rTbm/un2QW8TSyN6KBk165+dnLfET4h6f4C0oSygT6hOD9mtQ2Cx/vN6KPWvlPxP4x1rxffm71e8eXk7IgcRxj0Veg/nSeMPE154t8S3er3jHMrYjjJyI0H3VH0H65rCoAKKKKAHI7I4ZWIIOQQeRXsnwz+Nl5pNzBpPiad7rTmIRLtzmSD/eP8S/qP0rxmigD77hljnhSaJ1eN1DK6nIYHoQafXhv7P3jWW+s5vC99KXktU82zLHny8/Mn4Egj2PtXuVAHBfFHwodd0E3tumb2yBdcDl0/iX+v4e9fPZ6mvsBl3KRXzl8SvC3/COeIWkgTFjdkyRYHCn+Jfw/ka4MZS+2j63hzH74Wb81+q/X7zi6KKK4D60KKKKACu3+Gfik+HvEAt55MWN6RHLk8K38Lfrg+x9q4igVUJuElJGGJw8MRSlSnsz7BBzS1wnwx8Vf29oAtbh831mBHJk8uv8Lf0P0967uvahJTipI/MsRQnh6sqU90FFFFUYhRRRQAUUUUAFFFFABRRRQAUUUUAFFFFABRRRQAUUUUAFFFFABRRRQAUUUUAFFFFABRRRQAUUUUAFFFFABRRRQAV5v8WfFY0rRRpFs+Lu9BDkHlIuh/Pp+dd7qd/Bpemz3104SCBC7n2A/nXy74i1y48Q63c6jccNK/yrn7i9l/AVy4qryR5Vuz3chwH1iv7Wa92P4vp/mZRoooryz70KKKKACiirFjZT6jfQWdsheeZwiKO5NCVxNqKu9juvhT4W/tnXTqVzHus7FgwyOHl6gfh1P4etfQFY/hfQoPDmg2+mwYPljMjgffc9T+dbFexQpezhbqfm+aY14zEOf2VovT/ghXmHx61V9O+GssEbFWvriO3JH93lz/6Bj8a9Prxz9o6F38D6dKoyseoLu9sxvWx5x8yUUUUAFFFFABRRRQB1fw01V9H+I2hXKMVDXSwP7rJ8hz/31X2mOlfDPhOF7jxjokKDLPfwKP8Av4K+5h0oAK53xp4bi8TeHZ7JgonHz27n+Fx0/A9D9a6KilKKkrM0pVJUpqpB2a1PkGeGS3nkhmQpLGxV1YYKkHkVHXqfxg8LC0v11+1TENy2y4A/hfs34j9R715ZXi1KbhJxZ+l4LFRxVCNWPX8H1CiiioOsKKKKAN3wj4hl8M+ILe/QsYgdkyD+JD1H9R7ivp+1uory1juYHDxSqHRgeCD0NfIde0/B/wAV+fbSeH7p/wB7F89sSeqd1/Dr9D7V24SrZ8j6nzPEWA9pT+swWsd/T/gHrNFFFeifFhRRRQAUUUUAFFFFABRRRQAUUUUAFFFFABRRRQAUUUUAFFFFABRRRQAUUUUAFFFFABRRRQAUUUUAFFFFABRRWH4t1+Hw34dudQlwXUbYkJ++56D+v0BpNpK7Lp05VJqEFds80+MPirzLhPD1rJ8qESXRB6t/Cv4dT+HpXklT3l1Ne3c1zcOZJpXLu57knJqCvGq1HUk5M/S8BhI4ShGlH5+bCiiiszsCiiigAr2H4PeFMeZ4iuk65jtQR/30/wDT86828MaDP4j16202HIEjZkcD7iDqa+obCxg06yhs7ZAkMKBEUdgK7MJS5pc76HzfEOP9lS+rwest/T/glmiiivSPiQrzn442X2z4Wakw+9bvFMPwcA/oTXo1c549sf7R8A69ahdzPYylR/tBSR+oFAHxJRRRQAUUUUAFFFFAHbfCOy+3fFLQo8cRzGY/8AUt/MCvsgdK+Wv2e7H7T8QpbkrlbaykbPoSVUfoTX1KOlABRRRQBQ1nS7fWtIuNOul3QzoVb29CPcHBr5c1vSLjQtXudOuhiWFypOOGHYj2I5r6yry/4veFPt2mrrtqmbi1G2cActH6/h/ImuXFUuePMt0e/kGP9hW9jN+7L8/+DseG0UUV5Z92FFFFABVzS9SuNI1O3v7V9s8Dh1P07H2PSqdFCdtUTKKknGWzPq7w/rNtr+i2+pWp+SZcle6N3U+4ORWpXhHwk8Vf2dq50a6fFteN+6yeEl/+v0+uK93r2aNT2kLn5tmWCeDxDp9N16BRRRWpwBRRRQAUUUUAFFFFABRRRQAUUUUAFFFFABRRRQAUUUUAFFFFABRRRQAUUUUAFFFFABRRRQAUUUUAIx2jNfPXxS8U/wBu6+bK2kzZWRKLg8O/8Tf0H0969R+JXir/AIR3w60UDgXt3mOHB5UfxN+A/UivnNjlia4MZV+wj6vhzAXbxU15L9X+n3iUUUVwH14UUUUAFFFdh8OvC58SeI086MtY2uJbg44b0X8T+gNVGLk1FGOIrwoUpVZ7I9P+FPhX+x9C/tK5Tbe3oDAEcpH/AAj8ev5V6HTVUIMDgDgCnV7MIKEVFH5lisRPE1pVZ7sKKKKswCorqFbm0mgcZWSNkI9iMVLQehoA+B7uE215NA2d0UjIc+oOKhro/H9l/Z/xB1+2xgLfSsPozFh+hrnKACiiigAooooA98/Zqssz6/fkdFihU/XcT/IV9BV5B+ztZeR4Du7o9bm+Yj6Kqj+ea9foAKKKKACo5oUuIWilUNG4KspGQQeoqSigD5i8b+GpPDHiKa0AJtnPmW7nuh7fUdPwrmq+kPiN4VHiPw6xgTN9a5lgPduOV/EfqBXzgQQSCCD6GvIxFL2c9NmfomT4/wCt4dOXxR0f+fzEooorA9YKKKKAHxyNFIroSrqQQQeQa+lvAfiZPE3hyK4Zl+1xfu7hf9od/wAetfM1dZ8PvE7eGfEcbyviyuCIrgdgM8N+B/TNdGGq8k9dmePnWA+t4e8V70dV+qPpaimo4dQykEHkEU6vWPz0KKKKACiiigAooooAKKKKACiiigAooooAKKKKACiiigAooooAKKKKACiiigAooooAKKKKACo7idLa3kmldUjjUszN0AHU1JXlfxf8V/YrBdBtJB59yN1wQfux9h+J/Qe9RUmoRcmdWDwssVXjRj1/BdTzPxr4lk8UeI570ki3U+Xbof4UHT8T1/Gudo6mivFlJyd2fplKlGlBU4LRBRRRSNAooooAfFE80qxxqWdyFVVGSSegr6Z8C+GU8MeHIrVl/wBKk/e3Dernt9B0rzD4R+Ff7Q1RtbuY829ocQhhw0nr+A/Uj0r3WvRwlKy52fGcRY/nmsNB6Lf17fIKKKK7T5gKKKKACg9KKKAPkf442Js/ilqD7cLcRRTD3ygUn81Nec17T+0fZeV4r0q9AP7+zKE+6Of/AIqvFqACiiigAoAzxRSjqKAPsD4N2P2H4W6MCu1pUeY++5yQfyxXe1jeErIad4P0azAI8myhQg+uwZrZoAKKKKACiiigBCM18/fFTwr/AGLro1C2jIsr5i3A4ST+Ifj1/P0r6CrF8VaDD4k0C406UAM4zE+PuOOh/wA9s1jXpe0hbqejleNeDxCm/hej9P8AgHyvRVi9s59PvZrS5QpPC5R1PYiq9ePsfpCaaugooooGFA60UUAe+fCjxYdY0b+yrlwbuyACknl4ugP4dPyr0avlPw3rtx4c1211K35MT/On99D95fxFfUWn38Gp2EF7bSB4JkDow7g16mFq88bPdHwOe4D6tX9pBe7L8H1/zLVFFFdR4YUUUUAFFFFABRRRQAUUUUAFFFFABRRRQAUUUUAFFFFABRRRQAUUUUAFFFFABRRQTjrQBn63q1tomkXOoXTARwJuIzyx7Ae5PFfLesarca1q1zqF02ZZ3Ln2HYD2AwK9C+L3ikX2prodrJmC1O6cg8NJ6fgP1PtXl9eZi6vNLlWyPusgwHsKPtpr3pfl/wAHf7gooorkPoAooooAKu6TplxrOqW+n2qFpp3Cr7epPsBzVKvbPg/4VFtZPr91HiW4Gy3B/hTu34n9B71rRpupOxwZjjVg8O6nXZep6JoWj2+haPbadbLiOFAuccse5PuTzWlRRXsJWVkfm0pOcnKTu2FFFFMkKKKKACiiigDw39pOy36Lod8P+WVxJEf+BKCP/QDXznX1d8fLL7V8MppguTa3MUufQElT/wChV8o0AFFFFABVzSLVr7WbGzX709xHEP8AgTAf1qnXW/DCx/tD4l6DDs3KLpZSPZMt/SgD7PjUJGqDoowKdSDpS0AFFFFABRRRQAUUUUAeN/GHwrtaPxDaxnBxHdAD/vlv6flXkNfXGoWMGpWE1ncoHgmQo6nuDXy94l0Kfw7rtzpswJ8tsxuR99D91vy/XNebi6XLLnXU+24ex/taX1eb1jt6f8AyKKKK4z6QKKKKACvXfg94q2yP4eun+ViZLUk9D1Zf6/nXkVT2V3NYXkN1buUmhcOjDqCDWlKo6clI48fhI4uhKk/l5M+uwc9KKxfCuvweJPD9tqEJAZxtlT+446j/AD2rar2U01dH5pUhKnJwkrNBRRRTICiiigAooooAKKKKACiiigAooooAKKKKACiiigAooooAKKKKACiiigArmvG/iVPDHh2e7yv2h/3dup7ue/0HX8K6RjtUn0r5w+I/ik+JPEciwyZsrQmKDHRv7zfif0ArDEVfZw03PUyjA/XMQlL4Vq/8vmcjNNJcTyTSuXkkYszHqSepqOiivIP0VKwUUUUDCiilAJOAMmgDf8G+HJPE3iKCxAIgH7ydx/Cg6/ien419O29vFawRwwIEijUKiDooAwAK434Z+Ff+Ed8PLPcR7b68Aklz1Ufwr+A/U129ethqXJC73Z+fZ3j/AK1iOWL92Oi/VhRRRXQeMFFFFABRRRQAUUUUAcj8T7IX/wANdfgIPFo0gx6phx/6DXxeeK+8tVtPt+kXtmcYngeLn/aUj+tfB8ilJGQ9VODQA2iiigAr1D4BWIuviZFMQcWtrLL+JAT/ANmry+vdP2a7Hfq2u35AxHBHCP8AgTE/+y0AfRQ6UUUUAFFFFABRRRQAUUUUAFedfFfwoNX0Mapax5vLEEtgcvF3H4dR+PrXotNdFdSrDIIwRUTgpxcWdGFxE8NWjVhuj4/xiiut+IPhdvDXiJ1hQiyuMywHsB3X8D+mK5KvGlFxbiz9MoV4V6UasNmFFFFSbBRRRQB3/wALPFX9ia+LC5k22V8wU56JJ/Cfx6fl6V9BAgjIOa+P1OGBzjFfR3w48VDxJ4eRJpM3tpiKbPVvRvxH6g16GDq/YZ8hxHgLNYqC8n+j/T7js6KKK7j5QKKKKACiiigAooooAKKKKACiiigAooooAKKKKACiiigAooooAKKKr3t5DYWU11cSCOKFC7sewHNA0m3ZHD/FTxWdD0I6dbSbb2+BUY6pH/Efx6D6n0r5+Jya2PFOvz+JPEFzqMxIVztiQ/wIOg/z3JrGrx69X2k79D9GyrArB4dRfxPV+v8AwAooorE9MKKKKACu7+F/hU6/4gF3PHusrIiR89Hf+Ff6n6e9cVa20t5dxW0CGSWVgiIOpJ6Cvp/wj4ei8NeH7ewQAuBvmcfxuep/p9BXThqXPK72R4meY/6tQ5Iv3pafLqzcAwBS0UV6p8AFFFFABRRRQAUUUUAFFFFAAelfDXi6y/s3xjrNns2CG9lQL6DecfpX3KelfHnxkshY/FTWVGdsrJMP+BIpP65oA4SiiigAr6X/AGcbHyfCOp3pXBuLzYG9QiD+rGvmivrn4IWP2P4WaY/Obh5Zjn3cgfoooA9FooooAKKKKACiiigAooooAKKKKAOX8d+F18T+HJbaNB9rizJbsezDt+PSvmeSN4ZGjkUq6khlPUGvsCvCfi34VOm6qutW8eLa8bEuOiy+v49fqDXFi6V1zo+o4dx/JN4Wb0eq9e3zPM6KKK84+yCiiigAro/BPiWTwv4jgvMn7O/7u4Ud0Pf6jr+Fc5RTjJxd0Z1qUa1N05rRn19BKk8CTRuHjdQysOhB6GpK8u+EPio32nNoV1Jme1G6DP8AFH6fgf0PtXqNe1TmpxUkfmWMwssLWlRl0/FBRRRVnMFFFFABRRRQAUUUUAFFFFABRRRQAUUUUAFFFFABRRRQAE4GTXkHxh8VbVTw9aSctiS6I9P4V/r+VekeJddt/DuhXWo3Bz5S/In99z0X8TXy7qF9PqeoT3ty5eedy7sfU1x4uryx5F1PouH8B7ar9Ymvdjt6/wDAK3WiiivNPuAooooAKKK0/D+i3Gv61babbj5pmwW/uL3Y/QU0m3ZETnGEXOTskejfB7wr59w/iG6j+SLMdqCOrfxN+HT6k+le0jpVPS9OttK022sbWMJDBGEUew/r3q5Xs0qapxUT81zDGSxeIlVe3T0CiiitDiCiiigAooooAKKKKACiiigAr5h/aJsjB47s7rA23Fiv5qzA/pivp6vA/wBpWxzFoF+qdGmhdv8AvkqP0agD59ooooAUda+3fAtkdO8B6FakAMljFuA9SoJ/U18UWdu93fW9tGpZ5ZFRQO5JwK+87eFLe2ihiGI40CKPQAYFAElFFFABRRRQAUUUUAFFFFABRRRQAVma/o0Gv6Nc6bcj93MmN3dT2Ye4NadFJpNWZUJShJSi7NHyTqunXGkancWF0myeByjD19x7HrVOvavi/wCFPPtE8QW0eZYQEuQB95Ozfh0+h9q8Vrx61N052P0rLsZHGYdVVv19QooorI7gooooAv6Lq1zomr22oWrYkgfdjsw7g+xHFfUejatba1pNtqFq2Yp03D2PcH3HSvk2vUvhB4qFlqDaFdyfuLkl7ck8LJ3H4j9R7114Sryy5Xsz57iDAe2o+3gvej+X/A3PcKKAcjNFemfDBRRRQAUUUUAFFFFABRRRQAUUUUAFFFFABRRRQAUhOATS1yPxD8UDwz4dkeJwL24zFbjuD3b8B+uKmUlFXZrRozrVFThuzy/4r+K/7Y1r+yraTNpYkhiOjy9z+HT8687pXYuxYkknkk96SvGqTc5OTP03CYaGGoxpQ2QUUUVB0BRRRQAAZr3f4SeFf7M0k6xdR/6VeL+7BHKRdvz6/TFeY+AvDD+JvEcULqfscOJbg/7IP3fxPH519LRRpHGqIoVVAAAHAFd2DpXfOz5XiPH8sVhYPV6v06IfRRRXoHx4UUUUAFFFFABRRRQAUUUUAFFFFABXkv7QtkLj4eRXGTutr6N/wIZf6ivWq4v4s6bJqvww123hj3yLAJgMZP7tg5x+CmgD41opSMGkoA6X4eWX2/4ieH7c5wb6Nzj0U7j/ACr7YHSvk/4D6bJe/E60uFj3R2cEszkjgZUoP1YV9YjigAooooAKKKKACiiigAooooAKKKKACiiigCK5t4ru2lgnRXikQo6sOCCMEV8weL/DsvhnxDcWDAmHO+Bz/Eh6fj2P0r6krhvib4VGv+HmuLaPN9ZgyR4HLr/Ev9fqK5sTS54XW6PZyTH/AFXEcsn7stH69GfO1FKVKnBpK8o/QQooooAKkgmkt545onKSRsGVl6gjkEVHRQJq+jPp/wAFeJovE/hy3vAQLhf3dwg/hcdfwPUfWujr5x+G3ir/AIRzxEkc74sbvEc2Twp/hb8D+hNfRqnKg5zXr4er7SGu5+dZtgfqmIcV8L1X+XyFooorc8sKKKKACiiigAooooAKKKKACiiigAoooPAoAZLIsUTyOwVVBJJOAAK+aPHfiZ/E3iOa4VibSL91bqf7o7/UnmvTfi54qOm6UNGtZCLm8X97g8pF/wDX6fTNeFV5+Mq3fIj7Dh3AcsXiprV6L07hRRRXCfVBRRRQAU5EZ3CqCWJwAO9Nr0b4TeFTq+snVrmPNpZHKBhw8vb8uv5VdODnJRRzYvEww1GVWeyPT/h/4VHhjw7FHKo+2XGJbg45DHov4Dj65rraQDAApa9mMVFJI/M61adao6k92FFFFUZBRRRQAUUUUAFFFFABRRRQAUUUUAFI6h0ZWAIIwQe9LRQB87+PPgJffb5r7wn5UsErbjYu4RoyeyMeCPYkEe9cZp3wS8c312IpdLS0jzhpZ502r+AJJ/AV9d0UAcb8PPh9Y+AtIa3gf7ReT4a5uSuC5HQAdlGTx712VFFABRRRQAUUUUAFFFFABRRRQAUUUUAFFFFABSEZBpaKAPnb4neFD4f8Qm5t0xY3uZI8dEb+Jf6j2PtXDV9R+MPDkXibw9c2D7RLt3wOf4ZB0P8AQ+xr5hubeW0uZbeeMxyxMUdD1Ug4IrysTS5J3WzPv8jx/wBZw/JJ+9HT5dGRUUUVzHthRRRQAoODmvoP4W+Kv7d0EWNxJm9sQEbJ5dP4W/ofp71891t+FPEE3hrxBbahEWKKdsqA/fQ9R/X6itqFX2c79DzM2wKxmHcV8S1X9eZ9T0VBZ3UN7Zw3Nu4khlQOjDoQanr2D85aadmFFFFAgooooAKKKKACiiigAooooAKparqVvpOmXF9dNthhjLsf6D3PSrpOBmvFfjD4q+03SeH7R/3cOJLog9X/AIV/Ac/Uj0rKtUVOHMduX4OWLrqktuvoec6/rNxr2tXOpXJ+eZshc8KvYD6Cs2iivHbbd2fpcIRhFRirJBRRRSKCiijrQBa06xuNT1G3srVN887hEX3NfUXhzQ7fw9odrp1uBtiX5mxy7Hqx+przj4O+FfLjfxDdx/M4MdqCOg/ib+n5167Xp4Slyx5nuz4fiDH+2q+wg/djv6/8D/MKKKK6z50KKKKACiiigAooooAKKKKACiiigAooooAKzdb1/S/DmnPf6teR2tsn8bnqfQDqT7Cp9S1C20rTbm/vJBHb28bSyMeygZNfG3jzxxqHjfXpby5dktUJW2t8/LEn+J7nv9AKAPWde/aPiiuGj0HRWlQHia8k27v+AL/jWLb/ALSGvrLm50XTZI8/djLofzJP8q8WooA+tfBnxp8OeK5o7ObfpuoOcLDcMCsh9FfoT7HBr0kcivgIEggg9K+mPgd8RZ/EFq3h7VpzJf2se63lc5aWMcEH1K8c9x9KAPZaKKKACiiigAooooAKKKKACiiigAooooAKKKKAA9K8U+MHhX7Ncp4gtY/3c2EucDo/ZvxHH4D1r2uqOraZb6vplzY3S7oJ4yjD09x7jrWVWmqkHE7cvxksJXjVW3X0PkuitLXtHuNB1q5065HzwtgNjhl7EfUVm14zTTsz9LhOM4qUXdMKKKKCgooooA9l+DvinfE/h+7k+ZAZLUseo/iX8Ov5+leujmvkfTb+40vUbe+tXKTwOHQ+4/pX1F4c1238Q6Ja6jb8LKnzLn7jDqp+hr08JV5o8r3R8PxBgPY1fbwXuy39f+D/AJmtRRRXWfOhRRRQAUUUUAFFFFABRRQehoAwfF/iKLwx4euL98GXGyFD/G56D+p+lfMFzcy3lzLcTuXllYu7HqSTkmu0+J3ir+3/ABCba3fNjZ5jTB4dv4m/oPYe9cNXlYmrzystkff5HgPq1Dnkvelr8uiCiiiuY9sKKKKACtvwr4fm8Sa/bafFkIx3TOP4EHU/0+prEAycV9B/Czwr/YWgrfXKYvb4BzkcpH/Cv9T/APWrahS9pO3Q8zNscsHh3JfE9F/XkdxZWsNlZQ2tvGI4YkCIo7AVPRRXsH5y227sKKKKBBRRRQAUUUUAFFFFABRRRQAUUUUAFFFFAHlXx/1STT/h39mjYg310kLY/ugFz/6CK+Vq+o/2hdPku/h/BdRqSLS8R3x2Uhlz+ZFfLlABRRRQAV0vw+1STR/H+iXkbFcXaRv7q52sPyJrmq3/AARp8mqeOdDs4lJZ72InHZQwJP5A0Afbw6CloHSigAooooAKKKKACiiigAooooAKKKKACiiigAooooA8z+Lvhf8AtHShrNrHm5s1xKAOWi/+t1+ma8JNfX8qLJE6OoZWBBUjIIr5n8deGG8MeI5bdQfskv723b/ZPb6g8fl615+MpWfOj7Hh3H80XhZvVar07HMUUUVwn1IUUUUAFej/AAl8V/2RrJ0m5fFpenCEnhJe359PyrzinI7RuHUkMpyCOoNXTm4SUkc2Lw0MTRlSn1Pr8HIBpa5L4feJx4m8OxSyMPtkA8q4X1I6N+I5+ua62vZjJSV0fmdajOjUdOe6CiiiqMgooooAKKKKACuG+J/igaB4eNvbyYvrwGOLB5Vf4m/p9TXZ3NzFaW8k87hIo0LuzdAAMk18w+MPEUvibxDPfsSIfuQIf4UHT8T1/GubE1eSFluz2ckwH1rEc0l7sdX+iMInPWkooryj9BCiiigAooqSCGS4uI4YkLySMFVQMkk9BQJu2rOw+Gvhb/hI/Ekck6ZsbTEs2Rwx/hT8T+gNfRqjaoFc74J8NR+GPDsFoMG4b95cOP4nPX8B0/Cujr18PS9nDzPzrN8c8ZiHJfCtF/n8wooorc8sKKKKACiiigAooooAKKKKACiiigAooooAKKKKAM7XtHtdf0O90q8XMF1EY245GehHuDg/hXxb4q8Mah4T1640vUIyskTfI+PllTsy+xr7jrnfFvgrRvGmn/ZdWt9zL/qp04kiP+yf6dKAPiOivZNd/Z48Q2s7to17a30GflWU+VJ+vB/OsW2+BHjqeUI9jbQLnl5LlcD/AL5yaAPNQM19BfATwDNbufFepQtGXQpYo4wSD96T8uB+PtWr4M+AWnaTPHeeIrldRnQ5W2RSIQffPLfoPY17KiLHGqIAqqMAAYAFADhwKKKKACiiigAooooAKKKKACiiigAooooAKKKKACiiigArkPiH4XHibw5IkSg3ttmW3PcnHK/iP1xXX0hGRiplFSTTNaFadCpGrDdHx+ylGKsCCOCD2pK9E+K/hT+xtb/tS2TFneklsDhJe4/Hr+ded141SDhJxZ+m4TEwxNGNWGzCiiioOgKKKKAOp8B+J28M+I4pnYizmxFcD/ZJ+9+B5/OvpeN1kjV0YMrAEEHgivj8HFe8fCPxT/amkto9zJm6slzGSeXi6D8un5V3YOrZ8jPleIsBzRWKgtVo/Toz0qiiivQPjwooooAKKKzde1m30DR7nUbkjy4UJx3Y9gPqaTdldlQjKclGKu2ec/GDxV5FomgWr4lmAe5IP3U7L+PX6D3rxWrmq6lcavqdxqF0+6ady7H09h7DpVOvHrVPaTufpWXYOODw6prfd+oUUUVkdwUUUUAFepfCDwr9tv2126T9xbHbACOGk7n8P5n2rzzRtJuNb1e2061UmWdwo9h3J9gMmvqPRdKt9G0i20+1XbFAm0ep9SfcnmuvCUuaXM9kfPcQY/2FH2EH70vy/wCDt95fAwMUtFFemfDBRRRQAUUUUAFFFFABRRRQAUUUUAFFFFABRRRQAUUUUAFFFFABRRRQAUUUUAFFFFABRRRQAUUUUAFFFFABRRRQAUUUUAFFFFABRRRQAUUUUAY/ibQoPEWg3WnT4HmLlGx9xx0P518vX9lPpt/PZ3MZSaByjqexFfXJGRXkHxi8LZRPENpGcriO6wO38Lf0/KuPF0uaPOt0fRcP4/2NX6vN+7Lb1/4P+R45RRRXmn3AUUUUAFafh/WbjQNcttStid8LZZc4Dr3U/UVmUU02ndEThGcXCSumfW2l6jb6rp1ve2jh4Jow6H+n1q5Xi3we8VeRcP4fupBskzJbEno38S/j1/P1r2kdK9mlUVSPMfmuPwcsJXlSe3T0CiiitDiDOK8J+Lnis6lqqaLbODbWZzKQeHl9Pw6fXNeneO/EyeGPDstyjL9rlzHbqe7nv9B1/wD1180SSvNI0kjFnYlmY9ST1NcWLq2XIj6jh3Ac83iZrRaL17/IZRRRXnH2QUUUUAFFFFAHd/DrxPoHhSS5vdRiupb1/wB3H5UakInfqw5J/lXoP/C6PDf/AD76j/36T/4qvA6K3hiJwXLE8nE5NhsTUdWrdt+Z75/wujw3/wA++o/9+k/+Ko/4XR4b/wCffUf+/Sf/ABVeB0VX1uoYf6u4Ls/vPfP+F0eG/wDn31H/AL9J/wDFUf8AC6PDf/PvqP8A36T/AOKrwOij63UD/V3Bdn9575/wujw3/wA++o/9+k/+Ko/4XR4b/wCffUf+/Sf/ABVeB0UfW6gf6u4Ls/vPfP8AhdHhv/n31H/v0n/xVH/C6PDf/PvqP/fpP/iq8Doo+t1A/wBXcF2f3nvn/C6PDf8Az76j/wB+k/8AiqP+F0eG/wDn31H/AL9J/wDFV4HRR9bqB/q7guz+898/4XR4b/599R/79J/8VR/wujw3/wA++o/9+k/+KrwOij63UD/V3Bdn9575/wALo8N/8++o/wDfpP8A4qj/AIXR4b/599R/79J/8VXgdFH1uoH+ruC7P7z3z/hdHhv/AJ99R/79J/8AFUf8Lo8N/wDPvqP/AH6T/wCKrwOij63UD/V3Bdn9575/wujw3/z76j/36T/4qj/hdHhv/n31H/v0n/xVeB0UfW6gf6u4Ls/vPfP+F0eG/wDn31H/AL9J/wDFUf8AC6PDf/PvqP8A36T/AOKrwOij63UD/V3Bdn9575/wujw3/wA++o/9+k/+Ko/4XR4b/wCffUf+/Sf/ABVeB0UfW6gf6u4Ls/vPfP8AhdHhv/n31H/v0n/xVH/C6PDf/PvqP/fpP/iq8Doo+t1A/wBXcF2f3nvn/C6PDf8Az76j/wB+k/8AiqP+F0eG/wDn31H/AL9J/wDFV4HRR9bqB/q7guz+898/4XR4b/599R/79J/8VR/wujw3/wA++o/9+k/+KrwOij63UD/V3Bdn9575/wALo8N/8++o/wDfpP8A4qj/AIXR4b/599R/79J/8VXgdFH1uoH+ruC7P7z3z/hdHhv/AJ99R/79J/8AFUf8Lo8N/wDPvqP/AH6T/wCKrwOij63UD/V3Bdn9575/wujw3/z76j/36T/4qj/hdHhv/n31H/v0n/xVeB0UfW6gf6u4Ls/vPfP+F0eG/wDn31H/AL9J/wDFUf8AC6PDf/PvqP8A36T/AOKrwOij63UD/V3Bdn9575/wujw3/wA++o/9+k/+Ko/4XR4b/wCffUf+/Sf/ABVeB0UfW6gf6u4Ls/vPfP8AhdHhv/n31H/v0n/xVH/C6PDf/PvqP/fpP/iq8Doo+t1A/wBXcF2f3nvn/C6PDf8Az76j/wB+k/8AiqP+F0eG/wDn31H/AL9J/wDFV4HRR9bqB/q7guz+898/4XR4b/599R/79J/8VVe9+LnhTULGezuLTUHhmQo6mJOQev8AFXhdFH1uoNcPYNO6v95NdiAXcotWdrfefLaQAMV7ZA71DRRXMe2lZWCiiigYUUUUATWlzLZ3UVzBIY5omDow6gjkV9P+EvEUXibQLfUE2iQrtmQfwOOo/r9DXy1Xd/C/xWdB8QCzuHC2N6Qj56I/8Lf0P19q6cLV5JWezPEzzAfWaHPBe9HX5dUfQ9FICCBRXqnwB86fE/Xn1fxdPbq+bexJgQdtw+8fz4/AVxNF/qsVzqFzM7MWklZycdySarfboPU/lXjTU5SbaP0vCzw9CjGlGS0RZoqt9ug9T+VH26D1P5VHJLsdH1mj/MizRVb7dB6n8qPt0Hqfyo5Jdg+s0f5kWaKrfboPU/lR9ug9T+VHJLsH1mj/ADIs0VW+3Qep/Kj7dB6n8qOSXYPrNH+ZFmiq326D1P5UfboPU/lRyS7B9Zo/zIs0VW+3Qep/Kj7dB6n8qOSXYPrNH+ZFmiq326D1P5UfboPU/lRyS7B9Zo/zIs0VW+3Qep/KlF9ATjcR9RRyS7B9Zo/zIsUUAgjI5FFSbhRRRQAUUUUAFFFFABRRRQAUUUUAFFFFABRRRQAUUUUAFFFFABRRRQAUUUUAFFFFABRRRQAUUUUAFFFFABRRRQAUUUUAFFFFABRRRQAUUUUAFKDg8UlFAH0j8PfELa54QtZriTNxATbykn7xXGD+IIorxLQdWvrCweK2d1QyFiB64H+FFehDF2ik0fGYrIZSrSlTkkm9jjNatTZ6vcxEYG8sv0PIqW08P399As1vGjqy7wN4zjcVzjr1BFdV4o0Q6hAtzbrm4iGCo/jX0+tUdF1WCysYIZdRgt/3LI6PG7MjeY5zjbjuO/rWkoWlqc9HEudFOO63Obl0y5illiKqzRRLK2xg2VbbgjHX7wpZdLu4ryO1MR82VUZBnAO5Qw5PsRWtNqdvZ3l3cQTRTObSCCPyjIilsIWII2kAbCOo6jqM1Wm1IXV3ZyS3TLGE3ukjSSqj5PQMSc4A79T2qLI3U59iG78PalY2q3E8KiIpvJEqnAyR0B9Qalt/DGp3cPnQRRvHlgGEqnOFDHv6MPx46itPWdfsdR02O3ijihcw7mbYSXYPJwfRvmzxx8xq1b67YW1ksJu1uNv+kSeYh+aUR7ODxzlV+obJ6U7K5HtKnLtqcbJC8ZcFeEbazDkZ+v4VLZ2FzfyNHawvKyozttUnAUEnp9KddTo7XIWR3LzlwwO1WHPO3159eOan0e6htJ55ZVhYi3lVPNyfmKFRgDg8nvx1qVubOTUbobd6LqFlDFLcWsiLIQBlTwxJAU+h+UnHpT5dA1CFJWMGRG+w7TnPXJHqOOtbWoaxZqbqWzntBM+px3EbQxybioEvzNvGMjcOnc1K2rWB0yazF6u2WOdiPMcHcS5UAbMc/L/F3qrIy9rPTQ5a1sLm98zyEUiMAuWdVABOBySBUdxbTWs7QzRlJFxkH0IyD9CCDV3TtQis7O/jkhSV5kRUWQErwwJzgjtWtpmv2ixs9/IQzuRLEsbbWjCBEVQpAOACPmzjjAzmpSRcpyT2OakieIgOuCVDD6EZFLJDJEVDrgsocfQjINdDba1YRKwcOS9vDCpEY/cuse0yj1IORj0JPUCkg1+C1x5DyxkyWJcquMpFGyyD6Ekcd6dkHtJdjm8EnHelwfStmyvLS2e58q7ktpJ1+SZYzmLD528HOCoHI+lWzrVmbeUC4lVNs6vbmIAXDPu2OccAjK/TbxSsN1H2Ob2n0NJXVN4mieZw00xgNyTs28eSU27ceme3TvXK0NDhJvdWNWxJNqMnoSBVmqth/wAev/AjVquGp8TPqcL/AAY+gUUUVJ0BRRRQAUUUUAFFFFABRRRQAUUUUAFFFFABRRRQAUUUUAFFFFABRRRQAUUUUAFFFFABRRRQAUUUUAFFFFABRRRQAUUUUAFFFFABRRRQAUUV0fg7wld+KtXW3jVktUINxN2RfQe57U4xcnZGVatCjB1Kjskei/Dfwjb3fhNbu+Qhp5mePj+DAX+YNFepWllBZWcNrbxhIYUCIo7ADAor2IUoxilY/N8Tj61WtKopNJvueD1i6t4bs9SYyAeTOeroOv1HeiitGk1qcsKkqb5oOzOTv/DVzYnLTQuvYjIP8qz/ALBJ3ZPzNFFckkk7H0FGpKUE2H2GT+8v5mj7DJ/eX8zRRUm12H2GT+8v5mj7DJ/eX8zRRQF2H2GT+8v5mj7DJ/eSiigLsPsMn95aPsMn95fzNFFAXYfYZP7y/maPsMn95fzNFFAXYfYZP7y/maPsMn95fzNFFAXYfYZP7y/maPsMn95fzNFFFguzc0rRriay3q8QG4jkn/Crv9g3P9+H8z/hRRXJNLmZ9BhqkvYx16B/YNz/AH4fzP8AhR/YNz/fh/M/4UUVNkb+0l3D+wbn+/D+Z/wo/sG5/vw/mf8ACiiiyD2ku4f2Dc/34fzP+FH9g3P9+H8z/hRRRZB7SXcP7Buf78P5n/Cj+wbn+/D+Z/wooosg9pLuH9g3P9+H8z/hR/YNz/fh/M/4UUUWQe0l3D+wbn+/D+Z/wo/sG5/vw/mf8KKKLIPaS7h/YNz/AH4fzP8AhR/YNz/fh/M/4UUUWQe0l3D+wbn+/D+Z/wAKP7Buf78P5n/CiiiyD2ku4f2Dc/34fzP+FH9g3P8Afh/M/wCFFFFkHtJdw/sG5/vw/mf8KP7Buf78P5n/AAooosg9pLuH9g3P9+H8z/hR/YNz/fh/M/4UUUWQe0l3D+wbn+/D+Z/wo/sG5/vw/mf8KKKLIPaS7h/YNz/fh/M/4Uf2Dc/34fzP+FFFFkHtJdw/sG5/vw/mf8KP7Buf78P5n/CiiiyD2ku4f2Dc/wB+H8z/AIUf2Dc/34fzP+FFFFkHtJdw/sG5/vw/mf8ACj+wbn+/D+Z/wooosg9pLuH9g3P9+H8z/hR/YNz/AH4fzP8AhRRRZB7SXcP7Buf78P5n/Cj+wbn+/D+Z/wAKKKLIPaS7h/YNz/fh/M/4Uf2Dc/34fzP+FFFFkHtJdw/sG5/vw/mf8KmtvDN5dTLEkkAZuASzf4UUUJImVWaW56DofwZLGOfWNRRozz5NqD831YgY/KvWdL0mx0exjtLC2SCBRwq9/c+p96KK9WjTjGN0j4PMsZXr1XCpK6XQu0UUVseaf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data:image/jpeg;base64,/9j/4AAQSkZJRgABAQAAAQABAAD/2wBDAAgGBgcGBQgHBwcJCQgKDBQNDAsLDBkSEw8UHRofHh0aHBwgJC4nICIsIxwcKDcpLDAxNDQ0Hyc5PTgyPC4zNDL/2wBDAQkJCQwLDBgNDRgyIRwhMjIyMjIyMjIyMjIyMjIyMjIyMjIyMjIyMjIyMjIyMjIyMjIyMjIyMjIyMjIyMjIyMjL/wAARCAG2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QnAJrzTxp8VLfR5ZLDSES5vU4eVjmOM+nH3jVv4p+LToOkLYWcpW/vFIDKeY4+5+p6D8fSvn9juOa4sTiHF8kdz6bJcnjXj7euvd6Lv5m3qXjHxBq0jNd6rdEH+BJCif98rgVnw6rqFvJ5kN9dRuP4kmYH9DVOivPcpN3bPr40KUI8sYpL0O+8O/FbXdKlSO/k/tC1z8wlP7wD2b/ABzXt2geIdP8R6cl5p8odDw6nhoz6MOxr5TrpPBfiifwvr0NwrH7LIQlxGOjJ6/UdRXTQxMou0tjxM0ySlWg6lBcs122Z9PUVFbzx3NvHPC6vHIodWU8EHkGpa9Q+FCiiigAooooAKKKKACiiigAooooAKKKKACiiigAooooAKKKKACiiigAooooAKKKKACiiigAooooAKKKKACiiigAooooAKKKKACiiigAooooAKKKKACiiigAooooAKKKKACiiigAooooAKKKKACq2oXsGnWE93dSCOCFC7sewFWTwK8c+MXircyeHbWTgASXRB/FV/r+VZ1aipxcmdmAwksXXjSXz8keb+Jddn8Ra9c6jNkCRsRrn7iD7o/L+tZFFFeM227s/S6dONOChFWSCiiikWFAOKKKAPbfg94p+12b6DdSZmt1L25J5aPuv4H9D7V6rXyXo+p3GjatbahattmgcOPf1B9iOK+o9D1e21zR7XULVsxTpux3U9wfcHIr08LV5o8r3R8Ln+A9hW9tBe7L8/8Ag7/eaNFFFdZ8+FFFFABRRRQAUUUUAFFFFABRRRQAUUUUAFFFFABRRRQAUUUUAFFFFABRRRQAUUUUAFFFFABRRRQAUUUUAFFFFABRRRQAUUUUAFFFFABRRRQAUUUUAFFFFABRRRQAUUUUAFFFFABRRSE4FAGP4o1+Hw3oVxqM207FxGh/jc9B/ntmvl6+vJ9Qvpry5cvPM5d2Pcmu5+Kvis61r39nW0gNnYkrkHh5P4j+HT8/WvPq8rFVeeVlsj73IsB9Xoe0mvel+C6IKKKK5j3QooooAKKKKACvTvhF4q/s7U20O5k/0e7O6Ek8LL6fiP1A9a8xp8MrwzJLG5R0IZWBwQR3q6c3CSkjlxmFjiqMqUuv5n1+ORRXM+BvE6eKPDsN0xX7TGPLuFHZx3+h6101e1GSkro/M6tKVKbpzWqCiiimZhRRRQAUUUUAFFFFABRRRQAUUUUAFFFFABRRRQAUUUUAFFFFABRRRQAUUUUAFFFFABRRRQAUUUUAFFFFABRRRQAUUUUAFFFFABRRRQAUUUUAFFFFABRRRQAUUUUAFFFFABXG/EbxSPDfh5/IfF7dAxwAdV9W/AfriuvmmjgieSVwiIpZmJ4AHU18y+N/Ez+J/Ec12pP2VP3dup7IO/1PWufE1fZw03Z6+TYD63iLyXux1f6I5tmLEknJPekooryT9DCiiigAooooAKKKKACiiigDsPhz4pbw14jTznxZXWIpwei+jfgf0Jr6QVgyggg5GeK+PwcV9AfCrxV/bWh/2ddSZvbJQvJ5eP8AhP4dD+HrXdg6v2GfJ8R4C6WKgvJ/o/0+49Cooor0D5EKKKKACiiigAooooAKKKKACiiigAooooAKKKKACiiigAooooAKKKKACiiigAooooAKKKKACiiigAooooAKKKKACiiigAooooAKKKKACiiigAooooAKKKKACiiigAooqhrGqW+i6XcahdNthgQu3v6Ae56Um7K7HGLk1GO7PP8A4veKxYaYmh2so+0Xa7piDysXp/wI/oD614YTmtDXNWuNc1i51K5bMk7lsdlHYD2AwPwrPrx61T2k7n6TlmCWDw6p9d36hRRRWR6AUUUUAFLg1b0vTrjVtSt7G1TfNO4RR9e/0rvviJ4Bi8P6XY3+nqWijQQ3J9X7P+PI/KrjTlKLkuhyVcZSpVoUZP3pbf1+R5rRRRUHWFFFFABWx4Y16fw5r9tqUOSIziRB/Gh+8Py/UCseimm07oipTjUg4TV0z66sb231Cyhu7aQSQzIHRh3BFWK8e+DvioYfw7dScjMlqT+bL/X869hHSvZpVFUipI/NMdhJYSvKlL5ea6BRRRWhxhRRRQAUUUUAFFFFABRRRQAUUUUAFFFFABRRRQAUUUUAFFFFABRRRQAUUUUAFFFFABRRRQAUUUUAFFFFABRRRQAUUUUAFFFFABRRRQAUUUUAFFFFABRRRQAV4j8YPFX2u+j0G2kzDbnfcEfxP2X8B+p9q9M8Z+JE8MeHZ77IM5GyBD/E56fgOv4V8xzzyXM8k8zl5ZGLOx6knqa4sXVsuRdT6bh3Ae0qfWZrSO3r/wAAjooorzj7QKKKKACiit3wj4el8TeIbfT4wRGTvmcfwIOp/oPcinGLk7Izq1I0oOpN2SPS/g94UMFu/iG7i+eXMdsD2X+JvxPH4H1r07U9OttU024srpN8M6FGHsf61NaW0VnaRW0KCOKJQiIOigcAVNXs06ahDlPzTGYyeJxDrvTt5dj5R8Q6JceH9cutOuQd0TfK2PvqejfiKy695+LXhQ6ro39sWsebqyHz46vF3/I8/TNeDHivKr0/Zzt0PvsrxqxmHU/tLR+v/BCiiisj0QooooAs2F7Pp1/BeW0hSaFw6MOxFfUPhnXoPEehW2owEfvFw6f3HHUfnXyrXofwp8VnRtc/sy4kxZ3pAGeiSdj+PT8q6sLV5Jcr2Z4OfYD6xQ9rBe9H8V1/zPf6KB0or1D4MKKKKACiiigAooooAKKKKACiiigAooooAKKKKACiiigAooooAKKKKACiiigAooooAKKKKACiiigAooooAKKKKACiiigAooooAKKKKACiiigAooooAKQkDrS1wXxR8VDQtA+x20m2+vQY0x1RP4m/oPr7VM5KEXJm2GoTxFWNKG7PL/iV4qPiLxE0VvJmxs8xxY6O38Tfj0+griqCc0V4s5ucnJn6bhqEMPSjShsgoooqTcKKKKAAcmvof4YeFP7A0AXdxHtvb0B3z1RP4V/qfrXl3wz8Lf8ACQ+IVnuI91jZkSSZ6O38K/1PsK+i1G1cV34Ol9tnyXEeP2wsH5v9F+v3C0UUV3nyQ2RBJGyMAwYYIPcV80+PvC7eGPEUsSIRZz/vbc+gPVfwPH5V9MVynj/wuvifw5LFGo+2Qfvbc/7Q6r+I4/KsMRS9pDTdHrZPj/qmIXN8MtH+j+R80UU6RSkjIylWU4II5BpteQfogUUUUAFKrFGBUkEdCKSigD6T+HnikeJfDkbTPm9tgIpx3Jxw34j9c119fMfgXxM/hjxHDcux+yS/urhf9g9/qDz+nevpmKVJo1eNgyMAQw6EetethqvtIa7o/PM5wH1TENxXuy1X6r5fkPoooroPICiiigAooooAKKKKACiiigAooooAKKKKACiiigAooooAKKKKACiiigAooooAKKKKACiiigAooooAKKKKACiiigAooooAKKKKACiiigAooooAhu7uGytZLm4cJDEpd2PQADJNfL/izxDL4l8QXGovkRk7IUP8EY6D+p9ya9K+MHiryYI/D9rJ88gElyQei/wr+PX8q8ZrzcXVu+RdD7Th3Aezp/WZrWW3p/wQooorjPpgooooAKlt4Jbq4jghQvLIwRFA5JPQVF3r1X4P+FPtN6+v3ceYoDstgRwz92/Dp9T7VdODnJRRyY3FxwtCVWXTbzfQ9N8G+HIfDPhy3sVCmb787j+Jz1/AdPwroKAAOlFe1GKirI/M6tSVWbqTd2wooopkBQeRRRQB4L8WvCo0rWf7XtY8Wt637wAcLL3/AD6/nXm9fVviLRLfxBod1ptwBtmX5Wxko3Zh9DXy7qWn3Gl6jcWV0myaByjj3H9K8vFUuSXMtmfeZDj/AKxQ9lN+9H8un+RUooorlPeCiiigABxXuvwj8VC/0ptFunzc2i5hJ6tF6f8AAen0IrwqtHQtYuNB1m21G2J8yFwSueGHcH6jNa0ans53PPzPBLGYd0+u69T6xoqlpOp22s6Zb39o26GdA6+3sfcdKu17Kd9T82lFxbi90FFFFAgooooAKKKKACiiigAooooAKKKKACiiigAooooAKKKKACiiigAooooAKKKKACiiigAooooAKKKKACiiigAooooAKKKKACiiigArL8Ra1B4f0S51K4PyxLlVz99uyj6mtSvBfi14q/tTWBo9tJm1smPmEHh5e/5dPrmsq1T2cLnoZZgnjMQqfTd+hwWp6jPq2oz3105eady7H69h7VUoorxm76n6RGKilFbIKKKKCgoooHWgDR0LR7nXtZtdNtR+8nfbk9FHdj7Ac19SaTplvo+lW2n2qBYYECL7+59yefxrz74ReFf7P0ttbuUAuLsYhBHKxev4nn6AV6dXqYWlyR5nuz4PP8f9Yr+yg/dj+L6/5BRRVW+1Gz0y2e5vrqG2gQZaSZwij8TXUeCWqK801T46+CdNkaOK7ub5wcH7LCSv5tgH8KzYP2iPCUkgWSz1SJT/ABGJD/JqAPXaK5bw/wDEXwr4mZY9M1eFp26QS5jkP0VsZ/DNdSDkUAFeR/GHwr50KeIbWP548R3QA6r0Vvw6H8PSvXKgvLSG+tJbWdFeKZSjqR1BGCKzq01Ui4s68Fi5YSvGrHpv5o+RKK3PFnh6bwz4hudPkyY1bdC5/jQ9D/T6isOvGacXZn6XSqRqwU4O6YUUUUjQKKKKAPVvg/4r+y3b+H7mTEU5L2xY9H7r+I5+o969sr5Ct7iW0uI7iByksbB0ZeoI6Gvp3wb4ij8TeHoL9SBLjZOgP3ZB1/DuPY16OEq3XI+h8VxDgPZ1FiYLSW/r/wAE6Ciiiu0+aCiiigAooooAKKKKACiiigAooooAKKKKACiiigAooooAKKKKACiiigAooooAKKKKACiiigAooooAKKKKACiiigAooooAKKKZJIsSF2ICgZJJwAKAOY8feJ18NeG5Zo2H2ybMVuvfcRy30A5/Kvml3Z3ZnYszEkknOTXU/EDxQ3ifxHJLE5+x2+Yrce2eW/E8/TFcpXk4ir7SemyP0LJsB9Uw95fFLV/ovkFFFFc57AUUUUAFdN4F8NP4n8RQ2zKfssZElww7ID0+pPFc0qliABkk4AFfSHw78LDw34dQSqBe3OJJz3Hov4D9c1vh6XtJ67I8nOMd9Uw75filov8AP5HXQxJBEsUahUUAKoHAAp9FVNS1C30rTbm/un2QW8TSyN6KBk165+dnLfET4h6f4C0oSygT6hOD9mtQ2Cx/vN6KPWvlPxP4x1rxffm71e8eXk7IgcRxj0Veg/nSeMPE154t8S3er3jHMrYjjJyI0H3VH0H65rCoAKKKKAHI7I4ZWIIOQQeRXsnwz+Nl5pNzBpPiad7rTmIRLtzmSD/eP8S/qP0rxmigD77hljnhSaJ1eN1DK6nIYHoQafXhv7P3jWW+s5vC99KXktU82zLHny8/Mn4Egj2PtXuVAHBfFHwodd0E3tumb2yBdcDl0/iX+v4e9fPZ6mvsBl3KRXzl8SvC3/COeIWkgTFjdkyRYHCn+Jfw/ka4MZS+2j63hzH74Wb81+q/X7zi6KKK4D60KKKKACu3+Gfik+HvEAt55MWN6RHLk8K38Lfrg+x9q4igVUJuElJGGJw8MRSlSnsz7BBzS1wnwx8Vf29oAtbh831mBHJk8uv8Lf0P0967uvahJTipI/MsRQnh6sqU90FFFFUYhRRRQAUUUUAFFFFABRRRQAUUUUAFFFFABRRRQAUUUUAFFFFABRRRQAUUUUAFFFFABRRRQAUUUUAFFFFABRRRQAV5v8WfFY0rRRpFs+Lu9BDkHlIuh/Pp+dd7qd/Bpemz3104SCBC7n2A/nXy74i1y48Q63c6jccNK/yrn7i9l/AVy4qryR5Vuz3chwH1iv7Wa92P4vp/mZRoooryz70KKKKACiirFjZT6jfQWdsheeZwiKO5NCVxNqKu9juvhT4W/tnXTqVzHus7FgwyOHl6gfh1P4etfQFY/hfQoPDmg2+mwYPljMjgffc9T+dbFexQpezhbqfm+aY14zEOf2VovT/ghXmHx61V9O+GssEbFWvriO3JH93lz/6Bj8a9Prxz9o6F38D6dKoyseoLu9sxvWx5x8yUUUUAFFFFABRRRQB1fw01V9H+I2hXKMVDXSwP7rJ8hz/31X2mOlfDPhOF7jxjokKDLPfwKP8Av4K+5h0oAK53xp4bi8TeHZ7JgonHz27n+Fx0/A9D9a6KilKKkrM0pVJUpqpB2a1PkGeGS3nkhmQpLGxV1YYKkHkVHXqfxg8LC0v11+1TENy2y4A/hfs34j9R715ZXi1KbhJxZ+l4LFRxVCNWPX8H1CiiioOsKKKKAN3wj4hl8M+ILe/QsYgdkyD+JD1H9R7ivp+1uory1juYHDxSqHRgeCD0NfIde0/B/wAV+fbSeH7p/wB7F89sSeqd1/Dr9D7V24SrZ8j6nzPEWA9pT+swWsd/T/gHrNFFFeifFhRRRQAUUUUAFFFFABRRRQAUUUUAFFFFABRRRQAUUUUAFFFFABRRRQAUUUUAFFFFABRRRQAUUUUAFFFFABRRWH4t1+Hw34dudQlwXUbYkJ++56D+v0BpNpK7Lp05VJqEFds80+MPirzLhPD1rJ8qESXRB6t/Cv4dT+HpXklT3l1Ne3c1zcOZJpXLu57knJqCvGq1HUk5M/S8BhI4ShGlH5+bCiiiszsCiiigAr2H4PeFMeZ4iuk65jtQR/30/wDT86828MaDP4j16202HIEjZkcD7iDqa+obCxg06yhs7ZAkMKBEUdgK7MJS5pc76HzfEOP9lS+rwest/T/glmiiivSPiQrzn442X2z4Wakw+9bvFMPwcA/oTXo1c549sf7R8A69ahdzPYylR/tBSR+oFAHxJRRRQAUUUUAFFFFAHbfCOy+3fFLQo8cRzGY/8AUt/MCvsgdK+Wv2e7H7T8QpbkrlbaykbPoSVUfoTX1KOlABRRRQBQ1nS7fWtIuNOul3QzoVb29CPcHBr5c1vSLjQtXudOuhiWFypOOGHYj2I5r6yry/4veFPt2mrrtqmbi1G2cActH6/h/ImuXFUuePMt0e/kGP9hW9jN+7L8/+DseG0UUV5Z92FFFFABVzS9SuNI1O3v7V9s8Dh1P07H2PSqdFCdtUTKKknGWzPq7w/rNtr+i2+pWp+SZcle6N3U+4ORWpXhHwk8Vf2dq50a6fFteN+6yeEl/+v0+uK93r2aNT2kLn5tmWCeDxDp9N16BRRRWpwBRRRQAUUUUAFFFFABRRRQAUUUUAFFFFABRRRQAUUUUAFFFFABRRRQAUUUUAFFFFABRRRQAUUUUAIx2jNfPXxS8U/wBu6+bK2kzZWRKLg8O/8Tf0H0969R+JXir/AIR3w60UDgXt3mOHB5UfxN+A/UivnNjlia4MZV+wj6vhzAXbxU15L9X+n3iUUUVwH14UUUUAFFFdh8OvC58SeI086MtY2uJbg44b0X8T+gNVGLk1FGOIrwoUpVZ7I9P+FPhX+x9C/tK5Tbe3oDAEcpH/AAj8ev5V6HTVUIMDgDgCnV7MIKEVFH5lisRPE1pVZ7sKKKKswCorqFbm0mgcZWSNkI9iMVLQehoA+B7uE215NA2d0UjIc+oOKhro/H9l/Z/xB1+2xgLfSsPozFh+hrnKACiiigAooooA98/Zqssz6/fkdFihU/XcT/IV9BV5B+ztZeR4Du7o9bm+Yj6Kqj+ea9foAKKKKACo5oUuIWilUNG4KspGQQeoqSigD5i8b+GpPDHiKa0AJtnPmW7nuh7fUdPwrmq+kPiN4VHiPw6xgTN9a5lgPduOV/EfqBXzgQQSCCD6GvIxFL2c9NmfomT4/wCt4dOXxR0f+fzEooorA9YKKKKAHxyNFIroSrqQQQeQa+lvAfiZPE3hyK4Zl+1xfu7hf9od/wAetfM1dZ8PvE7eGfEcbyviyuCIrgdgM8N+B/TNdGGq8k9dmePnWA+t4e8V70dV+qPpaimo4dQykEHkEU6vWPz0KKKKACiiigAooooAKKKKACiiigAooooAKKKKACiiigAooooAKKKKACiiigAooooAKKKKACo7idLa3kmldUjjUszN0AHU1JXlfxf8V/YrBdBtJB59yN1wQfux9h+J/Qe9RUmoRcmdWDwssVXjRj1/BdTzPxr4lk8UeI570ki3U+Xbof4UHT8T1/Gudo6mivFlJyd2fplKlGlBU4LRBRRRSNAooooAfFE80qxxqWdyFVVGSSegr6Z8C+GU8MeHIrVl/wBKk/e3Dernt9B0rzD4R+Ff7Q1RtbuY829ocQhhw0nr+A/Uj0r3WvRwlKy52fGcRY/nmsNB6Lf17fIKKKK7T5gKKKKACg9KKKAPkf442Js/ilqD7cLcRRTD3ygUn81Nec17T+0fZeV4r0q9AP7+zKE+6Of/AIqvFqACiiigAoAzxRSjqKAPsD4N2P2H4W6MCu1pUeY++5yQfyxXe1jeErIad4P0azAI8myhQg+uwZrZoAKKKKACiiigBCM18/fFTwr/AGLro1C2jIsr5i3A4ST+Ifj1/P0r6CrF8VaDD4k0C406UAM4zE+PuOOh/wA9s1jXpe0hbqejleNeDxCm/hej9P8AgHyvRVi9s59PvZrS5QpPC5R1PYiq9ePsfpCaaugooooGFA60UUAe+fCjxYdY0b+yrlwbuyACknl4ugP4dPyr0avlPw3rtx4c1211K35MT/On99D95fxFfUWn38Gp2EF7bSB4JkDow7g16mFq88bPdHwOe4D6tX9pBe7L8H1/zLVFFFdR4YUUUUAFFFFABRRRQAUUUUAFFFFABRRRQAUUUUAFFFFABRRRQAUUUUAFFFFABRRQTjrQBn63q1tomkXOoXTARwJuIzyx7Ae5PFfLesarca1q1zqF02ZZ3Ln2HYD2AwK9C+L3ikX2prodrJmC1O6cg8NJ6fgP1PtXl9eZi6vNLlWyPusgwHsKPtpr3pfl/wAHf7gooorkPoAooooAKu6TplxrOqW+n2qFpp3Cr7epPsBzVKvbPg/4VFtZPr91HiW4Gy3B/hTu34n9B71rRpupOxwZjjVg8O6nXZep6JoWj2+haPbadbLiOFAuccse5PuTzWlRRXsJWVkfm0pOcnKTu2FFFFMkKKKKACiiigDw39pOy36Lod8P+WVxJEf+BKCP/QDXznX1d8fLL7V8MppguTa3MUufQElT/wChV8o0AFFFFABVzSLVr7WbGzX709xHEP8AgTAf1qnXW/DCx/tD4l6DDs3KLpZSPZMt/SgD7PjUJGqDoowKdSDpS0AFFFFABRRRQAUUUUAeN/GHwrtaPxDaxnBxHdAD/vlv6flXkNfXGoWMGpWE1ncoHgmQo6nuDXy94l0Kfw7rtzpswJ8tsxuR99D91vy/XNebi6XLLnXU+24ex/taX1eb1jt6f8AyKKKK4z6QKKKKACvXfg94q2yP4eun+ViZLUk9D1Zf6/nXkVT2V3NYXkN1buUmhcOjDqCDWlKo6clI48fhI4uhKk/l5M+uwc9KKxfCuvweJPD9tqEJAZxtlT+446j/AD2rar2U01dH5pUhKnJwkrNBRRRTICiiigAooooAKKKKACiiigAooooAKKKKACiiigAooooAKKKKACiiigArmvG/iVPDHh2e7yv2h/3dup7ue/0HX8K6RjtUn0r5w+I/ik+JPEciwyZsrQmKDHRv7zfif0ArDEVfZw03PUyjA/XMQlL4Vq/8vmcjNNJcTyTSuXkkYszHqSepqOiivIP0VKwUUUUDCiilAJOAMmgDf8G+HJPE3iKCxAIgH7ydx/Cg6/ien419O29vFawRwwIEijUKiDooAwAK434Z+Ff+Ed8PLPcR7b68Aklz1Ufwr+A/U129ethqXJC73Z+fZ3j/AK1iOWL92Oi/VhRRRXQeMFFFFABRRRQAUUUUAcj8T7IX/wANdfgIPFo0gx6phx/6DXxeeK+8tVtPt+kXtmcYngeLn/aUj+tfB8ilJGQ9VODQA2iiigAr1D4BWIuviZFMQcWtrLL+JAT/ANmry+vdP2a7Hfq2u35AxHBHCP8AgTE/+y0AfRQ6UUUUAFFFFABRRRQAUUUUAFedfFfwoNX0Mapax5vLEEtgcvF3H4dR+PrXotNdFdSrDIIwRUTgpxcWdGFxE8NWjVhuj4/xiiut+IPhdvDXiJ1hQiyuMywHsB3X8D+mK5KvGlFxbiz9MoV4V6UasNmFFFFSbBRRRQB3/wALPFX9ia+LC5k22V8wU56JJ/Cfx6fl6V9BAgjIOa+P1OGBzjFfR3w48VDxJ4eRJpM3tpiKbPVvRvxH6g16GDq/YZ8hxHgLNYqC8n+j/T7js6KKK7j5QKKKKACiiigAooooAKKKKACiiigAooooAKKKKACiiigAooooAKKKr3t5DYWU11cSCOKFC7sewHNA0m3ZHD/FTxWdD0I6dbSbb2+BUY6pH/Efx6D6n0r5+Jya2PFOvz+JPEFzqMxIVztiQ/wIOg/z3JrGrx69X2k79D9GyrArB4dRfxPV+v8AwAooorE9MKKKKACu7+F/hU6/4gF3PHusrIiR89Hf+Ff6n6e9cVa20t5dxW0CGSWVgiIOpJ6Cvp/wj4ei8NeH7ewQAuBvmcfxuep/p9BXThqXPK72R4meY/6tQ5Iv3pafLqzcAwBS0UV6p8AFFFFABRRRQAUUUUAFFFFAAelfDXi6y/s3xjrNns2CG9lQL6DecfpX3KelfHnxkshY/FTWVGdsrJMP+BIpP65oA4SiiigAr6X/AGcbHyfCOp3pXBuLzYG9QiD+rGvmivrn4IWP2P4WaY/Obh5Zjn3cgfoooA9FooooAKKKKACiiigAooooAKKKKAOX8d+F18T+HJbaNB9rizJbsezDt+PSvmeSN4ZGjkUq6khlPUGvsCvCfi34VOm6qutW8eLa8bEuOiy+v49fqDXFi6V1zo+o4dx/JN4Wb0eq9e3zPM6KKK84+yCiiigAro/BPiWTwv4jgvMn7O/7u4Ud0Pf6jr+Fc5RTjJxd0Z1qUa1N05rRn19BKk8CTRuHjdQysOhB6GpK8u+EPio32nNoV1Jme1G6DP8AFH6fgf0PtXqNe1TmpxUkfmWMwssLWlRl0/FBRRRVnMFFFFABRRRQAUUUUAFFFFABRRRQAUUUUAFFFFABRRRQAE4GTXkHxh8VbVTw9aSctiS6I9P4V/r+VekeJddt/DuhXWo3Bz5S/In99z0X8TXy7qF9PqeoT3ty5eedy7sfU1x4uryx5F1PouH8B7ar9Ymvdjt6/wDAK3WiiivNPuAooooAKKK0/D+i3Gv61babbj5pmwW/uL3Y/QU0m3ZETnGEXOTskejfB7wr59w/iG6j+SLMdqCOrfxN+HT6k+le0jpVPS9OttK022sbWMJDBGEUew/r3q5Xs0qapxUT81zDGSxeIlVe3T0CiiitDiCiiigAooooAKKKKACiiigAr5h/aJsjB47s7rA23Fiv5qzA/pivp6vA/wBpWxzFoF+qdGmhdv8AvkqP0agD59ooooAUda+3fAtkdO8B6FakAMljFuA9SoJ/U18UWdu93fW9tGpZ5ZFRQO5JwK+87eFLe2ihiGI40CKPQAYFAElFFFABRRRQAUUUUAFFFFABRRRQAVma/o0Gv6Nc6bcj93MmN3dT2Ye4NadFJpNWZUJShJSi7NHyTqunXGkancWF0myeByjD19x7HrVOvavi/wCFPPtE8QW0eZYQEuQB95Ozfh0+h9q8Vrx61N052P0rLsZHGYdVVv19QooorI7gooooAv6Lq1zomr22oWrYkgfdjsw7g+xHFfUejatba1pNtqFq2Yp03D2PcH3HSvk2vUvhB4qFlqDaFdyfuLkl7ck8LJ3H4j9R7114Sryy5Xsz57iDAe2o+3gvej+X/A3PcKKAcjNFemfDBRRRQAUUUUAFFFFABRRRQAUUUUAFFFFABRRRQAUhOATS1yPxD8UDwz4dkeJwL24zFbjuD3b8B+uKmUlFXZrRozrVFThuzy/4r+K/7Y1r+yraTNpYkhiOjy9z+HT8687pXYuxYkknkk96SvGqTc5OTP03CYaGGoxpQ2QUUUVB0BRRRQAAZr3f4SeFf7M0k6xdR/6VeL+7BHKRdvz6/TFeY+AvDD+JvEcULqfscOJbg/7IP3fxPH519LRRpHGqIoVVAAAHAFd2DpXfOz5XiPH8sVhYPV6v06IfRRRXoHx4UUUUAFFFFABRRRQAUUUUAFFFFABXkv7QtkLj4eRXGTutr6N/wIZf6ivWq4v4s6bJqvww123hj3yLAJgMZP7tg5x+CmgD41opSMGkoA6X4eWX2/4ieH7c5wb6Nzj0U7j/ACr7YHSvk/4D6bJe/E60uFj3R2cEszkjgZUoP1YV9YjigAooooAKKKKACiiigAooooAKKKKACiiigCK5t4ru2lgnRXikQo6sOCCMEV8weL/DsvhnxDcWDAmHO+Bz/Eh6fj2P0r6krhvib4VGv+HmuLaPN9ZgyR4HLr/Ev9fqK5sTS54XW6PZyTH/AFXEcsn7stH69GfO1FKVKnBpK8o/QQooooAKkgmkt545onKSRsGVl6gjkEVHRQJq+jPp/wAFeJovE/hy3vAQLhf3dwg/hcdfwPUfWujr5x+G3ir/AIRzxEkc74sbvEc2Twp/hb8D+hNfRqnKg5zXr4er7SGu5+dZtgfqmIcV8L1X+XyFooorc8sKKKKACiiigAooooAKKKKACiiigAoooPAoAZLIsUTyOwVVBJJOAAK+aPHfiZ/E3iOa4VibSL91bqf7o7/UnmvTfi54qOm6UNGtZCLm8X97g8pF/wDX6fTNeFV5+Mq3fIj7Dh3AcsXiprV6L07hRRRXCfVBRRRQAU5EZ3CqCWJwAO9Nr0b4TeFTq+snVrmPNpZHKBhw8vb8uv5VdODnJRRzYvEww1GVWeyPT/h/4VHhjw7FHKo+2XGJbg45DHov4Dj65rraQDAApa9mMVFJI/M61adao6k92FFFFUZBRRRQAUUUUAFFFFABRRRQAUUUUAFI6h0ZWAIIwQe9LRQB87+PPgJffb5r7wn5UsErbjYu4RoyeyMeCPYkEe9cZp3wS8c312IpdLS0jzhpZ502r+AJJ/AV9d0UAcb8PPh9Y+AtIa3gf7ReT4a5uSuC5HQAdlGTx712VFFABRRRQAUUUUAFFFFABRRRQAUUUUAFFFFABSEZBpaKAPnb4neFD4f8Qm5t0xY3uZI8dEb+Jf6j2PtXDV9R+MPDkXibw9c2D7RLt3wOf4ZB0P8AQ+xr5hubeW0uZbeeMxyxMUdD1Ug4IrysTS5J3WzPv8jx/wBZw/JJ+9HT5dGRUUUVzHthRRRQAoODmvoP4W+Kv7d0EWNxJm9sQEbJ5dP4W/ofp71891t+FPEE3hrxBbahEWKKdsqA/fQ9R/X6itqFX2c79DzM2wKxmHcV8S1X9eZ9T0VBZ3UN7Zw3Nu4khlQOjDoQanr2D85aadmFFFFAgooooAKKKKACiiigAooooAKparqVvpOmXF9dNthhjLsf6D3PSrpOBmvFfjD4q+03SeH7R/3cOJLog9X/AIV/Ac/Uj0rKtUVOHMduX4OWLrqktuvoec6/rNxr2tXOpXJ+eZshc8KvYD6Cs2iivHbbd2fpcIRhFRirJBRRRSKCiijrQBa06xuNT1G3srVN887hEX3NfUXhzQ7fw9odrp1uBtiX5mxy7Hqx+przj4O+FfLjfxDdx/M4MdqCOg/ib+n5167Xp4Slyx5nuz4fiDH+2q+wg/djv6/8D/MKKKK6z50KKKKACiiigAooooAKKKKACiiigAooooAKzdb1/S/DmnPf6teR2tsn8bnqfQDqT7Cp9S1C20rTbm/vJBHb28bSyMeygZNfG3jzxxqHjfXpby5dktUJW2t8/LEn+J7nv9AKAPWde/aPiiuGj0HRWlQHia8k27v+AL/jWLb/ALSGvrLm50XTZI8/djLofzJP8q8WooA+tfBnxp8OeK5o7ObfpuoOcLDcMCsh9FfoT7HBr0kcivgIEggg9K+mPgd8RZ/EFq3h7VpzJf2se63lc5aWMcEH1K8c9x9KAPZaKKKACiiigAooooAKKKKACiiigAooooAKKKKAA9K8U+MHhX7Ncp4gtY/3c2EucDo/ZvxHH4D1r2uqOraZb6vplzY3S7oJ4yjD09x7jrWVWmqkHE7cvxksJXjVW3X0PkuitLXtHuNB1q5065HzwtgNjhl7EfUVm14zTTsz9LhOM4qUXdMKKKKCgooooA9l+DvinfE/h+7k+ZAZLUseo/iX8Ov5+leujmvkfTb+40vUbe+tXKTwOHQ+4/pX1F4c1238Q6Ja6jb8LKnzLn7jDqp+hr08JV5o8r3R8PxBgPY1fbwXuy39f+D/AJmtRRRXWfOhRRRQAUUUUAFFFFABRRQehoAwfF/iKLwx4euL98GXGyFD/G56D+p+lfMFzcy3lzLcTuXllYu7HqSTkmu0+J3ir+3/ABCba3fNjZ5jTB4dv4m/oPYe9cNXlYmrzystkff5HgPq1Dnkvelr8uiCiiiuY9sKKKKACtvwr4fm8Sa/bafFkIx3TOP4EHU/0+prEAycV9B/Czwr/YWgrfXKYvb4BzkcpH/Cv9T/APWrahS9pO3Q8zNscsHh3JfE9F/XkdxZWsNlZQ2tvGI4YkCIo7AVPRRXsH5y227sKKKKBBRRRQAUUUUAFFFFABRRRQAUUUUAFFFFAHlXx/1STT/h39mjYg310kLY/ugFz/6CK+Vq+o/2hdPku/h/BdRqSLS8R3x2Uhlz+ZFfLlABRRRQAV0vw+1STR/H+iXkbFcXaRv7q52sPyJrmq3/AARp8mqeOdDs4lJZ72InHZQwJP5A0Afbw6CloHSigAooooAKKKKACiiigAooooAKKKKACiiigAooooA8z+Lvhf8AtHShrNrHm5s1xKAOWi/+t1+ma8JNfX8qLJE6OoZWBBUjIIr5n8deGG8MeI5bdQfskv723b/ZPb6g8fl615+MpWfOj7Hh3H80XhZvVar07HMUUUVwn1IUUUUAFej/AAl8V/2RrJ0m5fFpenCEnhJe359PyrzinI7RuHUkMpyCOoNXTm4SUkc2Lw0MTRlSn1Pr8HIBpa5L4feJx4m8OxSyMPtkA8q4X1I6N+I5+ua62vZjJSV0fmdajOjUdOe6CiiiqMgooooAKKKKACuG+J/igaB4eNvbyYvrwGOLB5Vf4m/p9TXZ3NzFaW8k87hIo0LuzdAAMk18w+MPEUvibxDPfsSIfuQIf4UHT8T1/GubE1eSFluz2ckwH1rEc0l7sdX+iMInPWkooryj9BCiiigAooqSCGS4uI4YkLySMFVQMkk9BQJu2rOw+Gvhb/hI/Ekck6ZsbTEs2Rwx/hT8T+gNfRqjaoFc74J8NR+GPDsFoMG4b95cOP4nPX8B0/Cujr18PS9nDzPzrN8c8ZiHJfCtF/n8wooorc8sKKKKACiiigAooooAKKKKACiiigAooooAKKKKAM7XtHtdf0O90q8XMF1EY245GehHuDg/hXxb4q8Mah4T1640vUIyskTfI+PllTsy+xr7jrnfFvgrRvGmn/ZdWt9zL/qp04kiP+yf6dKAPiOivZNd/Z48Q2s7to17a30GflWU+VJ+vB/OsW2+BHjqeUI9jbQLnl5LlcD/AL5yaAPNQM19BfATwDNbufFepQtGXQpYo4wSD96T8uB+PtWr4M+AWnaTPHeeIrldRnQ5W2RSIQffPLfoPY17KiLHGqIAqqMAAYAFADhwKKKKACiiigAooooAKKKKACiiigAooooAKKKKACiiigArkPiH4XHibw5IkSg3ttmW3PcnHK/iP1xXX0hGRiplFSTTNaFadCpGrDdHx+ylGKsCCOCD2pK9E+K/hT+xtb/tS2TFneklsDhJe4/Hr+ded141SDhJxZ+m4TEwxNGNWGzCiiioOgKKKKAOp8B+J28M+I4pnYizmxFcD/ZJ+9+B5/OvpeN1kjV0YMrAEEHgivj8HFe8fCPxT/amkto9zJm6slzGSeXi6D8un5V3YOrZ8jPleIsBzRWKgtVo/Toz0qiiivQPjwooooAKKKzde1m30DR7nUbkjy4UJx3Y9gPqaTdldlQjKclGKu2ec/GDxV5FomgWr4lmAe5IP3U7L+PX6D3rxWrmq6lcavqdxqF0+6ady7H09h7DpVOvHrVPaTufpWXYOODw6prfd+oUUUVkdwUUUUAFepfCDwr9tv2126T9xbHbACOGk7n8P5n2rzzRtJuNb1e2061UmWdwo9h3J9gMmvqPRdKt9G0i20+1XbFAm0ep9SfcnmuvCUuaXM9kfPcQY/2FH2EH70vy/wCDt95fAwMUtFFemfDBRRRQAUUUUAFFFFABRRRQAUUUUAFFFFABRRRQAUUUUAFFFFABRRRQAUUUUAFFFFABRRRQAUUUUAFFFFABRRRQAUUUUAFFFFABRRRQAUUUUAY/ibQoPEWg3WnT4HmLlGx9xx0P518vX9lPpt/PZ3MZSaByjqexFfXJGRXkHxi8LZRPENpGcriO6wO38Lf0/KuPF0uaPOt0fRcP4/2NX6vN+7Lb1/4P+R45RRRXmn3AUUUUAFafh/WbjQNcttStid8LZZc4Dr3U/UVmUU02ndEThGcXCSumfW2l6jb6rp1ve2jh4Jow6H+n1q5Xi3we8VeRcP4fupBskzJbEno38S/j1/P1r2kdK9mlUVSPMfmuPwcsJXlSe3T0CiiitDiDOK8J+Lnis6lqqaLbODbWZzKQeHl9Pw6fXNeneO/EyeGPDstyjL9rlzHbqe7nv9B1/wD1180SSvNI0kjFnYlmY9ST1NcWLq2XIj6jh3Ac83iZrRaL17/IZRRRXnH2QUUUUAFFFFAHd/DrxPoHhSS5vdRiupb1/wB3H5UakInfqw5J/lXoP/C6PDf/AD76j/36T/4qvA6K3hiJwXLE8nE5NhsTUdWrdt+Z75/wujw3/wA++o/9+k/+Ko/4XR4b/wCffUf+/Sf/ABVeB0VX1uoYf6u4Ls/vPfP+F0eG/wDn31H/AL9J/wDFUf8AC6PDf/PvqP8A36T/AOKrwOij63UD/V3Bdn9575/wujw3/wA++o/9+k/+Ko/4XR4b/wCffUf+/Sf/ABVeB0UfW6gf6u4Ls/vPfP8AhdHhv/n31H/v0n/xVH/C6PDf/PvqP/fpP/iq8Doo+t1A/wBXcF2f3nvn/C6PDf8Az76j/wB+k/8AiqP+F0eG/wDn31H/AL9J/wDFV4HRR9bqB/q7guz+898/4XR4b/599R/79J/8VR/wujw3/wA++o/9+k/+KrwOij63UD/V3Bdn9575/wALo8N/8++o/wDfpP8A4qj/AIXR4b/599R/79J/8VXgdFH1uoH+ruC7P7z3z/hdHhv/AJ99R/79J/8AFUf8Lo8N/wDPvqP/AH6T/wCKrwOij63UD/V3Bdn9575/wujw3/z76j/36T/4qj/hdHhv/n31H/v0n/xVeB0UfW6gf6u4Ls/vPfP+F0eG/wDn31H/AL9J/wDFUf8AC6PDf/PvqP8A36T/AOKrwOij63UD/V3Bdn9575/wujw3/wA++o/9+k/+Ko/4XR4b/wCffUf+/Sf/ABVeB0UfW6gf6u4Ls/vPfP8AhdHhv/n31H/v0n/xVH/C6PDf/PvqP/fpP/iq8Doo+t1A/wBXcF2f3nvn/C6PDf8Az76j/wB+k/8AiqP+F0eG/wDn31H/AL9J/wDFV4HRR9bqB/q7guz+898/4XR4b/599R/79J/8VR/wujw3/wA++o/9+k/+KrwOij63UD/V3Bdn9575/wALo8N/8++o/wDfpP8A4qj/AIXR4b/599R/79J/8VXgdFH1uoH+ruC7P7z3z/hdHhv/AJ99R/79J/8AFUf8Lo8N/wDPvqP/AH6T/wCKrwOij63UD/V3Bdn9575/wujw3/z76j/36T/4qj/hdHhv/n31H/v0n/xVeB0UfW6gf6u4Ls/vPfP+F0eG/wDn31H/AL9J/wDFUf8AC6PDf/PvqP8A36T/AOKrwOij63UD/V3Bdn9575/wujw3/wA++o/9+k/+Ko/4XR4b/wCffUf+/Sf/ABVeB0UfW6gf6u4Ls/vPfP8AhdHhv/n31H/v0n/xVH/C6PDf/PvqP/fpP/iq8Doo+t1A/wBXcF2f3nvn/C6PDf8Az76j/wB+k/8AiqP+F0eG/wDn31H/AL9J/wDFV4HRR9bqB/q7guz+898/4XR4b/599R/79J/8VVe9+LnhTULGezuLTUHhmQo6mJOQev8AFXhdFH1uoNcPYNO6v95NdiAXcotWdrfefLaQAMV7ZA71DRRXMe2lZWCiiigYUUUUATWlzLZ3UVzBIY5omDow6gjkV9P+EvEUXibQLfUE2iQrtmQfwOOo/r9DXy1Xd/C/xWdB8QCzuHC2N6Qj56I/8Lf0P19q6cLV5JWezPEzzAfWaHPBe9HX5dUfQ9FICCBRXqnwB86fE/Xn1fxdPbq+bexJgQdtw+8fz4/AVxNF/qsVzqFzM7MWklZycdySarfboPU/lXjTU5SbaP0vCzw9CjGlGS0RZoqt9ug9T+VH26D1P5VHJLsdH1mj/MizRVb7dB6n8qPt0Hqfyo5Jdg+s0f5kWaKrfboPU/lR9ug9T+VHJLsH1mj/ADIs0VW+3Qep/Kj7dB6n8qOSXYPrNH+ZFmiq326D1P5UfboPU/lRyS7B9Zo/zIs0VW+3Qep/Kj7dB6n8qOSXYPrNH+ZFmiq326D1P5UfboPU/lRyS7B9Zo/zIs0VW+3Qep/KlF9ATjcR9RRyS7B9Zo/zIsUUAgjI5FFSbhRRRQAUUUUAFFFFABRRRQAUUUUAFFFFABRRRQAUUUUAFFFFABRRRQAUUUUAFFFFABRRRQAUUUUAFFFFABRRRQAUUUUAFFFFABRRRQAUUUUAFKDg8UlFAH0j8PfELa54QtZriTNxATbykn7xXGD+IIorxLQdWvrCweK2d1QyFiB64H+FFehDF2ik0fGYrIZSrSlTkkm9jjNatTZ6vcxEYG8sv0PIqW08P399As1vGjqy7wN4zjcVzjr1BFdV4o0Q6hAtzbrm4iGCo/jX0+tUdF1WCysYIZdRgt/3LI6PG7MjeY5zjbjuO/rWkoWlqc9HEudFOO63Obl0y5illiKqzRRLK2xg2VbbgjHX7wpZdLu4ryO1MR82VUZBnAO5Qw5PsRWtNqdvZ3l3cQTRTObSCCPyjIilsIWII2kAbCOo6jqM1Wm1IXV3ZyS3TLGE3ukjSSqj5PQMSc4A79T2qLI3U59iG78PalY2q3E8KiIpvJEqnAyR0B9Qalt/DGp3cPnQRRvHlgGEqnOFDHv6MPx46itPWdfsdR02O3ijihcw7mbYSXYPJwfRvmzxx8xq1b67YW1ksJu1uNv+kSeYh+aUR7ODxzlV+obJ6U7K5HtKnLtqcbJC8ZcFeEbazDkZ+v4VLZ2FzfyNHawvKyozttUnAUEnp9KddTo7XIWR3LzlwwO1WHPO3159eOan0e6htJ55ZVhYi3lVPNyfmKFRgDg8nvx1qVubOTUbobd6LqFlDFLcWsiLIQBlTwxJAU+h+UnHpT5dA1CFJWMGRG+w7TnPXJHqOOtbWoaxZqbqWzntBM+px3EbQxybioEvzNvGMjcOnc1K2rWB0yazF6u2WOdiPMcHcS5UAbMc/L/F3qrIy9rPTQ5a1sLm98zyEUiMAuWdVABOBySBUdxbTWs7QzRlJFxkH0IyD9CCDV3TtQis7O/jkhSV5kRUWQErwwJzgjtWtpmv2ixs9/IQzuRLEsbbWjCBEVQpAOACPmzjjAzmpSRcpyT2OakieIgOuCVDD6EZFLJDJEVDrgsocfQjINdDba1YRKwcOS9vDCpEY/cuse0yj1IORj0JPUCkg1+C1x5DyxkyWJcquMpFGyyD6Ekcd6dkHtJdjm8EnHelwfStmyvLS2e58q7ktpJ1+SZYzmLD528HOCoHI+lWzrVmbeUC4lVNs6vbmIAXDPu2OccAjK/TbxSsN1H2Ob2n0NJXVN4mieZw00xgNyTs28eSU27ceme3TvXK0NDhJvdWNWxJNqMnoSBVmqth/wAev/AjVquGp8TPqcL/AAY+gUUUVJ0BRRRQAUUUUAFFFFABRRRQAUUUUAFFFFABRRRQAUUUUAFFFFABRRRQAUUUUAFFFFABRRRQAUUUUAFFFFABRRRQAUUUUAFFFFABRRRQAUUV0fg7wld+KtXW3jVktUINxN2RfQe57U4xcnZGVatCjB1Kjskei/Dfwjb3fhNbu+Qhp5mePj+DAX+YNFepWllBZWcNrbxhIYUCIo7ADAor2IUoxilY/N8Tj61WtKopNJvueD1i6t4bs9SYyAeTOeroOv1HeiitGk1qcsKkqb5oOzOTv/DVzYnLTQuvYjIP8qz/ALBJ3ZPzNFFckkk7H0FGpKUE2H2GT+8v5mj7DJ/eX8zRRUm12H2GT+8v5mj7DJ/eX8zRRQF2H2GT+8v5mj7DJ/eSiigLsPsMn95aPsMn95fzNFFAXYfYZP7y/maPsMn95fzNFFAXYfYZP7y/maPsMn95fzNFFAXYfYZP7y/maPsMn95fzNFFFguzc0rRriay3q8QG4jkn/Crv9g3P9+H8z/hRRXJNLmZ9BhqkvYx16B/YNz/AH4fzP8AhR/YNz/fh/M/4UUVNkb+0l3D+wbn+/D+Z/wo/sG5/vw/mf8ACiiiyD2ku4f2Dc/34fzP+FH9g3P9+H8z/hRRRZB7SXcP7Buf78P5n/Cj+wbn+/D+Z/wooosg9pLuH9g3P9+H8z/hR/YNz/fh/M/4UUUWQe0l3D+wbn+/D+Z/wo/sG5/vw/mf8KKKLIPaS7h/YNz/AH4fzP8AhR/YNz/fh/M/4UUUWQe0l3D+wbn+/D+Z/wAKP7Buf78P5n/CiiiyD2ku4f2Dc/34fzP+FH9g3P8Afh/M/wCFFFFkHtJdw/sG5/vw/mf8KP7Buf78P5n/AAooosg9pLuH9g3P9+H8z/hR/YNz/fh/M/4UUUWQe0l3D+wbn+/D+Z/wo/sG5/vw/mf8KKKLIPaS7h/YNz/fh/M/4Uf2Dc/34fzP+FFFFkHtJdw/sG5/vw/mf8KP7Buf78P5n/CiiiyD2ku4f2Dc/wB+H8z/AIUf2Dc/34fzP+FFFFkHtJdw/sG5/vw/mf8ACj+wbn+/D+Z/wooosg9pLuH9g3P9+H8z/hR/YNz/AH4fzP8AhRRRZB7SXcP7Buf78P5n/Cj+wbn+/D+Z/wAKKKLIPaS7h/YNz/fh/M/4Uf2Dc/34fzP+FFFFkHtJdw/sG5/vw/mf8KmtvDN5dTLEkkAZuASzf4UUUJImVWaW56DofwZLGOfWNRRozz5NqD831YgY/KvWdL0mx0exjtLC2SCBRwq9/c+p96KK9WjTjGN0j4PMsZXr1XCpK6XQu0UUVseaf//Z"/>
          <p:cNvSpPr>
            <a:spLocks noChangeAspect="1" noChangeArrowheads="1"/>
          </p:cNvSpPr>
          <p:nvPr/>
        </p:nvSpPr>
        <p:spPr bwMode="auto">
          <a:xfrm>
            <a:off x="2805953" y="71143"/>
            <a:ext cx="72291" cy="7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http://img4.imgtn.bdimg.com/it/u=1328157703,2406605937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31" y="3890682"/>
            <a:ext cx="540644" cy="53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436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ang et al 2015 Occupy Central. Slides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Wang et al 2015 Occupy Central. Slides.thmx</Template>
  <TotalTime>24</TotalTime>
  <Words>55</Words>
  <Application>Microsoft Macintosh PowerPoint</Application>
  <PresentationFormat>全屏显示(16:9)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Impact</vt:lpstr>
      <vt:lpstr>宋体</vt:lpstr>
      <vt:lpstr>微软雅黑</vt:lpstr>
      <vt:lpstr>Arial</vt:lpstr>
      <vt:lpstr>Wang et al 2015 Occupy Central. Slides</vt:lpstr>
      <vt:lpstr>基于Python的计算传播分析入门</vt:lpstr>
      <vt:lpstr>代码和数据见Github代码仓库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chengjun wang</dc:creator>
  <cp:lastModifiedBy>Microsoft Office 用户</cp:lastModifiedBy>
  <cp:revision>11</cp:revision>
  <dcterms:created xsi:type="dcterms:W3CDTF">2015-10-09T08:56:21Z</dcterms:created>
  <dcterms:modified xsi:type="dcterms:W3CDTF">2018-11-28T03:33:36Z</dcterms:modified>
</cp:coreProperties>
</file>