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43" autoAdjust="0"/>
  </p:normalViewPr>
  <p:slideViewPr>
    <p:cSldViewPr snapToGrid="0" snapToObjects="1">
      <p:cViewPr varScale="1">
        <p:scale>
          <a:sx n="143" d="100"/>
          <a:sy n="143" d="100"/>
        </p:scale>
        <p:origin x="208" y="4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60D54-D85E-2644-A7BA-DB334439DD6B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260EA-FAD9-504D-8FA2-DEC09C9F23C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5400000">
            <a:off x="1790967" y="425409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7"/>
          <p:cNvSpPr/>
          <p:nvPr/>
        </p:nvSpPr>
        <p:spPr>
          <a:xfrm rot="5400000">
            <a:off x="2809829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/>
        </p:nvSpPr>
        <p:spPr>
          <a:xfrm rot="5400000">
            <a:off x="5324310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/>
        </p:nvSpPr>
        <p:spPr>
          <a:xfrm rot="5400000">
            <a:off x="3987409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3"/>
          <p:cNvSpPr>
            <a:spLocks noGrp="1"/>
          </p:cNvSpPr>
          <p:nvPr>
            <p:ph type="title"/>
          </p:nvPr>
        </p:nvSpPr>
        <p:spPr>
          <a:xfrm>
            <a:off x="535958" y="2553945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副标题 6"/>
          <p:cNvSpPr>
            <a:spLocks noGrp="1"/>
          </p:cNvSpPr>
          <p:nvPr>
            <p:ph type="subTitle" idx="1"/>
          </p:nvPr>
        </p:nvSpPr>
        <p:spPr>
          <a:xfrm>
            <a:off x="1371600" y="3520020"/>
            <a:ext cx="6400800" cy="13144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058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300C58B-C890-4441-A9C9-AA982BAF7BC9}" type="datetimeFigureOut">
              <a:rPr kumimoji="1" lang="zh-CN" altLang="en-US" smtClean="0"/>
              <a:t>18/11/28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268D07D-7D06-D640-B6D8-C1D2910CED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63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0673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1893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4668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1526" y="1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9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72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1512" y="1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8801758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7133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39271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/>
        </p:nvPicPr>
        <p:blipFill rotWithShape="1">
          <a:blip r:embed="rId2"/>
          <a:srcRect b="20467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4" name="内容占位符 4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语言的计算传播学定量分析入门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13412"/>
            <a:ext cx="6400800" cy="621058"/>
          </a:xfrm>
        </p:spPr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19087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1436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ang et al 2015 Occupy Central. Slides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Wang et al 2015 Occupy Central. Slides.thmx</Template>
  <TotalTime>14</TotalTime>
  <Words>9</Words>
  <Application>Microsoft Macintosh PowerPoint</Application>
  <PresentationFormat>全屏显示(16:9)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Impact</vt:lpstr>
      <vt:lpstr>宋体</vt:lpstr>
      <vt:lpstr>微软雅黑</vt:lpstr>
      <vt:lpstr>Arial</vt:lpstr>
      <vt:lpstr>Wang et al 2015 Occupy Central. Slides</vt:lpstr>
      <vt:lpstr>基于Python语言的计算传播学定量分析入门</vt:lpstr>
      <vt:lpstr>PowerPoint 演示文稿</vt:lpstr>
    </vt:vector>
  </TitlesOfParts>
  <Company>nju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chengjun wang</dc:creator>
  <cp:lastModifiedBy>Microsoft Office 用户</cp:lastModifiedBy>
  <cp:revision>5</cp:revision>
  <dcterms:created xsi:type="dcterms:W3CDTF">2015-10-09T08:56:21Z</dcterms:created>
  <dcterms:modified xsi:type="dcterms:W3CDTF">2018-11-28T03:23:37Z</dcterms:modified>
</cp:coreProperties>
</file>