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customXml/itemProps98.xml" ContentType="application/vnd.openxmlformats-officedocument.customXmlProperties+xml"/>
  <Override PartName="/customXml/itemProps99.xml" ContentType="application/vnd.openxmlformats-officedocument.customXmlProperties+xml"/>
  <Override PartName="/customXml/itemProps100.xml" ContentType="application/vnd.openxmlformats-officedocument.customXmlProperties+xml"/>
  <Override PartName="/customXml/itemProps101.xml" ContentType="application/vnd.openxmlformats-officedocument.customXmlProperties+xml"/>
  <Override PartName="/customXml/itemProps102.xml" ContentType="application/vnd.openxmlformats-officedocument.customXmlProperties+xml"/>
  <Override PartName="/customXml/itemProps103.xml" ContentType="application/vnd.openxmlformats-officedocument.customXmlProperties+xml"/>
  <Override PartName="/customXml/itemProps104.xml" ContentType="application/vnd.openxmlformats-officedocument.customXmlProperties+xml"/>
  <Override PartName="/customXml/itemProps105.xml" ContentType="application/vnd.openxmlformats-officedocument.customXmlProperties+xml"/>
  <Override PartName="/customXml/itemProps106.xml" ContentType="application/vnd.openxmlformats-officedocument.customXmlProperties+xml"/>
  <Override PartName="/customXml/itemProps107.xml" ContentType="application/vnd.openxmlformats-officedocument.customXmlProperties+xml"/>
  <Override PartName="/customXml/itemProps108.xml" ContentType="application/vnd.openxmlformats-officedocument.customXmlProperties+xml"/>
  <Override PartName="/customXml/itemProps109.xml" ContentType="application/vnd.openxmlformats-officedocument.customXmlProperties+xml"/>
  <Override PartName="/customXml/itemProps110.xml" ContentType="application/vnd.openxmlformats-officedocument.customXmlProperties+xml"/>
  <Override PartName="/customXml/itemProps111.xml" ContentType="application/vnd.openxmlformats-officedocument.customXmlProperties+xml"/>
  <Override PartName="/customXml/itemProps112.xml" ContentType="application/vnd.openxmlformats-officedocument.customXmlProperties+xml"/>
  <Override PartName="/customXml/itemProps113.xml" ContentType="application/vnd.openxmlformats-officedocument.customXmlProperties+xml"/>
  <Override PartName="/customXml/itemProps114.xml" ContentType="application/vnd.openxmlformats-officedocument.customXmlProperties+xml"/>
  <Override PartName="/customXml/itemProps115.xml" ContentType="application/vnd.openxmlformats-officedocument.customXmlProperties+xml"/>
  <Override PartName="/customXml/itemProps116.xml" ContentType="application/vnd.openxmlformats-officedocument.customXmlProperties+xml"/>
  <Override PartName="/customXml/itemProps117.xml" ContentType="application/vnd.openxmlformats-officedocument.customXmlProperties+xml"/>
  <Override PartName="/customXml/itemProps118.xml" ContentType="application/vnd.openxmlformats-officedocument.customXmlProperties+xml"/>
  <Override PartName="/customXml/itemProps119.xml" ContentType="application/vnd.openxmlformats-officedocument.customXmlProperties+xml"/>
  <Override PartName="/customXml/itemProps120.xml" ContentType="application/vnd.openxmlformats-officedocument.customXmlProperties+xml"/>
  <Override PartName="/customXml/itemProps121.xml" ContentType="application/vnd.openxmlformats-officedocument.customXmlProperties+xml"/>
  <Override PartName="/customXml/itemProps122.xml" ContentType="application/vnd.openxmlformats-officedocument.customXmlProperties+xml"/>
  <Override PartName="/customXml/itemProps123.xml" ContentType="application/vnd.openxmlformats-officedocument.customXmlProperties+xml"/>
  <Override PartName="/customXml/itemProps124.xml" ContentType="application/vnd.openxmlformats-officedocument.customXmlProperties+xml"/>
  <Override PartName="/customXml/itemProps125.xml" ContentType="application/vnd.openxmlformats-officedocument.customXmlProperties+xml"/>
  <Override PartName="/customXml/itemProps126.xml" ContentType="application/vnd.openxmlformats-officedocument.customXmlProperties+xml"/>
  <Override PartName="/customXml/itemProps127.xml" ContentType="application/vnd.openxmlformats-officedocument.customXmlProperties+xml"/>
  <Override PartName="/customXml/itemProps128.xml" ContentType="application/vnd.openxmlformats-officedocument.customXmlProperties+xml"/>
  <Override PartName="/customXml/itemProps129.xml" ContentType="application/vnd.openxmlformats-officedocument.customXmlProperties+xml"/>
  <Override PartName="/customXml/itemProps130.xml" ContentType="application/vnd.openxmlformats-officedocument.customXmlProperties+xml"/>
  <Override PartName="/customXml/itemProps131.xml" ContentType="application/vnd.openxmlformats-officedocument.customXmlProperties+xml"/>
  <Override PartName="/customXml/itemProps132.xml" ContentType="application/vnd.openxmlformats-officedocument.customXmlProperties+xml"/>
  <Override PartName="/customXml/itemProps133.xml" ContentType="application/vnd.openxmlformats-officedocument.customXmlProperties+xml"/>
  <Override PartName="/customXml/itemProps134.xml" ContentType="application/vnd.openxmlformats-officedocument.customXmlProperties+xml"/>
  <Override PartName="/customXml/itemProps135.xml" ContentType="application/vnd.openxmlformats-officedocument.customXmlProperties+xml"/>
  <Override PartName="/customXml/itemProps136.xml" ContentType="application/vnd.openxmlformats-officedocument.customXmlProperties+xml"/>
  <Override PartName="/customXml/itemProps137.xml" ContentType="application/vnd.openxmlformats-officedocument.customXmlProperties+xml"/>
  <Override PartName="/customXml/itemProps138.xml" ContentType="application/vnd.openxmlformats-officedocument.customXmlProperties+xml"/>
  <Override PartName="/customXml/itemProps139.xml" ContentType="application/vnd.openxmlformats-officedocument.customXmlProperties+xml"/>
  <Override PartName="/customXml/itemProps140.xml" ContentType="application/vnd.openxmlformats-officedocument.customXmlProperties+xml"/>
  <Override PartName="/customXml/itemProps141.xml" ContentType="application/vnd.openxmlformats-officedocument.customXmlProperties+xml"/>
  <Override PartName="/customXml/itemProps142.xml" ContentType="application/vnd.openxmlformats-officedocument.customXmlProperties+xml"/>
  <Override PartName="/customXml/itemProps143.xml" ContentType="application/vnd.openxmlformats-officedocument.customXmlProperties+xml"/>
  <Override PartName="/customXml/itemProps144.xml" ContentType="application/vnd.openxmlformats-officedocument.customXmlProperties+xml"/>
  <Override PartName="/customXml/itemProps145.xml" ContentType="application/vnd.openxmlformats-officedocument.customXmlProperties+xml"/>
  <Override PartName="/customXml/itemProps146.xml" ContentType="application/vnd.openxmlformats-officedocument.customXmlProperties+xml"/>
  <Override PartName="/customXml/itemProps147.xml" ContentType="application/vnd.openxmlformats-officedocument.customXmlProperties+xml"/>
  <Override PartName="/customXml/itemProps148.xml" ContentType="application/vnd.openxmlformats-officedocument.customXmlProperties+xml"/>
  <Override PartName="/customXml/itemProps149.xml" ContentType="application/vnd.openxmlformats-officedocument.customXmlProperties+xml"/>
  <Override PartName="/customXml/itemProps150.xml" ContentType="application/vnd.openxmlformats-officedocument.customXmlProperties+xml"/>
  <Override PartName="/customXml/itemProps151.xml" ContentType="application/vnd.openxmlformats-officedocument.customXmlProperties+xml"/>
  <Override PartName="/customXml/itemProps152.xml" ContentType="application/vnd.openxmlformats-officedocument.customXmlProperties+xml"/>
  <Override PartName="/customXml/itemProps153.xml" ContentType="application/vnd.openxmlformats-officedocument.customXmlProperties+xml"/>
  <Override PartName="/customXml/itemProps154.xml" ContentType="application/vnd.openxmlformats-officedocument.customXmlProperties+xml"/>
  <Override PartName="/customXml/itemProps155.xml" ContentType="application/vnd.openxmlformats-officedocument.customXmlProperties+xml"/>
  <Override PartName="/customXml/itemProps156.xml" ContentType="application/vnd.openxmlformats-officedocument.customXmlProperties+xml"/>
  <Override PartName="/customXml/itemProps157.xml" ContentType="application/vnd.openxmlformats-officedocument.customXmlProperties+xml"/>
  <Override PartName="/customXml/itemProps158.xml" ContentType="application/vnd.openxmlformats-officedocument.customXmlProperties+xml"/>
  <Override PartName="/customXml/itemProps159.xml" ContentType="application/vnd.openxmlformats-officedocument.customXmlProperties+xml"/>
  <Override PartName="/customXml/itemProps160.xml" ContentType="application/vnd.openxmlformats-officedocument.customXmlProperties+xml"/>
  <Override PartName="/customXml/itemProps161.xml" ContentType="application/vnd.openxmlformats-officedocument.customXmlProperties+xml"/>
  <Override PartName="/customXml/itemProps162.xml" ContentType="application/vnd.openxmlformats-officedocument.customXmlProperties+xml"/>
  <Override PartName="/customXml/itemProps163.xml" ContentType="application/vnd.openxmlformats-officedocument.customXmlProperties+xml"/>
  <Override PartName="/customXml/itemProps164.xml" ContentType="application/vnd.openxmlformats-officedocument.customXmlProperties+xml"/>
  <Override PartName="/customXml/itemProps165.xml" ContentType="application/vnd.openxmlformats-officedocument.customXmlProperties+xml"/>
  <Override PartName="/customXml/itemProps166.xml" ContentType="application/vnd.openxmlformats-officedocument.customXmlProperties+xml"/>
  <Override PartName="/customXml/itemProps167.xml" ContentType="application/vnd.openxmlformats-officedocument.customXmlProperties+xml"/>
  <Override PartName="/customXml/itemProps168.xml" ContentType="application/vnd.openxmlformats-officedocument.customXmlProperties+xml"/>
  <Override PartName="/customXml/itemProps169.xml" ContentType="application/vnd.openxmlformats-officedocument.customXmlProperties+xml"/>
  <Override PartName="/customXml/itemProps170.xml" ContentType="application/vnd.openxmlformats-officedocument.customXmlProperties+xml"/>
  <Override PartName="/customXml/itemProps171.xml" ContentType="application/vnd.openxmlformats-officedocument.customXmlProperties+xml"/>
  <Override PartName="/customXml/itemProps172.xml" ContentType="application/vnd.openxmlformats-officedocument.customXmlProperties+xml"/>
  <Override PartName="/customXml/itemProps173.xml" ContentType="application/vnd.openxmlformats-officedocument.customXmlProperties+xml"/>
  <Override PartName="/customXml/itemProps174.xml" ContentType="application/vnd.openxmlformats-officedocument.customXmlProperties+xml"/>
  <Override PartName="/customXml/itemProps175.xml" ContentType="application/vnd.openxmlformats-officedocument.customXmlProperties+xml"/>
  <Override PartName="/customXml/itemProps176.xml" ContentType="application/vnd.openxmlformats-officedocument.customXmlProperties+xml"/>
  <Override PartName="/customXml/itemProps177.xml" ContentType="application/vnd.openxmlformats-officedocument.customXmlProperties+xml"/>
  <Override PartName="/customXml/itemProps178.xml" ContentType="application/vnd.openxmlformats-officedocument.customXmlProperties+xml"/>
  <Override PartName="/customXml/itemProps179.xml" ContentType="application/vnd.openxmlformats-officedocument.customXmlProperties+xml"/>
  <Override PartName="/customXml/itemProps180.xml" ContentType="application/vnd.openxmlformats-officedocument.customXmlProperties+xml"/>
  <Override PartName="/customXml/itemProps181.xml" ContentType="application/vnd.openxmlformats-officedocument.customXmlProperties+xml"/>
  <Override PartName="/customXml/itemProps182.xml" ContentType="application/vnd.openxmlformats-officedocument.customXmlProperties+xml"/>
  <Override PartName="/customXml/itemProps183.xml" ContentType="application/vnd.openxmlformats-officedocument.customXmlProperties+xml"/>
  <Override PartName="/customXml/itemProps184.xml" ContentType="application/vnd.openxmlformats-officedocument.customXmlProperties+xml"/>
  <Override PartName="/customXml/itemProps185.xml" ContentType="application/vnd.openxmlformats-officedocument.customXmlProperties+xml"/>
  <Override PartName="/customXml/itemProps186.xml" ContentType="application/vnd.openxmlformats-officedocument.customXmlProperties+xml"/>
  <Override PartName="/customXml/itemProps187.xml" ContentType="application/vnd.openxmlformats-officedocument.customXmlProperties+xml"/>
  <Override PartName="/customXml/itemProps188.xml" ContentType="application/vnd.openxmlformats-officedocument.customXmlProperties+xml"/>
  <Override PartName="/customXml/itemProps189.xml" ContentType="application/vnd.openxmlformats-officedocument.customXmlProperties+xml"/>
  <Override PartName="/customXml/itemProps190.xml" ContentType="application/vnd.openxmlformats-officedocument.customXmlProperties+xml"/>
  <Override PartName="/customXml/itemProps191.xml" ContentType="application/vnd.openxmlformats-officedocument.customXmlProperties+xml"/>
  <Override PartName="/customXml/itemProps192.xml" ContentType="application/vnd.openxmlformats-officedocument.customXmlProperties+xml"/>
  <Override PartName="/customXml/itemProps193.xml" ContentType="application/vnd.openxmlformats-officedocument.customXmlProperties+xml"/>
  <Override PartName="/customXml/itemProps194.xml" ContentType="application/vnd.openxmlformats-officedocument.customXmlProperties+xml"/>
  <Override PartName="/customXml/itemProps195.xml" ContentType="application/vnd.openxmlformats-officedocument.customXmlProperties+xml"/>
  <Override PartName="/customXml/itemProps196.xml" ContentType="application/vnd.openxmlformats-officedocument.customXmlProperties+xml"/>
  <Override PartName="/customXml/itemProps197.xml" ContentType="application/vnd.openxmlformats-officedocument.customXmlProperties+xml"/>
  <Override PartName="/customXml/itemProps198.xml" ContentType="application/vnd.openxmlformats-officedocument.customXmlProperties+xml"/>
  <Override PartName="/customXml/itemProps199.xml" ContentType="application/vnd.openxmlformats-officedocument.customXmlProperties+xml"/>
  <Override PartName="/customXml/itemProps200.xml" ContentType="application/vnd.openxmlformats-officedocument.customXmlProperties+xml"/>
  <Override PartName="/customXml/itemProps201.xml" ContentType="application/vnd.openxmlformats-officedocument.customXmlProperties+xml"/>
  <Override PartName="/customXml/itemProps202.xml" ContentType="application/vnd.openxmlformats-officedocument.customXmlProperties+xml"/>
  <Override PartName="/customXml/itemProps203.xml" ContentType="application/vnd.openxmlformats-officedocument.customXmlProperties+xml"/>
  <Override PartName="/customXml/itemProps204.xml" ContentType="application/vnd.openxmlformats-officedocument.customXmlProperties+xml"/>
  <Override PartName="/customXml/itemProps205.xml" ContentType="application/vnd.openxmlformats-officedocument.customXmlProperties+xml"/>
  <Override PartName="/customXml/itemProps206.xml" ContentType="application/vnd.openxmlformats-officedocument.customXmlProperties+xml"/>
  <Override PartName="/customXml/itemProps207.xml" ContentType="application/vnd.openxmlformats-officedocument.customXmlProperties+xml"/>
  <Override PartName="/customXml/itemProps208.xml" ContentType="application/vnd.openxmlformats-officedocument.customXmlProperties+xml"/>
  <Override PartName="/customXml/itemProps209.xml" ContentType="application/vnd.openxmlformats-officedocument.customXmlProperties+xml"/>
  <Override PartName="/customXml/itemProps210.xml" ContentType="application/vnd.openxmlformats-officedocument.customXmlProperties+xml"/>
  <Override PartName="/customXml/itemProps211.xml" ContentType="application/vnd.openxmlformats-officedocument.customXmlProperties+xml"/>
  <Override PartName="/customXml/itemProps212.xml" ContentType="application/vnd.openxmlformats-officedocument.customXmlProperties+xml"/>
  <Override PartName="/customXml/itemProps213.xml" ContentType="application/vnd.openxmlformats-officedocument.customXmlProperties+xml"/>
  <Override PartName="/customXml/itemProps214.xml" ContentType="application/vnd.openxmlformats-officedocument.customXmlProperties+xml"/>
  <Override PartName="/customXml/itemProps215.xml" ContentType="application/vnd.openxmlformats-officedocument.customXmlProperties+xml"/>
  <Override PartName="/customXml/itemProps216.xml" ContentType="application/vnd.openxmlformats-officedocument.customXmlProperties+xml"/>
  <Override PartName="/customXml/itemProps217.xml" ContentType="application/vnd.openxmlformats-officedocument.customXmlProperties+xml"/>
  <Override PartName="/customXml/itemProps218.xml" ContentType="application/vnd.openxmlformats-officedocument.customXmlProperties+xml"/>
  <Override PartName="/customXml/itemProps219.xml" ContentType="application/vnd.openxmlformats-officedocument.customXmlProperties+xml"/>
  <Override PartName="/customXml/itemProps220.xml" ContentType="application/vnd.openxmlformats-officedocument.customXmlProperties+xml"/>
  <Override PartName="/customXml/itemProps221.xml" ContentType="application/vnd.openxmlformats-officedocument.customXmlProperties+xml"/>
  <Override PartName="/customXml/itemProps222.xml" ContentType="application/vnd.openxmlformats-officedocument.customXmlProperties+xml"/>
  <Override PartName="/customXml/itemProps223.xml" ContentType="application/vnd.openxmlformats-officedocument.customXmlProperties+xml"/>
  <Override PartName="/customXml/itemProps224.xml" ContentType="application/vnd.openxmlformats-officedocument.customXmlProperties+xml"/>
  <Override PartName="/customXml/itemProps225.xml" ContentType="application/vnd.openxmlformats-officedocument.customXmlProperties+xml"/>
  <Override PartName="/customXml/itemProps226.xml" ContentType="application/vnd.openxmlformats-officedocument.customXmlProperties+xml"/>
  <Override PartName="/customXml/itemProps227.xml" ContentType="application/vnd.openxmlformats-officedocument.customXmlProperties+xml"/>
  <Override PartName="/customXml/itemProps228.xml" ContentType="application/vnd.openxmlformats-officedocument.customXmlProperties+xml"/>
  <Override PartName="/customXml/itemProps229.xml" ContentType="application/vnd.openxmlformats-officedocument.customXmlProperties+xml"/>
  <Override PartName="/customXml/itemProps230.xml" ContentType="application/vnd.openxmlformats-officedocument.customXmlProperties+xml"/>
  <Override PartName="/customXml/itemProps231.xml" ContentType="application/vnd.openxmlformats-officedocument.customXmlProperties+xml"/>
  <Override PartName="/customXml/itemProps232.xml" ContentType="application/vnd.openxmlformats-officedocument.customXmlProperties+xml"/>
  <Override PartName="/customXml/itemProps233.xml" ContentType="application/vnd.openxmlformats-officedocument.customXmlProperties+xml"/>
  <Override PartName="/customXml/itemProps234.xml" ContentType="application/vnd.openxmlformats-officedocument.customXmlProperties+xml"/>
  <Override PartName="/customXml/itemProps235.xml" ContentType="application/vnd.openxmlformats-officedocument.customXmlProperties+xml"/>
  <Override PartName="/customXml/itemProps236.xml" ContentType="application/vnd.openxmlformats-officedocument.customXmlProperties+xml"/>
  <Override PartName="/customXml/itemProps237.xml" ContentType="application/vnd.openxmlformats-officedocument.customXmlProperties+xml"/>
  <Override PartName="/customXml/itemProps238.xml" ContentType="application/vnd.openxmlformats-officedocument.customXmlProperties+xml"/>
  <Override PartName="/customXml/itemProps239.xml" ContentType="application/vnd.openxmlformats-officedocument.customXmlProperties+xml"/>
  <Override PartName="/customXml/itemProps240.xml" ContentType="application/vnd.openxmlformats-officedocument.customXmlProperties+xml"/>
  <Override PartName="/customXml/itemProps241.xml" ContentType="application/vnd.openxmlformats-officedocument.customXmlProperties+xml"/>
  <Override PartName="/customXml/itemProps242.xml" ContentType="application/vnd.openxmlformats-officedocument.customXmlProperties+xml"/>
  <Override PartName="/customXml/itemProps243.xml" ContentType="application/vnd.openxmlformats-officedocument.customXmlProperties+xml"/>
  <Override PartName="/customXml/itemProps244.xml" ContentType="application/vnd.openxmlformats-officedocument.customXmlProperties+xml"/>
  <Override PartName="/customXml/itemProps245.xml" ContentType="application/vnd.openxmlformats-officedocument.customXmlProperties+xml"/>
  <Override PartName="/customXml/itemProps246.xml" ContentType="application/vnd.openxmlformats-officedocument.customXmlProperties+xml"/>
  <Override PartName="/customXml/itemProps247.xml" ContentType="application/vnd.openxmlformats-officedocument.customXmlProperties+xml"/>
  <Override PartName="/customXml/itemProps248.xml" ContentType="application/vnd.openxmlformats-officedocument.customXmlProperties+xml"/>
  <Override PartName="/customXml/itemProps249.xml" ContentType="application/vnd.openxmlformats-officedocument.customXmlProperties+xml"/>
  <Override PartName="/customXml/itemProps250.xml" ContentType="application/vnd.openxmlformats-officedocument.customXmlProperties+xml"/>
  <Override PartName="/customXml/itemProps251.xml" ContentType="application/vnd.openxmlformats-officedocument.customXmlProperties+xml"/>
  <Override PartName="/customXml/itemProps252.xml" ContentType="application/vnd.openxmlformats-officedocument.customXmlProperties+xml"/>
  <Override PartName="/customXml/itemProps253.xml" ContentType="application/vnd.openxmlformats-officedocument.customXmlProperties+xml"/>
  <Override PartName="/customXml/itemProps254.xml" ContentType="application/vnd.openxmlformats-officedocument.customXmlProperties+xml"/>
  <Override PartName="/customXml/itemProps255.xml" ContentType="application/vnd.openxmlformats-officedocument.customXmlProperties+xml"/>
  <Override PartName="/customXml/itemProps256.xml" ContentType="application/vnd.openxmlformats-officedocument.customXmlProperties+xml"/>
  <Override PartName="/customXml/itemProps257.xml" ContentType="application/vnd.openxmlformats-officedocument.customXmlProperties+xml"/>
  <Override PartName="/customXml/itemProps258.xml" ContentType="application/vnd.openxmlformats-officedocument.customXmlProperties+xml"/>
  <Override PartName="/customXml/itemProps259.xml" ContentType="application/vnd.openxmlformats-officedocument.customXmlProperties+xml"/>
  <Override PartName="/customXml/itemProps260.xml" ContentType="application/vnd.openxmlformats-officedocument.customXmlProperties+xml"/>
  <Override PartName="/customXml/itemProps261.xml" ContentType="application/vnd.openxmlformats-officedocument.customXmlProperties+xml"/>
  <Override PartName="/customXml/itemProps262.xml" ContentType="application/vnd.openxmlformats-officedocument.customXmlProperties+xml"/>
  <Override PartName="/customXml/itemProps263.xml" ContentType="application/vnd.openxmlformats-officedocument.customXmlProperties+xml"/>
  <Override PartName="/customXml/itemProps264.xml" ContentType="application/vnd.openxmlformats-officedocument.customXmlProperties+xml"/>
  <Override PartName="/customXml/itemProps265.xml" ContentType="application/vnd.openxmlformats-officedocument.customXmlProperties+xml"/>
  <Override PartName="/customXml/itemProps266.xml" ContentType="application/vnd.openxmlformats-officedocument.customXmlProperties+xml"/>
  <Override PartName="/customXml/itemProps267.xml" ContentType="application/vnd.openxmlformats-officedocument.customXmlProperties+xml"/>
  <Override PartName="/customXml/itemProps268.xml" ContentType="application/vnd.openxmlformats-officedocument.customXmlProperties+xml"/>
  <Override PartName="/customXml/itemProps269.xml" ContentType="application/vnd.openxmlformats-officedocument.customXmlProperties+xml"/>
  <Override PartName="/customXml/itemProps270.xml" ContentType="application/vnd.openxmlformats-officedocument.customXmlProperties+xml"/>
  <Override PartName="/customXml/itemProps271.xml" ContentType="application/vnd.openxmlformats-officedocument.customXmlProperties+xml"/>
  <Override PartName="/customXml/itemProps272.xml" ContentType="application/vnd.openxmlformats-officedocument.customXmlProperties+xml"/>
  <Override PartName="/customXml/itemProps273.xml" ContentType="application/vnd.openxmlformats-officedocument.customXmlProperties+xml"/>
  <Override PartName="/customXml/itemProps274.xml" ContentType="application/vnd.openxmlformats-officedocument.customXmlProperties+xml"/>
  <Override PartName="/customXml/itemProps275.xml" ContentType="application/vnd.openxmlformats-officedocument.customXmlProperties+xml"/>
  <Override PartName="/customXml/itemProps276.xml" ContentType="application/vnd.openxmlformats-officedocument.customXmlProperties+xml"/>
  <Override PartName="/customXml/itemProps277.xml" ContentType="application/vnd.openxmlformats-officedocument.customXmlProperties+xml"/>
  <Override PartName="/customXml/itemProps278.xml" ContentType="application/vnd.openxmlformats-officedocument.customXmlProperties+xml"/>
  <Override PartName="/customXml/itemProps279.xml" ContentType="application/vnd.openxmlformats-officedocument.customXmlProperties+xml"/>
  <Override PartName="/customXml/itemProps280.xml" ContentType="application/vnd.openxmlformats-officedocument.customXmlProperties+xml"/>
  <Override PartName="/customXml/itemProps281.xml" ContentType="application/vnd.openxmlformats-officedocument.customXmlProperties+xml"/>
  <Override PartName="/customXml/itemProps282.xml" ContentType="application/vnd.openxmlformats-officedocument.customXmlProperties+xml"/>
  <Override PartName="/customXml/itemProps283.xml" ContentType="application/vnd.openxmlformats-officedocument.customXmlProperties+xml"/>
  <Override PartName="/customXml/itemProps284.xml" ContentType="application/vnd.openxmlformats-officedocument.customXmlProperties+xml"/>
  <Override PartName="/customXml/itemProps285.xml" ContentType="application/vnd.openxmlformats-officedocument.customXmlProperties+xml"/>
  <Override PartName="/customXml/itemProps286.xml" ContentType="application/vnd.openxmlformats-officedocument.customXmlProperties+xml"/>
  <Override PartName="/customXml/itemProps287.xml" ContentType="application/vnd.openxmlformats-officedocument.customXmlProperties+xml"/>
  <Override PartName="/customXml/itemProps288.xml" ContentType="application/vnd.openxmlformats-officedocument.customXmlProperties+xml"/>
  <Override PartName="/customXml/itemProps289.xml" ContentType="application/vnd.openxmlformats-officedocument.customXmlProperties+xml"/>
  <Override PartName="/customXml/itemProps290.xml" ContentType="application/vnd.openxmlformats-officedocument.customXmlProperties+xml"/>
  <Override PartName="/customXml/itemProps291.xml" ContentType="application/vnd.openxmlformats-officedocument.customXmlProperties+xml"/>
  <Override PartName="/customXml/itemProps292.xml" ContentType="application/vnd.openxmlformats-officedocument.customXmlProperties+xml"/>
  <Override PartName="/customXml/itemProps293.xml" ContentType="application/vnd.openxmlformats-officedocument.customXmlProperties+xml"/>
  <Override PartName="/customXml/itemProps294.xml" ContentType="application/vnd.openxmlformats-officedocument.customXmlProperties+xml"/>
  <Override PartName="/customXml/itemProps295.xml" ContentType="application/vnd.openxmlformats-officedocument.customXmlProperties+xml"/>
  <Override PartName="/customXml/itemProps296.xml" ContentType="application/vnd.openxmlformats-officedocument.customXmlProperties+xml"/>
  <Override PartName="/customXml/itemProps297.xml" ContentType="application/vnd.openxmlformats-officedocument.customXmlProperties+xml"/>
  <Override PartName="/customXml/itemProps298.xml" ContentType="application/vnd.openxmlformats-officedocument.customXmlProperties+xml"/>
  <Override PartName="/customXml/itemProps299.xml" ContentType="application/vnd.openxmlformats-officedocument.customXmlProperties+xml"/>
  <Override PartName="/customXml/itemProps300.xml" ContentType="application/vnd.openxmlformats-officedocument.customXmlProperties+xml"/>
  <Override PartName="/customXml/itemProps301.xml" ContentType="application/vnd.openxmlformats-officedocument.customXmlProperties+xml"/>
  <Override PartName="/customXml/itemProps302.xml" ContentType="application/vnd.openxmlformats-officedocument.customXmlProperties+xml"/>
  <Override PartName="/customXml/itemProps303.xml" ContentType="application/vnd.openxmlformats-officedocument.customXmlProperties+xml"/>
  <Override PartName="/customXml/itemProps304.xml" ContentType="application/vnd.openxmlformats-officedocument.customXmlProperties+xml"/>
  <Override PartName="/customXml/itemProps305.xml" ContentType="application/vnd.openxmlformats-officedocument.customXmlProperties+xml"/>
  <Override PartName="/customXml/itemProps306.xml" ContentType="application/vnd.openxmlformats-officedocument.customXmlProperties+xml"/>
  <Override PartName="/customXml/itemProps307.xml" ContentType="application/vnd.openxmlformats-officedocument.customXmlProperties+xml"/>
  <Override PartName="/customXml/itemProps308.xml" ContentType="application/vnd.openxmlformats-officedocument.customXmlProperties+xml"/>
  <Override PartName="/customXml/itemProps309.xml" ContentType="application/vnd.openxmlformats-officedocument.customXmlProperties+xml"/>
  <Override PartName="/customXml/itemProps310.xml" ContentType="application/vnd.openxmlformats-officedocument.customXmlProperties+xml"/>
  <Override PartName="/customXml/itemProps311.xml" ContentType="application/vnd.openxmlformats-officedocument.customXmlProperties+xml"/>
  <Override PartName="/customXml/itemProps312.xml" ContentType="application/vnd.openxmlformats-officedocument.customXmlProperties+xml"/>
  <Override PartName="/customXml/itemProps313.xml" ContentType="application/vnd.openxmlformats-officedocument.customXmlProperties+xml"/>
  <Override PartName="/customXml/itemProps314.xml" ContentType="application/vnd.openxmlformats-officedocument.customXmlProperties+xml"/>
  <Override PartName="/customXml/itemProps315.xml" ContentType="application/vnd.openxmlformats-officedocument.customXmlProperties+xml"/>
  <Override PartName="/customXml/itemProps316.xml" ContentType="application/vnd.openxmlformats-officedocument.customXmlProperties+xml"/>
  <Override PartName="/customXml/itemProps317.xml" ContentType="application/vnd.openxmlformats-officedocument.customXmlProperties+xml"/>
  <Override PartName="/customXml/itemProps318.xml" ContentType="application/vnd.openxmlformats-officedocument.customXmlProperties+xml"/>
  <Override PartName="/customXml/itemProps319.xml" ContentType="application/vnd.openxmlformats-officedocument.customXmlProperties+xml"/>
  <Override PartName="/customXml/itemProps320.xml" ContentType="application/vnd.openxmlformats-officedocument.customXmlProperties+xml"/>
  <Override PartName="/customXml/itemProps321.xml" ContentType="application/vnd.openxmlformats-officedocument.customXmlProperties+xml"/>
  <Override PartName="/customXml/itemProps322.xml" ContentType="application/vnd.openxmlformats-officedocument.customXmlProperties+xml"/>
  <Override PartName="/customXml/itemProps323.xml" ContentType="application/vnd.openxmlformats-officedocument.customXmlProperties+xml"/>
  <Override PartName="/customXml/itemProps324.xml" ContentType="application/vnd.openxmlformats-officedocument.customXmlProperties+xml"/>
  <Override PartName="/customXml/itemProps325.xml" ContentType="application/vnd.openxmlformats-officedocument.customXmlProperties+xml"/>
  <Override PartName="/customXml/itemProps326.xml" ContentType="application/vnd.openxmlformats-officedocument.customXmlProperties+xml"/>
  <Override PartName="/customXml/itemProps327.xml" ContentType="application/vnd.openxmlformats-officedocument.customXmlProperties+xml"/>
  <Override PartName="/customXml/itemProps328.xml" ContentType="application/vnd.openxmlformats-officedocument.customXmlProperties+xml"/>
  <Override PartName="/customXml/itemProps329.xml" ContentType="application/vnd.openxmlformats-officedocument.customXmlProperties+xml"/>
  <Override PartName="/customXml/itemProps330.xml" ContentType="application/vnd.openxmlformats-officedocument.customXmlProperties+xml"/>
  <Override PartName="/customXml/itemProps331.xml" ContentType="application/vnd.openxmlformats-officedocument.customXmlProperties+xml"/>
  <Override PartName="/customXml/itemProps332.xml" ContentType="application/vnd.openxmlformats-officedocument.customXmlProperties+xml"/>
  <Override PartName="/customXml/itemProps333.xml" ContentType="application/vnd.openxmlformats-officedocument.customXmlProperties+xml"/>
  <Override PartName="/customXml/itemProps334.xml" ContentType="application/vnd.openxmlformats-officedocument.customXmlProperties+xml"/>
  <Override PartName="/customXml/itemProps335.xml" ContentType="application/vnd.openxmlformats-officedocument.customXmlProperties+xml"/>
  <Override PartName="/customXml/itemProps336.xml" ContentType="application/vnd.openxmlformats-officedocument.customXmlProperties+xml"/>
  <Override PartName="/customXml/itemProps337.xml" ContentType="application/vnd.openxmlformats-officedocument.customXmlProperties+xml"/>
  <Override PartName="/customXml/itemProps338.xml" ContentType="application/vnd.openxmlformats-officedocument.customXmlProperties+xml"/>
  <Override PartName="/customXml/itemProps339.xml" ContentType="application/vnd.openxmlformats-officedocument.customXmlProperties+xml"/>
  <Override PartName="/customXml/itemProps340.xml" ContentType="application/vnd.openxmlformats-officedocument.customXmlProperties+xml"/>
  <Override PartName="/customXml/itemProps341.xml" ContentType="application/vnd.openxmlformats-officedocument.customXmlProperties+xml"/>
  <Override PartName="/customXml/itemProps342.xml" ContentType="application/vnd.openxmlformats-officedocument.customXmlProperties+xml"/>
  <Override PartName="/customXml/itemProps343.xml" ContentType="application/vnd.openxmlformats-officedocument.customXmlProperties+xml"/>
  <Override PartName="/customXml/itemProps344.xml" ContentType="application/vnd.openxmlformats-officedocument.customXmlProperties+xml"/>
  <Override PartName="/customXml/itemProps345.xml" ContentType="application/vnd.openxmlformats-officedocument.customXmlProperties+xml"/>
  <Override PartName="/customXml/itemProps346.xml" ContentType="application/vnd.openxmlformats-officedocument.customXmlProperties+xml"/>
  <Override PartName="/customXml/itemProps347.xml" ContentType="application/vnd.openxmlformats-officedocument.customXmlProperties+xml"/>
  <Override PartName="/customXml/itemProps348.xml" ContentType="application/vnd.openxmlformats-officedocument.customXmlProperties+xml"/>
  <Override PartName="/customXml/itemProps349.xml" ContentType="application/vnd.openxmlformats-officedocument.customXmlProperties+xml"/>
  <Override PartName="/customXml/itemProps350.xml" ContentType="application/vnd.openxmlformats-officedocument.customXmlProperties+xml"/>
  <Override PartName="/customXml/itemProps351.xml" ContentType="application/vnd.openxmlformats-officedocument.customXmlProperties+xml"/>
  <Override PartName="/customXml/itemProps352.xml" ContentType="application/vnd.openxmlformats-officedocument.customXmlProperties+xml"/>
  <Override PartName="/customXml/itemProps353.xml" ContentType="application/vnd.openxmlformats-officedocument.customXmlProperties+xml"/>
  <Override PartName="/customXml/itemProps354.xml" ContentType="application/vnd.openxmlformats-officedocument.customXmlProperties+xml"/>
  <Override PartName="/customXml/itemProps355.xml" ContentType="application/vnd.openxmlformats-officedocument.customXmlProperties+xml"/>
  <Override PartName="/customXml/itemProps356.xml" ContentType="application/vnd.openxmlformats-officedocument.customXmlProperties+xml"/>
  <Override PartName="/customXml/itemProps357.xml" ContentType="application/vnd.openxmlformats-officedocument.customXmlProperties+xml"/>
  <Override PartName="/customXml/itemProps358.xml" ContentType="application/vnd.openxmlformats-officedocument.customXmlProperties+xml"/>
  <Override PartName="/customXml/itemProps359.xml" ContentType="application/vnd.openxmlformats-officedocument.customXmlProperties+xml"/>
  <Override PartName="/customXml/itemProps360.xml" ContentType="application/vnd.openxmlformats-officedocument.customXmlProperties+xml"/>
  <Override PartName="/customXml/itemProps361.xml" ContentType="application/vnd.openxmlformats-officedocument.customXmlProperties+xml"/>
  <Override PartName="/customXml/itemProps362.xml" ContentType="application/vnd.openxmlformats-officedocument.customXmlProperties+xml"/>
  <Override PartName="/customXml/itemProps363.xml" ContentType="application/vnd.openxmlformats-officedocument.customXmlProperties+xml"/>
  <Override PartName="/customXml/itemProps364.xml" ContentType="application/vnd.openxmlformats-officedocument.customXmlProperties+xml"/>
  <Override PartName="/customXml/itemProps365.xml" ContentType="application/vnd.openxmlformats-officedocument.customXmlProperties+xml"/>
  <Override PartName="/customXml/itemProps366.xml" ContentType="application/vnd.openxmlformats-officedocument.customXmlProperties+xml"/>
  <Override PartName="/customXml/itemProps367.xml" ContentType="application/vnd.openxmlformats-officedocument.customXmlProperties+xml"/>
  <Override PartName="/customXml/itemProps368.xml" ContentType="application/vnd.openxmlformats-officedocument.customXmlProperties+xml"/>
  <Override PartName="/customXml/itemProps369.xml" ContentType="application/vnd.openxmlformats-officedocument.customXmlProperties+xml"/>
  <Override PartName="/customXml/itemProps370.xml" ContentType="application/vnd.openxmlformats-officedocument.customXmlProperties+xml"/>
  <Override PartName="/customXml/itemProps371.xml" ContentType="application/vnd.openxmlformats-officedocument.customXmlProperties+xml"/>
  <Override PartName="/customXml/itemProps372.xml" ContentType="application/vnd.openxmlformats-officedocument.customXmlProperties+xml"/>
  <Override PartName="/customXml/itemProps373.xml" ContentType="application/vnd.openxmlformats-officedocument.customXmlProperties+xml"/>
  <Override PartName="/customXml/itemProps374.xml" ContentType="application/vnd.openxmlformats-officedocument.customXmlProperties+xml"/>
  <Override PartName="/customXml/itemProps375.xml" ContentType="application/vnd.openxmlformats-officedocument.customXmlProperties+xml"/>
  <Override PartName="/customXml/itemProps376.xml" ContentType="application/vnd.openxmlformats-officedocument.customXmlProperties+xml"/>
  <Override PartName="/customXml/itemProps377.xml" ContentType="application/vnd.openxmlformats-officedocument.customXmlProperties+xml"/>
  <Override PartName="/customXml/itemProps378.xml" ContentType="application/vnd.openxmlformats-officedocument.customXmlProperties+xml"/>
  <Override PartName="/customXml/itemProps379.xml" ContentType="application/vnd.openxmlformats-officedocument.customXmlProperties+xml"/>
  <Override PartName="/customXml/itemProps380.xml" ContentType="application/vnd.openxmlformats-officedocument.customXmlProperties+xml"/>
  <Override PartName="/customXml/itemProps381.xml" ContentType="application/vnd.openxmlformats-officedocument.customXmlProperties+xml"/>
  <Override PartName="/customXml/itemProps38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383"/>
  </p:sldMasterIdLst>
  <p:notesMasterIdLst>
    <p:notesMasterId r:id="rId400"/>
  </p:notesMasterIdLst>
  <p:handoutMasterIdLst>
    <p:handoutMasterId r:id="rId401"/>
  </p:handoutMasterIdLst>
  <p:sldIdLst>
    <p:sldId id="385" r:id="rId384"/>
    <p:sldId id="1097" r:id="rId385"/>
    <p:sldId id="1083" r:id="rId386"/>
    <p:sldId id="1189" r:id="rId387"/>
    <p:sldId id="1188" r:id="rId388"/>
    <p:sldId id="1182" r:id="rId389"/>
    <p:sldId id="1190" r:id="rId390"/>
    <p:sldId id="1191" r:id="rId391"/>
    <p:sldId id="1192" r:id="rId392"/>
    <p:sldId id="1193" r:id="rId393"/>
    <p:sldId id="1194" r:id="rId394"/>
    <p:sldId id="1195" r:id="rId395"/>
    <p:sldId id="1198" r:id="rId396"/>
    <p:sldId id="1119" r:id="rId397"/>
    <p:sldId id="1199" r:id="rId398"/>
    <p:sldId id="1069" r:id="rId399"/>
  </p:sldIdLst>
  <p:sldSz cx="9144000" cy="6858000" type="screen4x3"/>
  <p:notesSz cx="7102475" cy="89916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32">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99"/>
    <a:srgbClr val="FF6600"/>
    <a:srgbClr val="FF9900"/>
    <a:srgbClr val="A074FF"/>
    <a:srgbClr val="D268A6"/>
    <a:srgbClr val="FF66CC"/>
    <a:srgbClr val="FF33CC"/>
    <a:srgbClr val="00B0F0"/>
    <a:srgbClr val="89FF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样式 1 - 强调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4" autoAdjust="0"/>
    <p:restoredTop sz="94833" autoAdjust="0"/>
  </p:normalViewPr>
  <p:slideViewPr>
    <p:cSldViewPr>
      <p:cViewPr varScale="1">
        <p:scale>
          <a:sx n="114" d="100"/>
          <a:sy n="114" d="100"/>
        </p:scale>
        <p:origin x="16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76"/>
    </p:cViewPr>
  </p:sorterViewPr>
  <p:notesViewPr>
    <p:cSldViewPr>
      <p:cViewPr varScale="1">
        <p:scale>
          <a:sx n="61" d="100"/>
          <a:sy n="61" d="100"/>
        </p:scale>
        <p:origin x="1476" y="84"/>
      </p:cViewPr>
      <p:guideLst>
        <p:guide orient="horz" pos="2832"/>
        <p:guide pos="22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customXml" Target="../customXml/item117.xml"/><Relationship Id="rId299" Type="http://schemas.openxmlformats.org/officeDocument/2006/relationships/customXml" Target="../customXml/item299.xml"/><Relationship Id="rId21" Type="http://schemas.openxmlformats.org/officeDocument/2006/relationships/customXml" Target="../customXml/item21.xml"/><Relationship Id="rId63" Type="http://schemas.openxmlformats.org/officeDocument/2006/relationships/customXml" Target="../customXml/item63.xml"/><Relationship Id="rId159" Type="http://schemas.openxmlformats.org/officeDocument/2006/relationships/customXml" Target="../customXml/item159.xml"/><Relationship Id="rId324" Type="http://schemas.openxmlformats.org/officeDocument/2006/relationships/customXml" Target="../customXml/item324.xml"/><Relationship Id="rId366" Type="http://schemas.openxmlformats.org/officeDocument/2006/relationships/customXml" Target="../customXml/item366.xml"/><Relationship Id="rId170" Type="http://schemas.openxmlformats.org/officeDocument/2006/relationships/customXml" Target="../customXml/item170.xml"/><Relationship Id="rId226" Type="http://schemas.openxmlformats.org/officeDocument/2006/relationships/customXml" Target="../customXml/item226.xml"/><Relationship Id="rId268" Type="http://schemas.openxmlformats.org/officeDocument/2006/relationships/customXml" Target="../customXml/item268.xml"/><Relationship Id="rId32" Type="http://schemas.openxmlformats.org/officeDocument/2006/relationships/customXml" Target="../customXml/item32.xml"/><Relationship Id="rId74" Type="http://schemas.openxmlformats.org/officeDocument/2006/relationships/customXml" Target="../customXml/item74.xml"/><Relationship Id="rId128" Type="http://schemas.openxmlformats.org/officeDocument/2006/relationships/customXml" Target="../customXml/item128.xml"/><Relationship Id="rId335" Type="http://schemas.openxmlformats.org/officeDocument/2006/relationships/customXml" Target="../customXml/item335.xml"/><Relationship Id="rId377" Type="http://schemas.openxmlformats.org/officeDocument/2006/relationships/customXml" Target="../customXml/item377.xml"/><Relationship Id="rId5" Type="http://schemas.openxmlformats.org/officeDocument/2006/relationships/customXml" Target="../customXml/item5.xml"/><Relationship Id="rId181" Type="http://schemas.openxmlformats.org/officeDocument/2006/relationships/customXml" Target="../customXml/item181.xml"/><Relationship Id="rId237" Type="http://schemas.openxmlformats.org/officeDocument/2006/relationships/customXml" Target="../customXml/item237.xml"/><Relationship Id="rId402" Type="http://schemas.openxmlformats.org/officeDocument/2006/relationships/presProps" Target="presProps.xml"/><Relationship Id="rId279" Type="http://schemas.openxmlformats.org/officeDocument/2006/relationships/customXml" Target="../customXml/item279.xml"/><Relationship Id="rId43" Type="http://schemas.openxmlformats.org/officeDocument/2006/relationships/customXml" Target="../customXml/item43.xml"/><Relationship Id="rId139" Type="http://schemas.openxmlformats.org/officeDocument/2006/relationships/customXml" Target="../customXml/item139.xml"/><Relationship Id="rId290" Type="http://schemas.openxmlformats.org/officeDocument/2006/relationships/customXml" Target="../customXml/item290.xml"/><Relationship Id="rId304" Type="http://schemas.openxmlformats.org/officeDocument/2006/relationships/customXml" Target="../customXml/item304.xml"/><Relationship Id="rId346" Type="http://schemas.openxmlformats.org/officeDocument/2006/relationships/customXml" Target="../customXml/item346.xml"/><Relationship Id="rId388" Type="http://schemas.openxmlformats.org/officeDocument/2006/relationships/slide" Target="slides/slide5.xml"/><Relationship Id="rId85" Type="http://schemas.openxmlformats.org/officeDocument/2006/relationships/customXml" Target="../customXml/item85.xml"/><Relationship Id="rId150" Type="http://schemas.openxmlformats.org/officeDocument/2006/relationships/customXml" Target="../customXml/item150.xml"/><Relationship Id="rId192" Type="http://schemas.openxmlformats.org/officeDocument/2006/relationships/customXml" Target="../customXml/item192.xml"/><Relationship Id="rId206" Type="http://schemas.openxmlformats.org/officeDocument/2006/relationships/customXml" Target="../customXml/item206.xml"/><Relationship Id="rId248" Type="http://schemas.openxmlformats.org/officeDocument/2006/relationships/customXml" Target="../customXml/item248.xml"/><Relationship Id="rId12" Type="http://schemas.openxmlformats.org/officeDocument/2006/relationships/customXml" Target="../customXml/item12.xml"/><Relationship Id="rId108" Type="http://schemas.openxmlformats.org/officeDocument/2006/relationships/customXml" Target="../customXml/item108.xml"/><Relationship Id="rId315" Type="http://schemas.openxmlformats.org/officeDocument/2006/relationships/customXml" Target="../customXml/item315.xml"/><Relationship Id="rId357" Type="http://schemas.openxmlformats.org/officeDocument/2006/relationships/customXml" Target="../customXml/item357.xml"/><Relationship Id="rId54" Type="http://schemas.openxmlformats.org/officeDocument/2006/relationships/customXml" Target="../customXml/item54.xml"/><Relationship Id="rId96" Type="http://schemas.openxmlformats.org/officeDocument/2006/relationships/customXml" Target="../customXml/item96.xml"/><Relationship Id="rId161" Type="http://schemas.openxmlformats.org/officeDocument/2006/relationships/customXml" Target="../customXml/item161.xml"/><Relationship Id="rId217" Type="http://schemas.openxmlformats.org/officeDocument/2006/relationships/customXml" Target="../customXml/item217.xml"/><Relationship Id="rId399" Type="http://schemas.openxmlformats.org/officeDocument/2006/relationships/slide" Target="slides/slide16.xml"/><Relationship Id="rId259" Type="http://schemas.openxmlformats.org/officeDocument/2006/relationships/customXml" Target="../customXml/item259.xml"/><Relationship Id="rId23" Type="http://schemas.openxmlformats.org/officeDocument/2006/relationships/customXml" Target="../customXml/item23.xml"/><Relationship Id="rId119" Type="http://schemas.openxmlformats.org/officeDocument/2006/relationships/customXml" Target="../customXml/item119.xml"/><Relationship Id="rId270" Type="http://schemas.openxmlformats.org/officeDocument/2006/relationships/customXml" Target="../customXml/item270.xml"/><Relationship Id="rId326" Type="http://schemas.openxmlformats.org/officeDocument/2006/relationships/customXml" Target="../customXml/item326.xml"/><Relationship Id="rId65" Type="http://schemas.openxmlformats.org/officeDocument/2006/relationships/customXml" Target="../customXml/item65.xml"/><Relationship Id="rId130" Type="http://schemas.openxmlformats.org/officeDocument/2006/relationships/customXml" Target="../customXml/item130.xml"/><Relationship Id="rId368" Type="http://schemas.openxmlformats.org/officeDocument/2006/relationships/customXml" Target="../customXml/item368.xml"/><Relationship Id="rId172" Type="http://schemas.openxmlformats.org/officeDocument/2006/relationships/customXml" Target="../customXml/item172.xml"/><Relationship Id="rId228" Type="http://schemas.openxmlformats.org/officeDocument/2006/relationships/customXml" Target="../customXml/item228.xml"/><Relationship Id="rId281" Type="http://schemas.openxmlformats.org/officeDocument/2006/relationships/customXml" Target="../customXml/item281.xml"/><Relationship Id="rId337" Type="http://schemas.openxmlformats.org/officeDocument/2006/relationships/customXml" Target="../customXml/item337.xml"/><Relationship Id="rId34" Type="http://schemas.openxmlformats.org/officeDocument/2006/relationships/customXml" Target="../customXml/item34.xml"/><Relationship Id="rId76" Type="http://schemas.openxmlformats.org/officeDocument/2006/relationships/customXml" Target="../customXml/item76.xml"/><Relationship Id="rId141" Type="http://schemas.openxmlformats.org/officeDocument/2006/relationships/customXml" Target="../customXml/item141.xml"/><Relationship Id="rId379" Type="http://schemas.openxmlformats.org/officeDocument/2006/relationships/customXml" Target="../customXml/item379.xml"/><Relationship Id="rId7" Type="http://schemas.openxmlformats.org/officeDocument/2006/relationships/customXml" Target="../customXml/item7.xml"/><Relationship Id="rId183" Type="http://schemas.openxmlformats.org/officeDocument/2006/relationships/customXml" Target="../customXml/item183.xml"/><Relationship Id="rId239" Type="http://schemas.openxmlformats.org/officeDocument/2006/relationships/customXml" Target="../customXml/item239.xml"/><Relationship Id="rId390" Type="http://schemas.openxmlformats.org/officeDocument/2006/relationships/slide" Target="slides/slide7.xml"/><Relationship Id="rId404" Type="http://schemas.openxmlformats.org/officeDocument/2006/relationships/theme" Target="theme/theme1.xml"/><Relationship Id="rId250" Type="http://schemas.openxmlformats.org/officeDocument/2006/relationships/customXml" Target="../customXml/item250.xml"/><Relationship Id="rId292" Type="http://schemas.openxmlformats.org/officeDocument/2006/relationships/customXml" Target="../customXml/item292.xml"/><Relationship Id="rId306" Type="http://schemas.openxmlformats.org/officeDocument/2006/relationships/customXml" Target="../customXml/item306.xml"/><Relationship Id="rId45" Type="http://schemas.openxmlformats.org/officeDocument/2006/relationships/customXml" Target="../customXml/item45.xml"/><Relationship Id="rId87" Type="http://schemas.openxmlformats.org/officeDocument/2006/relationships/customXml" Target="../customXml/item87.xml"/><Relationship Id="rId110" Type="http://schemas.openxmlformats.org/officeDocument/2006/relationships/customXml" Target="../customXml/item110.xml"/><Relationship Id="rId348" Type="http://schemas.openxmlformats.org/officeDocument/2006/relationships/customXml" Target="../customXml/item348.xml"/><Relationship Id="rId152" Type="http://schemas.openxmlformats.org/officeDocument/2006/relationships/customXml" Target="../customXml/item152.xml"/><Relationship Id="rId194" Type="http://schemas.openxmlformats.org/officeDocument/2006/relationships/customXml" Target="../customXml/item194.xml"/><Relationship Id="rId208" Type="http://schemas.openxmlformats.org/officeDocument/2006/relationships/customXml" Target="../customXml/item208.xml"/><Relationship Id="rId261" Type="http://schemas.openxmlformats.org/officeDocument/2006/relationships/customXml" Target="../customXml/item261.xml"/><Relationship Id="rId14" Type="http://schemas.openxmlformats.org/officeDocument/2006/relationships/customXml" Target="../customXml/item14.xml"/><Relationship Id="rId56" Type="http://schemas.openxmlformats.org/officeDocument/2006/relationships/customXml" Target="../customXml/item56.xml"/><Relationship Id="rId317" Type="http://schemas.openxmlformats.org/officeDocument/2006/relationships/customXml" Target="../customXml/item317.xml"/><Relationship Id="rId359" Type="http://schemas.openxmlformats.org/officeDocument/2006/relationships/customXml" Target="../customXml/item359.xml"/><Relationship Id="rId98" Type="http://schemas.openxmlformats.org/officeDocument/2006/relationships/customXml" Target="../customXml/item98.xml"/><Relationship Id="rId121" Type="http://schemas.openxmlformats.org/officeDocument/2006/relationships/customXml" Target="../customXml/item121.xml"/><Relationship Id="rId163" Type="http://schemas.openxmlformats.org/officeDocument/2006/relationships/customXml" Target="../customXml/item163.xml"/><Relationship Id="rId219" Type="http://schemas.openxmlformats.org/officeDocument/2006/relationships/customXml" Target="../customXml/item219.xml"/><Relationship Id="rId370" Type="http://schemas.openxmlformats.org/officeDocument/2006/relationships/customXml" Target="../customXml/item370.xml"/><Relationship Id="rId230" Type="http://schemas.openxmlformats.org/officeDocument/2006/relationships/customXml" Target="../customXml/item230.xml"/><Relationship Id="rId25" Type="http://schemas.openxmlformats.org/officeDocument/2006/relationships/customXml" Target="../customXml/item25.xml"/><Relationship Id="rId67" Type="http://schemas.openxmlformats.org/officeDocument/2006/relationships/customXml" Target="../customXml/item67.xml"/><Relationship Id="rId272" Type="http://schemas.openxmlformats.org/officeDocument/2006/relationships/customXml" Target="../customXml/item272.xml"/><Relationship Id="rId328" Type="http://schemas.openxmlformats.org/officeDocument/2006/relationships/customXml" Target="../customXml/item328.xml"/><Relationship Id="rId132" Type="http://schemas.openxmlformats.org/officeDocument/2006/relationships/customXml" Target="../customXml/item132.xml"/><Relationship Id="rId174" Type="http://schemas.openxmlformats.org/officeDocument/2006/relationships/customXml" Target="../customXml/item174.xml"/><Relationship Id="rId381" Type="http://schemas.openxmlformats.org/officeDocument/2006/relationships/customXml" Target="../customXml/item381.xml"/><Relationship Id="rId241" Type="http://schemas.openxmlformats.org/officeDocument/2006/relationships/customXml" Target="../customXml/item241.xml"/><Relationship Id="rId36" Type="http://schemas.openxmlformats.org/officeDocument/2006/relationships/customXml" Target="../customXml/item36.xml"/><Relationship Id="rId283" Type="http://schemas.openxmlformats.org/officeDocument/2006/relationships/customXml" Target="../customXml/item283.xml"/><Relationship Id="rId339" Type="http://schemas.openxmlformats.org/officeDocument/2006/relationships/customXml" Target="../customXml/item339.xml"/><Relationship Id="rId78" Type="http://schemas.openxmlformats.org/officeDocument/2006/relationships/customXml" Target="../customXml/item78.xml"/><Relationship Id="rId101" Type="http://schemas.openxmlformats.org/officeDocument/2006/relationships/customXml" Target="../customXml/item101.xml"/><Relationship Id="rId143" Type="http://schemas.openxmlformats.org/officeDocument/2006/relationships/customXml" Target="../customXml/item143.xml"/><Relationship Id="rId185" Type="http://schemas.openxmlformats.org/officeDocument/2006/relationships/customXml" Target="../customXml/item185.xml"/><Relationship Id="rId350" Type="http://schemas.openxmlformats.org/officeDocument/2006/relationships/customXml" Target="../customXml/item350.xml"/><Relationship Id="rId9" Type="http://schemas.openxmlformats.org/officeDocument/2006/relationships/customXml" Target="../customXml/item9.xml"/><Relationship Id="rId210" Type="http://schemas.openxmlformats.org/officeDocument/2006/relationships/customXml" Target="../customXml/item210.xml"/><Relationship Id="rId392" Type="http://schemas.openxmlformats.org/officeDocument/2006/relationships/slide" Target="slides/slide9.xml"/><Relationship Id="rId252" Type="http://schemas.openxmlformats.org/officeDocument/2006/relationships/customXml" Target="../customXml/item252.xml"/><Relationship Id="rId294" Type="http://schemas.openxmlformats.org/officeDocument/2006/relationships/customXml" Target="../customXml/item294.xml"/><Relationship Id="rId308" Type="http://schemas.openxmlformats.org/officeDocument/2006/relationships/customXml" Target="../customXml/item308.xml"/><Relationship Id="rId47" Type="http://schemas.openxmlformats.org/officeDocument/2006/relationships/customXml" Target="../customXml/item47.xml"/><Relationship Id="rId89" Type="http://schemas.openxmlformats.org/officeDocument/2006/relationships/customXml" Target="../customXml/item89.xml"/><Relationship Id="rId112" Type="http://schemas.openxmlformats.org/officeDocument/2006/relationships/customXml" Target="../customXml/item112.xml"/><Relationship Id="rId154" Type="http://schemas.openxmlformats.org/officeDocument/2006/relationships/customXml" Target="../customXml/item154.xml"/><Relationship Id="rId361" Type="http://schemas.openxmlformats.org/officeDocument/2006/relationships/customXml" Target="../customXml/item361.xml"/><Relationship Id="rId196" Type="http://schemas.openxmlformats.org/officeDocument/2006/relationships/customXml" Target="../customXml/item196.xml"/><Relationship Id="rId16" Type="http://schemas.openxmlformats.org/officeDocument/2006/relationships/customXml" Target="../customXml/item16.xml"/><Relationship Id="rId221" Type="http://schemas.openxmlformats.org/officeDocument/2006/relationships/customXml" Target="../customXml/item221.xml"/><Relationship Id="rId263" Type="http://schemas.openxmlformats.org/officeDocument/2006/relationships/customXml" Target="../customXml/item263.xml"/><Relationship Id="rId319" Type="http://schemas.openxmlformats.org/officeDocument/2006/relationships/customXml" Target="../customXml/item319.xml"/><Relationship Id="rId58" Type="http://schemas.openxmlformats.org/officeDocument/2006/relationships/customXml" Target="../customXml/item58.xml"/><Relationship Id="rId123" Type="http://schemas.openxmlformats.org/officeDocument/2006/relationships/customXml" Target="../customXml/item123.xml"/><Relationship Id="rId330" Type="http://schemas.openxmlformats.org/officeDocument/2006/relationships/customXml" Target="../customXml/item330.xml"/><Relationship Id="rId165" Type="http://schemas.openxmlformats.org/officeDocument/2006/relationships/customXml" Target="../customXml/item165.xml"/><Relationship Id="rId372" Type="http://schemas.openxmlformats.org/officeDocument/2006/relationships/customXml" Target="../customXml/item372.xml"/><Relationship Id="rId211" Type="http://schemas.openxmlformats.org/officeDocument/2006/relationships/customXml" Target="../customXml/item211.xml"/><Relationship Id="rId232" Type="http://schemas.openxmlformats.org/officeDocument/2006/relationships/customXml" Target="../customXml/item232.xml"/><Relationship Id="rId253" Type="http://schemas.openxmlformats.org/officeDocument/2006/relationships/customXml" Target="../customXml/item253.xml"/><Relationship Id="rId274" Type="http://schemas.openxmlformats.org/officeDocument/2006/relationships/customXml" Target="../customXml/item274.xml"/><Relationship Id="rId295" Type="http://schemas.openxmlformats.org/officeDocument/2006/relationships/customXml" Target="../customXml/item295.xml"/><Relationship Id="rId309" Type="http://schemas.openxmlformats.org/officeDocument/2006/relationships/customXml" Target="../customXml/item309.xml"/><Relationship Id="rId27" Type="http://schemas.openxmlformats.org/officeDocument/2006/relationships/customXml" Target="../customXml/item27.xml"/><Relationship Id="rId48" Type="http://schemas.openxmlformats.org/officeDocument/2006/relationships/customXml" Target="../customXml/item48.xml"/><Relationship Id="rId69" Type="http://schemas.openxmlformats.org/officeDocument/2006/relationships/customXml" Target="../customXml/item69.xml"/><Relationship Id="rId113" Type="http://schemas.openxmlformats.org/officeDocument/2006/relationships/customXml" Target="../customXml/item113.xml"/><Relationship Id="rId134" Type="http://schemas.openxmlformats.org/officeDocument/2006/relationships/customXml" Target="../customXml/item134.xml"/><Relationship Id="rId320" Type="http://schemas.openxmlformats.org/officeDocument/2006/relationships/customXml" Target="../customXml/item320.xml"/><Relationship Id="rId80" Type="http://schemas.openxmlformats.org/officeDocument/2006/relationships/customXml" Target="../customXml/item80.xml"/><Relationship Id="rId155" Type="http://schemas.openxmlformats.org/officeDocument/2006/relationships/customXml" Target="../customXml/item155.xml"/><Relationship Id="rId176" Type="http://schemas.openxmlformats.org/officeDocument/2006/relationships/customXml" Target="../customXml/item176.xml"/><Relationship Id="rId197" Type="http://schemas.openxmlformats.org/officeDocument/2006/relationships/customXml" Target="../customXml/item197.xml"/><Relationship Id="rId341" Type="http://schemas.openxmlformats.org/officeDocument/2006/relationships/customXml" Target="../customXml/item341.xml"/><Relationship Id="rId362" Type="http://schemas.openxmlformats.org/officeDocument/2006/relationships/customXml" Target="../customXml/item362.xml"/><Relationship Id="rId383" Type="http://schemas.openxmlformats.org/officeDocument/2006/relationships/slideMaster" Target="slideMasters/slideMaster1.xml"/><Relationship Id="rId201" Type="http://schemas.openxmlformats.org/officeDocument/2006/relationships/customXml" Target="../customXml/item201.xml"/><Relationship Id="rId222" Type="http://schemas.openxmlformats.org/officeDocument/2006/relationships/customXml" Target="../customXml/item222.xml"/><Relationship Id="rId243" Type="http://schemas.openxmlformats.org/officeDocument/2006/relationships/customXml" Target="../customXml/item243.xml"/><Relationship Id="rId264" Type="http://schemas.openxmlformats.org/officeDocument/2006/relationships/customXml" Target="../customXml/item264.xml"/><Relationship Id="rId285" Type="http://schemas.openxmlformats.org/officeDocument/2006/relationships/customXml" Target="../customXml/item285.xml"/><Relationship Id="rId17" Type="http://schemas.openxmlformats.org/officeDocument/2006/relationships/customXml" Target="../customXml/item17.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customXml" Target="../customXml/item103.xml"/><Relationship Id="rId124" Type="http://schemas.openxmlformats.org/officeDocument/2006/relationships/customXml" Target="../customXml/item124.xml"/><Relationship Id="rId310" Type="http://schemas.openxmlformats.org/officeDocument/2006/relationships/customXml" Target="../customXml/item310.xml"/><Relationship Id="rId70" Type="http://schemas.openxmlformats.org/officeDocument/2006/relationships/customXml" Target="../customXml/item70.xml"/><Relationship Id="rId91" Type="http://schemas.openxmlformats.org/officeDocument/2006/relationships/customXml" Target="../customXml/item91.xml"/><Relationship Id="rId145" Type="http://schemas.openxmlformats.org/officeDocument/2006/relationships/customXml" Target="../customXml/item145.xml"/><Relationship Id="rId166" Type="http://schemas.openxmlformats.org/officeDocument/2006/relationships/customXml" Target="../customXml/item166.xml"/><Relationship Id="rId187" Type="http://schemas.openxmlformats.org/officeDocument/2006/relationships/customXml" Target="../customXml/item187.xml"/><Relationship Id="rId331" Type="http://schemas.openxmlformats.org/officeDocument/2006/relationships/customXml" Target="../customXml/item331.xml"/><Relationship Id="rId352" Type="http://schemas.openxmlformats.org/officeDocument/2006/relationships/customXml" Target="../customXml/item352.xml"/><Relationship Id="rId373" Type="http://schemas.openxmlformats.org/officeDocument/2006/relationships/customXml" Target="../customXml/item373.xml"/><Relationship Id="rId394" Type="http://schemas.openxmlformats.org/officeDocument/2006/relationships/slide" Target="slides/slide11.xml"/><Relationship Id="rId1" Type="http://schemas.openxmlformats.org/officeDocument/2006/relationships/customXml" Target="../customXml/item1.xml"/><Relationship Id="rId212" Type="http://schemas.openxmlformats.org/officeDocument/2006/relationships/customXml" Target="../customXml/item212.xml"/><Relationship Id="rId233" Type="http://schemas.openxmlformats.org/officeDocument/2006/relationships/customXml" Target="../customXml/item233.xml"/><Relationship Id="rId254" Type="http://schemas.openxmlformats.org/officeDocument/2006/relationships/customXml" Target="../customXml/item254.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customXml" Target="../customXml/item114.xml"/><Relationship Id="rId275" Type="http://schemas.openxmlformats.org/officeDocument/2006/relationships/customXml" Target="../customXml/item275.xml"/><Relationship Id="rId296" Type="http://schemas.openxmlformats.org/officeDocument/2006/relationships/customXml" Target="../customXml/item296.xml"/><Relationship Id="rId300" Type="http://schemas.openxmlformats.org/officeDocument/2006/relationships/customXml" Target="../customXml/item300.xml"/><Relationship Id="rId60" Type="http://schemas.openxmlformats.org/officeDocument/2006/relationships/customXml" Target="../customXml/item60.xml"/><Relationship Id="rId81" Type="http://schemas.openxmlformats.org/officeDocument/2006/relationships/customXml" Target="../customXml/item81.xml"/><Relationship Id="rId135" Type="http://schemas.openxmlformats.org/officeDocument/2006/relationships/customXml" Target="../customXml/item135.xml"/><Relationship Id="rId156" Type="http://schemas.openxmlformats.org/officeDocument/2006/relationships/customXml" Target="../customXml/item156.xml"/><Relationship Id="rId177" Type="http://schemas.openxmlformats.org/officeDocument/2006/relationships/customXml" Target="../customXml/item177.xml"/><Relationship Id="rId198" Type="http://schemas.openxmlformats.org/officeDocument/2006/relationships/customXml" Target="../customXml/item198.xml"/><Relationship Id="rId321" Type="http://schemas.openxmlformats.org/officeDocument/2006/relationships/customXml" Target="../customXml/item321.xml"/><Relationship Id="rId342" Type="http://schemas.openxmlformats.org/officeDocument/2006/relationships/customXml" Target="../customXml/item342.xml"/><Relationship Id="rId363" Type="http://schemas.openxmlformats.org/officeDocument/2006/relationships/customXml" Target="../customXml/item363.xml"/><Relationship Id="rId384" Type="http://schemas.openxmlformats.org/officeDocument/2006/relationships/slide" Target="slides/slide1.xml"/><Relationship Id="rId202" Type="http://schemas.openxmlformats.org/officeDocument/2006/relationships/customXml" Target="../customXml/item202.xml"/><Relationship Id="rId223" Type="http://schemas.openxmlformats.org/officeDocument/2006/relationships/customXml" Target="../customXml/item223.xml"/><Relationship Id="rId244" Type="http://schemas.openxmlformats.org/officeDocument/2006/relationships/customXml" Target="../customXml/item244.xml"/><Relationship Id="rId18" Type="http://schemas.openxmlformats.org/officeDocument/2006/relationships/customXml" Target="../customXml/item18.xml"/><Relationship Id="rId39" Type="http://schemas.openxmlformats.org/officeDocument/2006/relationships/customXml" Target="../customXml/item39.xml"/><Relationship Id="rId265" Type="http://schemas.openxmlformats.org/officeDocument/2006/relationships/customXml" Target="../customXml/item265.xml"/><Relationship Id="rId286" Type="http://schemas.openxmlformats.org/officeDocument/2006/relationships/customXml" Target="../customXml/item286.xml"/><Relationship Id="rId50" Type="http://schemas.openxmlformats.org/officeDocument/2006/relationships/customXml" Target="../customXml/item50.xml"/><Relationship Id="rId104" Type="http://schemas.openxmlformats.org/officeDocument/2006/relationships/customXml" Target="../customXml/item104.xml"/><Relationship Id="rId125" Type="http://schemas.openxmlformats.org/officeDocument/2006/relationships/customXml" Target="../customXml/item125.xml"/><Relationship Id="rId146" Type="http://schemas.openxmlformats.org/officeDocument/2006/relationships/customXml" Target="../customXml/item146.xml"/><Relationship Id="rId167" Type="http://schemas.openxmlformats.org/officeDocument/2006/relationships/customXml" Target="../customXml/item167.xml"/><Relationship Id="rId188" Type="http://schemas.openxmlformats.org/officeDocument/2006/relationships/customXml" Target="../customXml/item188.xml"/><Relationship Id="rId311" Type="http://schemas.openxmlformats.org/officeDocument/2006/relationships/customXml" Target="../customXml/item311.xml"/><Relationship Id="rId332" Type="http://schemas.openxmlformats.org/officeDocument/2006/relationships/customXml" Target="../customXml/item332.xml"/><Relationship Id="rId353" Type="http://schemas.openxmlformats.org/officeDocument/2006/relationships/customXml" Target="../customXml/item353.xml"/><Relationship Id="rId374" Type="http://schemas.openxmlformats.org/officeDocument/2006/relationships/customXml" Target="../customXml/item374.xml"/><Relationship Id="rId395" Type="http://schemas.openxmlformats.org/officeDocument/2006/relationships/slide" Target="slides/slide12.xml"/><Relationship Id="rId71" Type="http://schemas.openxmlformats.org/officeDocument/2006/relationships/customXml" Target="../customXml/item71.xml"/><Relationship Id="rId92" Type="http://schemas.openxmlformats.org/officeDocument/2006/relationships/customXml" Target="../customXml/item92.xml"/><Relationship Id="rId213" Type="http://schemas.openxmlformats.org/officeDocument/2006/relationships/customXml" Target="../customXml/item213.xml"/><Relationship Id="rId234" Type="http://schemas.openxmlformats.org/officeDocument/2006/relationships/customXml" Target="../customXml/item234.xml"/><Relationship Id="rId2" Type="http://schemas.openxmlformats.org/officeDocument/2006/relationships/customXml" Target="../customXml/item2.xml"/><Relationship Id="rId29" Type="http://schemas.openxmlformats.org/officeDocument/2006/relationships/customXml" Target="../customXml/item29.xml"/><Relationship Id="rId255" Type="http://schemas.openxmlformats.org/officeDocument/2006/relationships/customXml" Target="../customXml/item255.xml"/><Relationship Id="rId276" Type="http://schemas.openxmlformats.org/officeDocument/2006/relationships/customXml" Target="../customXml/item276.xml"/><Relationship Id="rId297" Type="http://schemas.openxmlformats.org/officeDocument/2006/relationships/customXml" Target="../customXml/item297.xml"/><Relationship Id="rId40" Type="http://schemas.openxmlformats.org/officeDocument/2006/relationships/customXml" Target="../customXml/item40.xml"/><Relationship Id="rId115" Type="http://schemas.openxmlformats.org/officeDocument/2006/relationships/customXml" Target="../customXml/item115.xml"/><Relationship Id="rId136" Type="http://schemas.openxmlformats.org/officeDocument/2006/relationships/customXml" Target="../customXml/item136.xml"/><Relationship Id="rId157" Type="http://schemas.openxmlformats.org/officeDocument/2006/relationships/customXml" Target="../customXml/item157.xml"/><Relationship Id="rId178" Type="http://schemas.openxmlformats.org/officeDocument/2006/relationships/customXml" Target="../customXml/item178.xml"/><Relationship Id="rId301" Type="http://schemas.openxmlformats.org/officeDocument/2006/relationships/customXml" Target="../customXml/item301.xml"/><Relationship Id="rId322" Type="http://schemas.openxmlformats.org/officeDocument/2006/relationships/customXml" Target="../customXml/item322.xml"/><Relationship Id="rId343" Type="http://schemas.openxmlformats.org/officeDocument/2006/relationships/customXml" Target="../customXml/item343.xml"/><Relationship Id="rId364" Type="http://schemas.openxmlformats.org/officeDocument/2006/relationships/customXml" Target="../customXml/item364.xml"/><Relationship Id="rId61" Type="http://schemas.openxmlformats.org/officeDocument/2006/relationships/customXml" Target="../customXml/item61.xml"/><Relationship Id="rId82" Type="http://schemas.openxmlformats.org/officeDocument/2006/relationships/customXml" Target="../customXml/item82.xml"/><Relationship Id="rId199" Type="http://schemas.openxmlformats.org/officeDocument/2006/relationships/customXml" Target="../customXml/item199.xml"/><Relationship Id="rId203" Type="http://schemas.openxmlformats.org/officeDocument/2006/relationships/customXml" Target="../customXml/item203.xml"/><Relationship Id="rId385" Type="http://schemas.openxmlformats.org/officeDocument/2006/relationships/slide" Target="slides/slide2.xml"/><Relationship Id="rId19" Type="http://schemas.openxmlformats.org/officeDocument/2006/relationships/customXml" Target="../customXml/item19.xml"/><Relationship Id="rId224" Type="http://schemas.openxmlformats.org/officeDocument/2006/relationships/customXml" Target="../customXml/item224.xml"/><Relationship Id="rId245" Type="http://schemas.openxmlformats.org/officeDocument/2006/relationships/customXml" Target="../customXml/item245.xml"/><Relationship Id="rId266" Type="http://schemas.openxmlformats.org/officeDocument/2006/relationships/customXml" Target="../customXml/item266.xml"/><Relationship Id="rId287" Type="http://schemas.openxmlformats.org/officeDocument/2006/relationships/customXml" Target="../customXml/item287.xml"/><Relationship Id="rId30" Type="http://schemas.openxmlformats.org/officeDocument/2006/relationships/customXml" Target="../customXml/item30.xml"/><Relationship Id="rId105" Type="http://schemas.openxmlformats.org/officeDocument/2006/relationships/customXml" Target="../customXml/item105.xml"/><Relationship Id="rId126" Type="http://schemas.openxmlformats.org/officeDocument/2006/relationships/customXml" Target="../customXml/item126.xml"/><Relationship Id="rId147" Type="http://schemas.openxmlformats.org/officeDocument/2006/relationships/customXml" Target="../customXml/item147.xml"/><Relationship Id="rId168" Type="http://schemas.openxmlformats.org/officeDocument/2006/relationships/customXml" Target="../customXml/item168.xml"/><Relationship Id="rId312" Type="http://schemas.openxmlformats.org/officeDocument/2006/relationships/customXml" Target="../customXml/item312.xml"/><Relationship Id="rId333" Type="http://schemas.openxmlformats.org/officeDocument/2006/relationships/customXml" Target="../customXml/item333.xml"/><Relationship Id="rId354" Type="http://schemas.openxmlformats.org/officeDocument/2006/relationships/customXml" Target="../customXml/item354.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customXml" Target="../customXml/item93.xml"/><Relationship Id="rId189" Type="http://schemas.openxmlformats.org/officeDocument/2006/relationships/customXml" Target="../customXml/item189.xml"/><Relationship Id="rId375" Type="http://schemas.openxmlformats.org/officeDocument/2006/relationships/customXml" Target="../customXml/item375.xml"/><Relationship Id="rId396" Type="http://schemas.openxmlformats.org/officeDocument/2006/relationships/slide" Target="slides/slide13.xml"/><Relationship Id="rId3" Type="http://schemas.openxmlformats.org/officeDocument/2006/relationships/customXml" Target="../customXml/item3.xml"/><Relationship Id="rId214" Type="http://schemas.openxmlformats.org/officeDocument/2006/relationships/customXml" Target="../customXml/item214.xml"/><Relationship Id="rId235" Type="http://schemas.openxmlformats.org/officeDocument/2006/relationships/customXml" Target="../customXml/item235.xml"/><Relationship Id="rId256" Type="http://schemas.openxmlformats.org/officeDocument/2006/relationships/customXml" Target="../customXml/item256.xml"/><Relationship Id="rId277" Type="http://schemas.openxmlformats.org/officeDocument/2006/relationships/customXml" Target="../customXml/item277.xml"/><Relationship Id="rId298" Type="http://schemas.openxmlformats.org/officeDocument/2006/relationships/customXml" Target="../customXml/item298.xml"/><Relationship Id="rId400" Type="http://schemas.openxmlformats.org/officeDocument/2006/relationships/notesMaster" Target="notesMasters/notesMaster1.xml"/><Relationship Id="rId116" Type="http://schemas.openxmlformats.org/officeDocument/2006/relationships/customXml" Target="../customXml/item116.xml"/><Relationship Id="rId137" Type="http://schemas.openxmlformats.org/officeDocument/2006/relationships/customXml" Target="../customXml/item137.xml"/><Relationship Id="rId158" Type="http://schemas.openxmlformats.org/officeDocument/2006/relationships/customXml" Target="../customXml/item158.xml"/><Relationship Id="rId302" Type="http://schemas.openxmlformats.org/officeDocument/2006/relationships/customXml" Target="../customXml/item302.xml"/><Relationship Id="rId323" Type="http://schemas.openxmlformats.org/officeDocument/2006/relationships/customXml" Target="../customXml/item323.xml"/><Relationship Id="rId344" Type="http://schemas.openxmlformats.org/officeDocument/2006/relationships/customXml" Target="../customXml/item344.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179" Type="http://schemas.openxmlformats.org/officeDocument/2006/relationships/customXml" Target="../customXml/item179.xml"/><Relationship Id="rId365" Type="http://schemas.openxmlformats.org/officeDocument/2006/relationships/customXml" Target="../customXml/item365.xml"/><Relationship Id="rId386" Type="http://schemas.openxmlformats.org/officeDocument/2006/relationships/slide" Target="slides/slide3.xml"/><Relationship Id="rId190" Type="http://schemas.openxmlformats.org/officeDocument/2006/relationships/customXml" Target="../customXml/item190.xml"/><Relationship Id="rId204" Type="http://schemas.openxmlformats.org/officeDocument/2006/relationships/customXml" Target="../customXml/item204.xml"/><Relationship Id="rId225" Type="http://schemas.openxmlformats.org/officeDocument/2006/relationships/customXml" Target="../customXml/item225.xml"/><Relationship Id="rId246" Type="http://schemas.openxmlformats.org/officeDocument/2006/relationships/customXml" Target="../customXml/item246.xml"/><Relationship Id="rId267" Type="http://schemas.openxmlformats.org/officeDocument/2006/relationships/customXml" Target="../customXml/item267.xml"/><Relationship Id="rId288" Type="http://schemas.openxmlformats.org/officeDocument/2006/relationships/customXml" Target="../customXml/item288.xml"/><Relationship Id="rId106" Type="http://schemas.openxmlformats.org/officeDocument/2006/relationships/customXml" Target="../customXml/item106.xml"/><Relationship Id="rId127" Type="http://schemas.openxmlformats.org/officeDocument/2006/relationships/customXml" Target="../customXml/item127.xml"/><Relationship Id="rId313" Type="http://schemas.openxmlformats.org/officeDocument/2006/relationships/customXml" Target="../customXml/item313.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94" Type="http://schemas.openxmlformats.org/officeDocument/2006/relationships/customXml" Target="../customXml/item94.xml"/><Relationship Id="rId148" Type="http://schemas.openxmlformats.org/officeDocument/2006/relationships/customXml" Target="../customXml/item148.xml"/><Relationship Id="rId169" Type="http://schemas.openxmlformats.org/officeDocument/2006/relationships/customXml" Target="../customXml/item169.xml"/><Relationship Id="rId334" Type="http://schemas.openxmlformats.org/officeDocument/2006/relationships/customXml" Target="../customXml/item334.xml"/><Relationship Id="rId355" Type="http://schemas.openxmlformats.org/officeDocument/2006/relationships/customXml" Target="../customXml/item355.xml"/><Relationship Id="rId376" Type="http://schemas.openxmlformats.org/officeDocument/2006/relationships/customXml" Target="../customXml/item376.xml"/><Relationship Id="rId397" Type="http://schemas.openxmlformats.org/officeDocument/2006/relationships/slide" Target="slides/slide14.xml"/><Relationship Id="rId4" Type="http://schemas.openxmlformats.org/officeDocument/2006/relationships/customXml" Target="../customXml/item4.xml"/><Relationship Id="rId180" Type="http://schemas.openxmlformats.org/officeDocument/2006/relationships/customXml" Target="../customXml/item180.xml"/><Relationship Id="rId215" Type="http://schemas.openxmlformats.org/officeDocument/2006/relationships/customXml" Target="../customXml/item215.xml"/><Relationship Id="rId236" Type="http://schemas.openxmlformats.org/officeDocument/2006/relationships/customXml" Target="../customXml/item236.xml"/><Relationship Id="rId257" Type="http://schemas.openxmlformats.org/officeDocument/2006/relationships/customXml" Target="../customXml/item257.xml"/><Relationship Id="rId278" Type="http://schemas.openxmlformats.org/officeDocument/2006/relationships/customXml" Target="../customXml/item278.xml"/><Relationship Id="rId401" Type="http://schemas.openxmlformats.org/officeDocument/2006/relationships/handoutMaster" Target="handoutMasters/handoutMaster1.xml"/><Relationship Id="rId303" Type="http://schemas.openxmlformats.org/officeDocument/2006/relationships/customXml" Target="../customXml/item303.xml"/><Relationship Id="rId42" Type="http://schemas.openxmlformats.org/officeDocument/2006/relationships/customXml" Target="../customXml/item42.xml"/><Relationship Id="rId84" Type="http://schemas.openxmlformats.org/officeDocument/2006/relationships/customXml" Target="../customXml/item84.xml"/><Relationship Id="rId138" Type="http://schemas.openxmlformats.org/officeDocument/2006/relationships/customXml" Target="../customXml/item138.xml"/><Relationship Id="rId345" Type="http://schemas.openxmlformats.org/officeDocument/2006/relationships/customXml" Target="../customXml/item345.xml"/><Relationship Id="rId387" Type="http://schemas.openxmlformats.org/officeDocument/2006/relationships/slide" Target="slides/slide4.xml"/><Relationship Id="rId191" Type="http://schemas.openxmlformats.org/officeDocument/2006/relationships/customXml" Target="../customXml/item191.xml"/><Relationship Id="rId205" Type="http://schemas.openxmlformats.org/officeDocument/2006/relationships/customXml" Target="../customXml/item205.xml"/><Relationship Id="rId247" Type="http://schemas.openxmlformats.org/officeDocument/2006/relationships/customXml" Target="../customXml/item247.xml"/><Relationship Id="rId107" Type="http://schemas.openxmlformats.org/officeDocument/2006/relationships/customXml" Target="../customXml/item107.xml"/><Relationship Id="rId289" Type="http://schemas.openxmlformats.org/officeDocument/2006/relationships/customXml" Target="../customXml/item289.xml"/><Relationship Id="rId11" Type="http://schemas.openxmlformats.org/officeDocument/2006/relationships/customXml" Target="../customXml/item11.xml"/><Relationship Id="rId53" Type="http://schemas.openxmlformats.org/officeDocument/2006/relationships/customXml" Target="../customXml/item53.xml"/><Relationship Id="rId149" Type="http://schemas.openxmlformats.org/officeDocument/2006/relationships/customXml" Target="../customXml/item149.xml"/><Relationship Id="rId314" Type="http://schemas.openxmlformats.org/officeDocument/2006/relationships/customXml" Target="../customXml/item314.xml"/><Relationship Id="rId356" Type="http://schemas.openxmlformats.org/officeDocument/2006/relationships/customXml" Target="../customXml/item356.xml"/><Relationship Id="rId398" Type="http://schemas.openxmlformats.org/officeDocument/2006/relationships/slide" Target="slides/slide15.xml"/><Relationship Id="rId95" Type="http://schemas.openxmlformats.org/officeDocument/2006/relationships/customXml" Target="../customXml/item95.xml"/><Relationship Id="rId160" Type="http://schemas.openxmlformats.org/officeDocument/2006/relationships/customXml" Target="../customXml/item160.xml"/><Relationship Id="rId216" Type="http://schemas.openxmlformats.org/officeDocument/2006/relationships/customXml" Target="../customXml/item216.xml"/><Relationship Id="rId258" Type="http://schemas.openxmlformats.org/officeDocument/2006/relationships/customXml" Target="../customXml/item258.xml"/><Relationship Id="rId22" Type="http://schemas.openxmlformats.org/officeDocument/2006/relationships/customXml" Target="../customXml/item22.xml"/><Relationship Id="rId64" Type="http://schemas.openxmlformats.org/officeDocument/2006/relationships/customXml" Target="../customXml/item64.xml"/><Relationship Id="rId118" Type="http://schemas.openxmlformats.org/officeDocument/2006/relationships/customXml" Target="../customXml/item118.xml"/><Relationship Id="rId325" Type="http://schemas.openxmlformats.org/officeDocument/2006/relationships/customXml" Target="../customXml/item325.xml"/><Relationship Id="rId367" Type="http://schemas.openxmlformats.org/officeDocument/2006/relationships/customXml" Target="../customXml/item367.xml"/><Relationship Id="rId171" Type="http://schemas.openxmlformats.org/officeDocument/2006/relationships/customXml" Target="../customXml/item171.xml"/><Relationship Id="rId227" Type="http://schemas.openxmlformats.org/officeDocument/2006/relationships/customXml" Target="../customXml/item227.xml"/><Relationship Id="rId269" Type="http://schemas.openxmlformats.org/officeDocument/2006/relationships/customXml" Target="../customXml/item269.xml"/><Relationship Id="rId33" Type="http://schemas.openxmlformats.org/officeDocument/2006/relationships/customXml" Target="../customXml/item33.xml"/><Relationship Id="rId129" Type="http://schemas.openxmlformats.org/officeDocument/2006/relationships/customXml" Target="../customXml/item129.xml"/><Relationship Id="rId280" Type="http://schemas.openxmlformats.org/officeDocument/2006/relationships/customXml" Target="../customXml/item280.xml"/><Relationship Id="rId336" Type="http://schemas.openxmlformats.org/officeDocument/2006/relationships/customXml" Target="../customXml/item336.xml"/><Relationship Id="rId75" Type="http://schemas.openxmlformats.org/officeDocument/2006/relationships/customXml" Target="../customXml/item75.xml"/><Relationship Id="rId140" Type="http://schemas.openxmlformats.org/officeDocument/2006/relationships/customXml" Target="../customXml/item140.xml"/><Relationship Id="rId182" Type="http://schemas.openxmlformats.org/officeDocument/2006/relationships/customXml" Target="../customXml/item182.xml"/><Relationship Id="rId378" Type="http://schemas.openxmlformats.org/officeDocument/2006/relationships/customXml" Target="../customXml/item378.xml"/><Relationship Id="rId403" Type="http://schemas.openxmlformats.org/officeDocument/2006/relationships/viewProps" Target="viewProps.xml"/><Relationship Id="rId6" Type="http://schemas.openxmlformats.org/officeDocument/2006/relationships/customXml" Target="../customXml/item6.xml"/><Relationship Id="rId238" Type="http://schemas.openxmlformats.org/officeDocument/2006/relationships/customXml" Target="../customXml/item238.xml"/><Relationship Id="rId291" Type="http://schemas.openxmlformats.org/officeDocument/2006/relationships/customXml" Target="../customXml/item291.xml"/><Relationship Id="rId305" Type="http://schemas.openxmlformats.org/officeDocument/2006/relationships/customXml" Target="../customXml/item305.xml"/><Relationship Id="rId347" Type="http://schemas.openxmlformats.org/officeDocument/2006/relationships/customXml" Target="../customXml/item347.xml"/><Relationship Id="rId44" Type="http://schemas.openxmlformats.org/officeDocument/2006/relationships/customXml" Target="../customXml/item44.xml"/><Relationship Id="rId86" Type="http://schemas.openxmlformats.org/officeDocument/2006/relationships/customXml" Target="../customXml/item86.xml"/><Relationship Id="rId151" Type="http://schemas.openxmlformats.org/officeDocument/2006/relationships/customXml" Target="../customXml/item151.xml"/><Relationship Id="rId389" Type="http://schemas.openxmlformats.org/officeDocument/2006/relationships/slide" Target="slides/slide6.xml"/><Relationship Id="rId193" Type="http://schemas.openxmlformats.org/officeDocument/2006/relationships/customXml" Target="../customXml/item193.xml"/><Relationship Id="rId207" Type="http://schemas.openxmlformats.org/officeDocument/2006/relationships/customXml" Target="../customXml/item207.xml"/><Relationship Id="rId249" Type="http://schemas.openxmlformats.org/officeDocument/2006/relationships/customXml" Target="../customXml/item249.xml"/><Relationship Id="rId13" Type="http://schemas.openxmlformats.org/officeDocument/2006/relationships/customXml" Target="../customXml/item13.xml"/><Relationship Id="rId109" Type="http://schemas.openxmlformats.org/officeDocument/2006/relationships/customXml" Target="../customXml/item109.xml"/><Relationship Id="rId260" Type="http://schemas.openxmlformats.org/officeDocument/2006/relationships/customXml" Target="../customXml/item260.xml"/><Relationship Id="rId316" Type="http://schemas.openxmlformats.org/officeDocument/2006/relationships/customXml" Target="../customXml/item316.xml"/><Relationship Id="rId55" Type="http://schemas.openxmlformats.org/officeDocument/2006/relationships/customXml" Target="../customXml/item55.xml"/><Relationship Id="rId97" Type="http://schemas.openxmlformats.org/officeDocument/2006/relationships/customXml" Target="../customXml/item97.xml"/><Relationship Id="rId120" Type="http://schemas.openxmlformats.org/officeDocument/2006/relationships/customXml" Target="../customXml/item120.xml"/><Relationship Id="rId358" Type="http://schemas.openxmlformats.org/officeDocument/2006/relationships/customXml" Target="../customXml/item358.xml"/><Relationship Id="rId162" Type="http://schemas.openxmlformats.org/officeDocument/2006/relationships/customXml" Target="../customXml/item162.xml"/><Relationship Id="rId218" Type="http://schemas.openxmlformats.org/officeDocument/2006/relationships/customXml" Target="../customXml/item218.xml"/><Relationship Id="rId271" Type="http://schemas.openxmlformats.org/officeDocument/2006/relationships/customXml" Target="../customXml/item271.xml"/><Relationship Id="rId24" Type="http://schemas.openxmlformats.org/officeDocument/2006/relationships/customXml" Target="../customXml/item24.xml"/><Relationship Id="rId66" Type="http://schemas.openxmlformats.org/officeDocument/2006/relationships/customXml" Target="../customXml/item66.xml"/><Relationship Id="rId131" Type="http://schemas.openxmlformats.org/officeDocument/2006/relationships/customXml" Target="../customXml/item131.xml"/><Relationship Id="rId327" Type="http://schemas.openxmlformats.org/officeDocument/2006/relationships/customXml" Target="../customXml/item327.xml"/><Relationship Id="rId369" Type="http://schemas.openxmlformats.org/officeDocument/2006/relationships/customXml" Target="../customXml/item369.xml"/><Relationship Id="rId173" Type="http://schemas.openxmlformats.org/officeDocument/2006/relationships/customXml" Target="../customXml/item173.xml"/><Relationship Id="rId229" Type="http://schemas.openxmlformats.org/officeDocument/2006/relationships/customXml" Target="../customXml/item229.xml"/><Relationship Id="rId380" Type="http://schemas.openxmlformats.org/officeDocument/2006/relationships/customXml" Target="../customXml/item380.xml"/><Relationship Id="rId240" Type="http://schemas.openxmlformats.org/officeDocument/2006/relationships/customXml" Target="../customXml/item240.xml"/><Relationship Id="rId35" Type="http://schemas.openxmlformats.org/officeDocument/2006/relationships/customXml" Target="../customXml/item35.xml"/><Relationship Id="rId77" Type="http://schemas.openxmlformats.org/officeDocument/2006/relationships/customXml" Target="../customXml/item77.xml"/><Relationship Id="rId100" Type="http://schemas.openxmlformats.org/officeDocument/2006/relationships/customXml" Target="../customXml/item100.xml"/><Relationship Id="rId282" Type="http://schemas.openxmlformats.org/officeDocument/2006/relationships/customXml" Target="../customXml/item282.xml"/><Relationship Id="rId338" Type="http://schemas.openxmlformats.org/officeDocument/2006/relationships/customXml" Target="../customXml/item338.xml"/><Relationship Id="rId8" Type="http://schemas.openxmlformats.org/officeDocument/2006/relationships/customXml" Target="../customXml/item8.xml"/><Relationship Id="rId142" Type="http://schemas.openxmlformats.org/officeDocument/2006/relationships/customXml" Target="../customXml/item142.xml"/><Relationship Id="rId184" Type="http://schemas.openxmlformats.org/officeDocument/2006/relationships/customXml" Target="../customXml/item184.xml"/><Relationship Id="rId391" Type="http://schemas.openxmlformats.org/officeDocument/2006/relationships/slide" Target="slides/slide8.xml"/><Relationship Id="rId405" Type="http://schemas.openxmlformats.org/officeDocument/2006/relationships/tableStyles" Target="tableStyles.xml"/><Relationship Id="rId251" Type="http://schemas.openxmlformats.org/officeDocument/2006/relationships/customXml" Target="../customXml/item251.xml"/><Relationship Id="rId46" Type="http://schemas.openxmlformats.org/officeDocument/2006/relationships/customXml" Target="../customXml/item46.xml"/><Relationship Id="rId293" Type="http://schemas.openxmlformats.org/officeDocument/2006/relationships/customXml" Target="../customXml/item293.xml"/><Relationship Id="rId307" Type="http://schemas.openxmlformats.org/officeDocument/2006/relationships/customXml" Target="../customXml/item307.xml"/><Relationship Id="rId349" Type="http://schemas.openxmlformats.org/officeDocument/2006/relationships/customXml" Target="../customXml/item349.xml"/><Relationship Id="rId88" Type="http://schemas.openxmlformats.org/officeDocument/2006/relationships/customXml" Target="../customXml/item88.xml"/><Relationship Id="rId111" Type="http://schemas.openxmlformats.org/officeDocument/2006/relationships/customXml" Target="../customXml/item111.xml"/><Relationship Id="rId153" Type="http://schemas.openxmlformats.org/officeDocument/2006/relationships/customXml" Target="../customXml/item153.xml"/><Relationship Id="rId195" Type="http://schemas.openxmlformats.org/officeDocument/2006/relationships/customXml" Target="../customXml/item195.xml"/><Relationship Id="rId209" Type="http://schemas.openxmlformats.org/officeDocument/2006/relationships/customXml" Target="../customXml/item209.xml"/><Relationship Id="rId360" Type="http://schemas.openxmlformats.org/officeDocument/2006/relationships/customXml" Target="../customXml/item360.xml"/><Relationship Id="rId220" Type="http://schemas.openxmlformats.org/officeDocument/2006/relationships/customXml" Target="../customXml/item220.xml"/><Relationship Id="rId15" Type="http://schemas.openxmlformats.org/officeDocument/2006/relationships/customXml" Target="../customXml/item15.xml"/><Relationship Id="rId57" Type="http://schemas.openxmlformats.org/officeDocument/2006/relationships/customXml" Target="../customXml/item57.xml"/><Relationship Id="rId262" Type="http://schemas.openxmlformats.org/officeDocument/2006/relationships/customXml" Target="../customXml/item262.xml"/><Relationship Id="rId318" Type="http://schemas.openxmlformats.org/officeDocument/2006/relationships/customXml" Target="../customXml/item318.xml"/><Relationship Id="rId99" Type="http://schemas.openxmlformats.org/officeDocument/2006/relationships/customXml" Target="../customXml/item99.xml"/><Relationship Id="rId122" Type="http://schemas.openxmlformats.org/officeDocument/2006/relationships/customXml" Target="../customXml/item122.xml"/><Relationship Id="rId164" Type="http://schemas.openxmlformats.org/officeDocument/2006/relationships/customXml" Target="../customXml/item164.xml"/><Relationship Id="rId371" Type="http://schemas.openxmlformats.org/officeDocument/2006/relationships/customXml" Target="../customXml/item371.xml"/><Relationship Id="rId26" Type="http://schemas.openxmlformats.org/officeDocument/2006/relationships/customXml" Target="../customXml/item26.xml"/><Relationship Id="rId231" Type="http://schemas.openxmlformats.org/officeDocument/2006/relationships/customXml" Target="../customXml/item231.xml"/><Relationship Id="rId273" Type="http://schemas.openxmlformats.org/officeDocument/2006/relationships/customXml" Target="../customXml/item273.xml"/><Relationship Id="rId329" Type="http://schemas.openxmlformats.org/officeDocument/2006/relationships/customXml" Target="../customXml/item329.xml"/><Relationship Id="rId68" Type="http://schemas.openxmlformats.org/officeDocument/2006/relationships/customXml" Target="../customXml/item68.xml"/><Relationship Id="rId133" Type="http://schemas.openxmlformats.org/officeDocument/2006/relationships/customXml" Target="../customXml/item133.xml"/><Relationship Id="rId175" Type="http://schemas.openxmlformats.org/officeDocument/2006/relationships/customXml" Target="../customXml/item175.xml"/><Relationship Id="rId340" Type="http://schemas.openxmlformats.org/officeDocument/2006/relationships/customXml" Target="../customXml/item340.xml"/><Relationship Id="rId200" Type="http://schemas.openxmlformats.org/officeDocument/2006/relationships/customXml" Target="../customXml/item200.xml"/><Relationship Id="rId382" Type="http://schemas.openxmlformats.org/officeDocument/2006/relationships/customXml" Target="../customXml/item382.xml"/><Relationship Id="rId242" Type="http://schemas.openxmlformats.org/officeDocument/2006/relationships/customXml" Target="../customXml/item242.xml"/><Relationship Id="rId284" Type="http://schemas.openxmlformats.org/officeDocument/2006/relationships/customXml" Target="../customXml/item284.xml"/><Relationship Id="rId37" Type="http://schemas.openxmlformats.org/officeDocument/2006/relationships/customXml" Target="../customXml/item37.xml"/><Relationship Id="rId79" Type="http://schemas.openxmlformats.org/officeDocument/2006/relationships/customXml" Target="../customXml/item79.xml"/><Relationship Id="rId102" Type="http://schemas.openxmlformats.org/officeDocument/2006/relationships/customXml" Target="../customXml/item102.xml"/><Relationship Id="rId144" Type="http://schemas.openxmlformats.org/officeDocument/2006/relationships/customXml" Target="../customXml/item144.xml"/><Relationship Id="rId90" Type="http://schemas.openxmlformats.org/officeDocument/2006/relationships/customXml" Target="../customXml/item90.xml"/><Relationship Id="rId186" Type="http://schemas.openxmlformats.org/officeDocument/2006/relationships/customXml" Target="../customXml/item186.xml"/><Relationship Id="rId351" Type="http://schemas.openxmlformats.org/officeDocument/2006/relationships/customXml" Target="../customXml/item351.xml"/><Relationship Id="rId393"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pitchFamily="34" charset="0"/>
                <a:ea typeface="+mn-ea"/>
              </a:defRPr>
            </a:lvl1pPr>
          </a:lstStyle>
          <a:p>
            <a:pPr>
              <a:defRPr/>
            </a:pPr>
            <a:endParaRPr lang="en-US" altLang="zh-CN"/>
          </a:p>
        </p:txBody>
      </p:sp>
      <p:sp>
        <p:nvSpPr>
          <p:cNvPr id="110595" name="Rectangle 3"/>
          <p:cNvSpPr>
            <a:spLocks noGrp="1" noChangeArrowheads="1"/>
          </p:cNvSpPr>
          <p:nvPr>
            <p:ph type="dt" sz="quarter" idx="1"/>
          </p:nvPr>
        </p:nvSpPr>
        <p:spPr bwMode="auto">
          <a:xfrm>
            <a:off x="4022725" y="0"/>
            <a:ext cx="3078163" cy="4492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mn-ea"/>
              </a:defRPr>
            </a:lvl1pPr>
          </a:lstStyle>
          <a:p>
            <a:pPr>
              <a:defRPr/>
            </a:pPr>
            <a:fld id="{E8DEFED1-AC88-4D9D-B5AE-78FAB8B49830}" type="datetime1">
              <a:rPr lang="zh-CN" altLang="en-US"/>
              <a:pPr>
                <a:defRPr/>
              </a:pPr>
              <a:t>2019/1/9</a:t>
            </a:fld>
            <a:endParaRPr lang="en-US" altLang="zh-CN"/>
          </a:p>
        </p:txBody>
      </p:sp>
      <p:sp>
        <p:nvSpPr>
          <p:cNvPr id="110596" name="Rectangle 4"/>
          <p:cNvSpPr>
            <a:spLocks noGrp="1" noChangeArrowheads="1"/>
          </p:cNvSpPr>
          <p:nvPr>
            <p:ph type="ftr" sz="quarter" idx="2"/>
          </p:nvPr>
        </p:nvSpPr>
        <p:spPr bwMode="auto">
          <a:xfrm>
            <a:off x="0"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pitchFamily="34" charset="0"/>
                <a:ea typeface="+mn-ea"/>
              </a:defRPr>
            </a:lvl1pPr>
          </a:lstStyle>
          <a:p>
            <a:pPr>
              <a:defRPr/>
            </a:pPr>
            <a:endParaRPr lang="en-US" altLang="zh-CN"/>
          </a:p>
        </p:txBody>
      </p:sp>
      <p:sp>
        <p:nvSpPr>
          <p:cNvPr id="110597" name="Rectangle 5"/>
          <p:cNvSpPr>
            <a:spLocks noGrp="1" noChangeArrowheads="1"/>
          </p:cNvSpPr>
          <p:nvPr>
            <p:ph type="sldNum" sz="quarter" idx="3"/>
          </p:nvPr>
        </p:nvSpPr>
        <p:spPr bwMode="auto">
          <a:xfrm>
            <a:off x="4022725" y="8540750"/>
            <a:ext cx="3078163" cy="4492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BA688CF-3C29-4599-BB09-ED00C48A41C5}" type="slidenum">
              <a:rPr lang="en-US" altLang="zh-CN"/>
              <a:pPr>
                <a:defRPr/>
              </a:pPr>
              <a:t>‹#›</a:t>
            </a:fld>
            <a:endParaRPr lang="en-US" altLang="zh-CN"/>
          </a:p>
        </p:txBody>
      </p:sp>
    </p:spTree>
    <p:extLst>
      <p:ext uri="{BB962C8B-B14F-4D97-AF65-F5344CB8AC3E}">
        <p14:creationId xmlns:p14="http://schemas.microsoft.com/office/powerpoint/2010/main" val="32910346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449263"/>
          </a:xfrm>
          <a:prstGeom prst="rect">
            <a:avLst/>
          </a:prstGeom>
        </p:spPr>
        <p:txBody>
          <a:bodyPr vert="horz" lIns="91440" tIns="45720" rIns="91440" bIns="45720" rtlCol="0"/>
          <a:lstStyle>
            <a:lvl1pPr algn="l" eaLnBrk="1" hangingPunct="1">
              <a:defRPr sz="1200">
                <a:latin typeface="Arial" pitchFamily="34" charset="0"/>
                <a:ea typeface="+mn-ea"/>
              </a:defRPr>
            </a:lvl1pPr>
          </a:lstStyle>
          <a:p>
            <a:pPr>
              <a:defRPr/>
            </a:pPr>
            <a:endParaRPr lang="zh-CN" altLang="en-US"/>
          </a:p>
        </p:txBody>
      </p:sp>
      <p:sp>
        <p:nvSpPr>
          <p:cNvPr id="3" name="日期占位符 2"/>
          <p:cNvSpPr>
            <a:spLocks noGrp="1"/>
          </p:cNvSpPr>
          <p:nvPr>
            <p:ph type="dt" idx="1"/>
          </p:nvPr>
        </p:nvSpPr>
        <p:spPr>
          <a:xfrm>
            <a:off x="4022725" y="0"/>
            <a:ext cx="3078163" cy="449263"/>
          </a:xfrm>
          <a:prstGeom prst="rect">
            <a:avLst/>
          </a:prstGeom>
        </p:spPr>
        <p:txBody>
          <a:bodyPr vert="horz" lIns="91440" tIns="45720" rIns="91440" bIns="45720" rtlCol="0"/>
          <a:lstStyle>
            <a:lvl1pPr algn="r" eaLnBrk="1" hangingPunct="1">
              <a:defRPr sz="1200">
                <a:latin typeface="Arial" pitchFamily="34" charset="0"/>
                <a:ea typeface="+mn-ea"/>
              </a:defRPr>
            </a:lvl1pPr>
          </a:lstStyle>
          <a:p>
            <a:pPr>
              <a:defRPr/>
            </a:pPr>
            <a:fld id="{65355E6B-1D05-4C0D-8735-027EECAEEE00}" type="datetime1">
              <a:rPr lang="zh-CN" altLang="en-US"/>
              <a:pPr>
                <a:defRPr/>
              </a:pPr>
              <a:t>2019/1/9</a:t>
            </a:fld>
            <a:endParaRPr lang="zh-CN" altLang="en-US"/>
          </a:p>
        </p:txBody>
      </p:sp>
      <p:sp>
        <p:nvSpPr>
          <p:cNvPr id="4" name="幻灯片图像占位符 3"/>
          <p:cNvSpPr>
            <a:spLocks noGrp="1" noRot="1" noChangeAspect="1"/>
          </p:cNvSpPr>
          <p:nvPr>
            <p:ph type="sldImg" idx="2"/>
          </p:nvPr>
        </p:nvSpPr>
        <p:spPr>
          <a:xfrm>
            <a:off x="1303338" y="674688"/>
            <a:ext cx="4495800" cy="337185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709613" y="4270375"/>
            <a:ext cx="5683250" cy="4046538"/>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540750"/>
            <a:ext cx="3078163" cy="449263"/>
          </a:xfrm>
          <a:prstGeom prst="rect">
            <a:avLst/>
          </a:prstGeom>
        </p:spPr>
        <p:txBody>
          <a:bodyPr vert="horz" lIns="91440" tIns="45720" rIns="91440" bIns="45720" rtlCol="0" anchor="b"/>
          <a:lstStyle>
            <a:lvl1pPr algn="l" eaLnBrk="1" hangingPunct="1">
              <a:defRPr sz="1200">
                <a:latin typeface="Arial" pitchFamily="34" charset="0"/>
                <a:ea typeface="+mn-ea"/>
              </a:defRPr>
            </a:lvl1pPr>
          </a:lstStyle>
          <a:p>
            <a:pPr>
              <a:defRPr/>
            </a:pPr>
            <a:endParaRPr lang="zh-CN" altLang="en-US"/>
          </a:p>
        </p:txBody>
      </p:sp>
      <p:sp>
        <p:nvSpPr>
          <p:cNvPr id="7" name="灯片编号占位符 6"/>
          <p:cNvSpPr>
            <a:spLocks noGrp="1"/>
          </p:cNvSpPr>
          <p:nvPr>
            <p:ph type="sldNum" sz="quarter" idx="5"/>
          </p:nvPr>
        </p:nvSpPr>
        <p:spPr>
          <a:xfrm>
            <a:off x="4022725" y="8540750"/>
            <a:ext cx="3078163" cy="4492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0D2157-0268-42F2-B6BE-2B8314433A0D}" type="slidenum">
              <a:rPr lang="zh-CN" altLang="en-US"/>
              <a:pPr>
                <a:defRPr/>
              </a:pPr>
              <a:t>‹#›</a:t>
            </a:fld>
            <a:endParaRPr lang="zh-CN" altLang="en-US"/>
          </a:p>
        </p:txBody>
      </p:sp>
      <p:sp>
        <p:nvSpPr>
          <p:cNvPr id="8" name="灯片编号占位符 6"/>
          <p:cNvSpPr txBox="1">
            <a:spLocks/>
          </p:cNvSpPr>
          <p:nvPr/>
        </p:nvSpPr>
        <p:spPr>
          <a:xfrm>
            <a:off x="2682874" y="3581400"/>
            <a:ext cx="3078163" cy="449263"/>
          </a:xfrm>
          <a:prstGeom prst="rect">
            <a:avLst/>
          </a:prstGeom>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defRPr/>
            </a:pPr>
            <a:fld id="{D30D2157-0268-42F2-B6BE-2B8314433A0D}" type="slidenum">
              <a:rPr lang="zh-CN" altLang="en-US" smtClean="0"/>
              <a:pPr>
                <a:defRPr/>
              </a:pPr>
              <a:t>‹#›</a:t>
            </a:fld>
            <a:endParaRPr lang="zh-CN" altLang="en-US" dirty="0"/>
          </a:p>
        </p:txBody>
      </p:sp>
    </p:spTree>
    <p:extLst>
      <p:ext uri="{BB962C8B-B14F-4D97-AF65-F5344CB8AC3E}">
        <p14:creationId xmlns:p14="http://schemas.microsoft.com/office/powerpoint/2010/main" val="189707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30D2157-0268-42F2-B6BE-2B8314433A0D}" type="slidenum">
              <a:rPr lang="zh-CN" altLang="en-US" smtClean="0"/>
              <a:pPr>
                <a:defRPr/>
              </a:pPr>
              <a:t>1</a:t>
            </a:fld>
            <a:endParaRPr lang="zh-CN" altLang="en-US"/>
          </a:p>
        </p:txBody>
      </p:sp>
    </p:spTree>
    <p:extLst>
      <p:ext uri="{BB962C8B-B14F-4D97-AF65-F5344CB8AC3E}">
        <p14:creationId xmlns:p14="http://schemas.microsoft.com/office/powerpoint/2010/main" val="129745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10</a:t>
            </a:fld>
            <a:endParaRPr lang="zh-CN" altLang="en-US"/>
          </a:p>
        </p:txBody>
      </p:sp>
    </p:spTree>
    <p:extLst>
      <p:ext uri="{BB962C8B-B14F-4D97-AF65-F5344CB8AC3E}">
        <p14:creationId xmlns:p14="http://schemas.microsoft.com/office/powerpoint/2010/main" val="4279591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11</a:t>
            </a:fld>
            <a:endParaRPr lang="zh-CN" altLang="en-US"/>
          </a:p>
        </p:txBody>
      </p:sp>
    </p:spTree>
    <p:extLst>
      <p:ext uri="{BB962C8B-B14F-4D97-AF65-F5344CB8AC3E}">
        <p14:creationId xmlns:p14="http://schemas.microsoft.com/office/powerpoint/2010/main" val="2518875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12</a:t>
            </a:fld>
            <a:endParaRPr lang="zh-CN" altLang="en-US"/>
          </a:p>
        </p:txBody>
      </p:sp>
    </p:spTree>
    <p:extLst>
      <p:ext uri="{BB962C8B-B14F-4D97-AF65-F5344CB8AC3E}">
        <p14:creationId xmlns:p14="http://schemas.microsoft.com/office/powerpoint/2010/main" val="331791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13</a:t>
            </a:fld>
            <a:endParaRPr lang="zh-CN" altLang="en-US"/>
          </a:p>
        </p:txBody>
      </p:sp>
    </p:spTree>
    <p:extLst>
      <p:ext uri="{BB962C8B-B14F-4D97-AF65-F5344CB8AC3E}">
        <p14:creationId xmlns:p14="http://schemas.microsoft.com/office/powerpoint/2010/main" val="3325587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14</a:t>
            </a:fld>
            <a:endParaRPr lang="zh-CN" altLang="en-US"/>
          </a:p>
        </p:txBody>
      </p:sp>
    </p:spTree>
    <p:extLst>
      <p:ext uri="{BB962C8B-B14F-4D97-AF65-F5344CB8AC3E}">
        <p14:creationId xmlns:p14="http://schemas.microsoft.com/office/powerpoint/2010/main" val="2987698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15</a:t>
            </a:fld>
            <a:endParaRPr lang="zh-CN" altLang="en-US"/>
          </a:p>
        </p:txBody>
      </p:sp>
    </p:spTree>
    <p:extLst>
      <p:ext uri="{BB962C8B-B14F-4D97-AF65-F5344CB8AC3E}">
        <p14:creationId xmlns:p14="http://schemas.microsoft.com/office/powerpoint/2010/main" val="725706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2</a:t>
            </a:fld>
            <a:endParaRPr lang="zh-CN" altLang="en-US"/>
          </a:p>
        </p:txBody>
      </p:sp>
    </p:spTree>
    <p:extLst>
      <p:ext uri="{BB962C8B-B14F-4D97-AF65-F5344CB8AC3E}">
        <p14:creationId xmlns:p14="http://schemas.microsoft.com/office/powerpoint/2010/main" val="3946445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3</a:t>
            </a:fld>
            <a:endParaRPr lang="zh-CN" altLang="en-US"/>
          </a:p>
        </p:txBody>
      </p:sp>
    </p:spTree>
    <p:extLst>
      <p:ext uri="{BB962C8B-B14F-4D97-AF65-F5344CB8AC3E}">
        <p14:creationId xmlns:p14="http://schemas.microsoft.com/office/powerpoint/2010/main" val="463399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4</a:t>
            </a:fld>
            <a:endParaRPr lang="zh-CN" altLang="en-US"/>
          </a:p>
        </p:txBody>
      </p:sp>
    </p:spTree>
    <p:extLst>
      <p:ext uri="{BB962C8B-B14F-4D97-AF65-F5344CB8AC3E}">
        <p14:creationId xmlns:p14="http://schemas.microsoft.com/office/powerpoint/2010/main" val="212948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5</a:t>
            </a:fld>
            <a:endParaRPr lang="zh-CN" altLang="en-US"/>
          </a:p>
        </p:txBody>
      </p:sp>
    </p:spTree>
    <p:extLst>
      <p:ext uri="{BB962C8B-B14F-4D97-AF65-F5344CB8AC3E}">
        <p14:creationId xmlns:p14="http://schemas.microsoft.com/office/powerpoint/2010/main" val="199604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6</a:t>
            </a:fld>
            <a:endParaRPr lang="zh-CN" altLang="en-US"/>
          </a:p>
        </p:txBody>
      </p:sp>
    </p:spTree>
    <p:extLst>
      <p:ext uri="{BB962C8B-B14F-4D97-AF65-F5344CB8AC3E}">
        <p14:creationId xmlns:p14="http://schemas.microsoft.com/office/powerpoint/2010/main" val="3593445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7</a:t>
            </a:fld>
            <a:endParaRPr lang="zh-CN" altLang="en-US"/>
          </a:p>
        </p:txBody>
      </p:sp>
    </p:spTree>
    <p:extLst>
      <p:ext uri="{BB962C8B-B14F-4D97-AF65-F5344CB8AC3E}">
        <p14:creationId xmlns:p14="http://schemas.microsoft.com/office/powerpoint/2010/main" val="2488651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8</a:t>
            </a:fld>
            <a:endParaRPr lang="zh-CN" altLang="en-US"/>
          </a:p>
        </p:txBody>
      </p:sp>
    </p:spTree>
    <p:extLst>
      <p:ext uri="{BB962C8B-B14F-4D97-AF65-F5344CB8AC3E}">
        <p14:creationId xmlns:p14="http://schemas.microsoft.com/office/powerpoint/2010/main" val="48592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D30D2157-0268-42F2-B6BE-2B8314433A0D}" type="slidenum">
              <a:rPr lang="zh-CN" altLang="en-US" smtClean="0"/>
              <a:pPr>
                <a:defRPr/>
              </a:pPr>
              <a:t>9</a:t>
            </a:fld>
            <a:endParaRPr lang="zh-CN" altLang="en-US"/>
          </a:p>
        </p:txBody>
      </p:sp>
    </p:spTree>
    <p:extLst>
      <p:ext uri="{BB962C8B-B14F-4D97-AF65-F5344CB8AC3E}">
        <p14:creationId xmlns:p14="http://schemas.microsoft.com/office/powerpoint/2010/main" val="182980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grpSp>
        <p:nvGrpSpPr>
          <p:cNvPr id="4" name="Group 29"/>
          <p:cNvGrpSpPr>
            <a:grpSpLocks/>
          </p:cNvGrpSpPr>
          <p:nvPr/>
        </p:nvGrpSpPr>
        <p:grpSpPr bwMode="auto">
          <a:xfrm>
            <a:off x="533400" y="628650"/>
            <a:ext cx="8610600" cy="2114550"/>
            <a:chOff x="720" y="396"/>
            <a:chExt cx="5047" cy="1620"/>
          </a:xfrm>
        </p:grpSpPr>
        <p:sp>
          <p:nvSpPr>
            <p:cNvPr id="5" name="Rectangle 18"/>
            <p:cNvSpPr>
              <a:spLocks noChangeArrowheads="1"/>
            </p:cNvSpPr>
            <p:nvPr userDrawn="1"/>
          </p:nvSpPr>
          <p:spPr bwMode="gray">
            <a:xfrm>
              <a:off x="1056" y="396"/>
              <a:ext cx="4711" cy="159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6" name="Rectangle 28"/>
            <p:cNvSpPr>
              <a:spLocks noChangeArrowheads="1"/>
            </p:cNvSpPr>
            <p:nvPr userDrawn="1"/>
          </p:nvSpPr>
          <p:spPr bwMode="gray">
            <a:xfrm>
              <a:off x="720" y="1352"/>
              <a:ext cx="576" cy="664"/>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grpSp>
      <p:sp>
        <p:nvSpPr>
          <p:cNvPr id="7" name="Rectangle 17"/>
          <p:cNvSpPr>
            <a:spLocks noChangeArrowheads="1"/>
          </p:cNvSpPr>
          <p:nvPr userDrawn="1"/>
        </p:nvSpPr>
        <p:spPr bwMode="gray">
          <a:xfrm>
            <a:off x="520700" y="2555875"/>
            <a:ext cx="8623300" cy="720725"/>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9" name="Rectangle 20"/>
          <p:cNvSpPr>
            <a:spLocks noChangeArrowheads="1"/>
          </p:cNvSpPr>
          <p:nvPr/>
        </p:nvSpPr>
        <p:spPr bwMode="gray">
          <a:xfrm>
            <a:off x="1106488" y="628650"/>
            <a:ext cx="566737" cy="63658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0" name="Rectangle 21"/>
          <p:cNvSpPr>
            <a:spLocks noChangeArrowheads="1"/>
          </p:cNvSpPr>
          <p:nvPr/>
        </p:nvSpPr>
        <p:spPr bwMode="gray">
          <a:xfrm>
            <a:off x="1668463" y="0"/>
            <a:ext cx="585787" cy="635000"/>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1" name="Rectangle 22"/>
          <p:cNvSpPr>
            <a:spLocks noChangeArrowheads="1"/>
          </p:cNvSpPr>
          <p:nvPr/>
        </p:nvSpPr>
        <p:spPr bwMode="gray">
          <a:xfrm>
            <a:off x="1671638" y="628650"/>
            <a:ext cx="585787" cy="6318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2" name="Rectangle 23"/>
          <p:cNvSpPr>
            <a:spLocks noChangeArrowheads="1"/>
          </p:cNvSpPr>
          <p:nvPr/>
        </p:nvSpPr>
        <p:spPr bwMode="gray">
          <a:xfrm>
            <a:off x="531813" y="1250732"/>
            <a:ext cx="574675" cy="6254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3" name="Rectangle 24"/>
          <p:cNvSpPr>
            <a:spLocks noChangeArrowheads="1"/>
          </p:cNvSpPr>
          <p:nvPr/>
        </p:nvSpPr>
        <p:spPr bwMode="gray">
          <a:xfrm>
            <a:off x="1106488" y="1263650"/>
            <a:ext cx="566737" cy="6223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4" name="Rectangle 25"/>
          <p:cNvSpPr>
            <a:spLocks noChangeArrowheads="1"/>
          </p:cNvSpPr>
          <p:nvPr/>
        </p:nvSpPr>
        <p:spPr bwMode="gray">
          <a:xfrm>
            <a:off x="-36513" y="1885950"/>
            <a:ext cx="576263" cy="64452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Tree>
    <p:extLst>
      <p:ext uri="{BB962C8B-B14F-4D97-AF65-F5344CB8AC3E}">
        <p14:creationId xmlns:p14="http://schemas.microsoft.com/office/powerpoint/2010/main" val="206848355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45028"/>
            <a:ext cx="8229600" cy="5431972"/>
          </a:xfrm>
        </p:spPr>
        <p:txBody>
          <a:bodyPr/>
          <a:lstStyle>
            <a:lvl1pPr marL="342900" indent="-342900">
              <a:buClr>
                <a:srgbClr val="0000FF"/>
              </a:buClr>
              <a:buFont typeface="Wingdings" panose="05000000000000000000" pitchFamily="2" charset="2"/>
              <a:buChar char=""/>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6">
            <a:extLst>
              <a:ext uri="{FF2B5EF4-FFF2-40B4-BE49-F238E27FC236}">
                <a16:creationId xmlns:a16="http://schemas.microsoft.com/office/drawing/2014/main" id="{2B2F5976-607D-3E41-9AD5-A368C84CBE4B}"/>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10159748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6">
            <a:extLst>
              <a:ext uri="{FF2B5EF4-FFF2-40B4-BE49-F238E27FC236}">
                <a16:creationId xmlns:a16="http://schemas.microsoft.com/office/drawing/2014/main" id="{BCD1D703-1F42-DE44-827E-C95ABA84FE23}"/>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39127397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28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EB4BD784-0396-E743-9F56-60EB1FE6B20D}"/>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3019940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a:extLst>
              <a:ext uri="{FF2B5EF4-FFF2-40B4-BE49-F238E27FC236}">
                <a16:creationId xmlns:a16="http://schemas.microsoft.com/office/drawing/2014/main" id="{2CB5B674-E6A0-A442-BCA1-0D008B852CAF}"/>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42681699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5D0DE007-8DC1-DB41-9171-A95099B08642}"/>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34589106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Rectangle 6">
            <a:extLst>
              <a:ext uri="{FF2B5EF4-FFF2-40B4-BE49-F238E27FC236}">
                <a16:creationId xmlns:a16="http://schemas.microsoft.com/office/drawing/2014/main" id="{5EEB869D-40FA-2345-A797-075544A0924D}"/>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301085475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836712"/>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703435"/>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9" name="Rectangle 6">
            <a:extLst>
              <a:ext uri="{FF2B5EF4-FFF2-40B4-BE49-F238E27FC236}">
                <a16:creationId xmlns:a16="http://schemas.microsoft.com/office/drawing/2014/main" id="{E53C54F0-B72A-814C-87E8-9FE2C802B8B0}"/>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1121566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457200" y="1228725"/>
            <a:ext cx="8229600" cy="5248275"/>
          </a:xfrm>
        </p:spPr>
        <p:txBody>
          <a:bodyPr/>
          <a:lstStyle/>
          <a:p>
            <a:pPr lvl="0"/>
            <a:r>
              <a:rPr lang="zh-CN" altLang="en-US" noProof="0"/>
              <a:t>单击图标添加表格</a:t>
            </a:r>
          </a:p>
        </p:txBody>
      </p:sp>
      <p:sp>
        <p:nvSpPr>
          <p:cNvPr id="6" name="Rectangle 6">
            <a:extLst>
              <a:ext uri="{FF2B5EF4-FFF2-40B4-BE49-F238E27FC236}">
                <a16:creationId xmlns:a16="http://schemas.microsoft.com/office/drawing/2014/main" id="{F03E2514-CCD5-FA44-8886-D576ED156ADF}"/>
              </a:ext>
            </a:extLst>
          </p:cNvPr>
          <p:cNvSpPr>
            <a:spLocks noGrp="1" noChangeArrowheads="1"/>
          </p:cNvSpPr>
          <p:nvPr>
            <p:ph type="sldNum" sz="quarter" idx="11"/>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extLst>
      <p:ext uri="{BB962C8B-B14F-4D97-AF65-F5344CB8AC3E}">
        <p14:creationId xmlns:p14="http://schemas.microsoft.com/office/powerpoint/2010/main" val="40739386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userDrawn="1"/>
        </p:nvSpPr>
        <p:spPr bwMode="gray">
          <a:xfrm>
            <a:off x="269875" y="3175"/>
            <a:ext cx="8883650" cy="809625"/>
          </a:xfrm>
          <a:prstGeom prst="rect">
            <a:avLst/>
          </a:prstGeom>
          <a:solidFill>
            <a:srgbClr val="3366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027" name="Rectangle 3"/>
          <p:cNvSpPr>
            <a:spLocks noGrp="1" noChangeArrowheads="1"/>
          </p:cNvSpPr>
          <p:nvPr>
            <p:ph type="body" idx="1"/>
          </p:nvPr>
        </p:nvSpPr>
        <p:spPr bwMode="auto">
          <a:xfrm>
            <a:off x="457200" y="12287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28" name="Rectangle 24"/>
          <p:cNvSpPr>
            <a:spLocks noChangeArrowheads="1"/>
          </p:cNvSpPr>
          <p:nvPr/>
        </p:nvSpPr>
        <p:spPr bwMode="gray">
          <a:xfrm>
            <a:off x="0" y="280988"/>
            <a:ext cx="269875" cy="2698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029" name="Rectangle 25"/>
          <p:cNvSpPr>
            <a:spLocks noChangeArrowheads="1"/>
          </p:cNvSpPr>
          <p:nvPr/>
        </p:nvSpPr>
        <p:spPr bwMode="gray">
          <a:xfrm>
            <a:off x="265113" y="0"/>
            <a:ext cx="269875" cy="269875"/>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030" name="Rectangle 28"/>
          <p:cNvSpPr>
            <a:spLocks noChangeArrowheads="1"/>
          </p:cNvSpPr>
          <p:nvPr/>
        </p:nvSpPr>
        <p:spPr bwMode="gray">
          <a:xfrm>
            <a:off x="530225" y="-4763"/>
            <a:ext cx="269875" cy="2682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031" name="Rectangle 29"/>
          <p:cNvSpPr>
            <a:spLocks noChangeArrowheads="1"/>
          </p:cNvSpPr>
          <p:nvPr/>
        </p:nvSpPr>
        <p:spPr bwMode="gray">
          <a:xfrm>
            <a:off x="265113" y="261938"/>
            <a:ext cx="269875" cy="269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032" name="Freeform 15"/>
          <p:cNvSpPr>
            <a:spLocks/>
          </p:cNvSpPr>
          <p:nvPr userDrawn="1"/>
        </p:nvSpPr>
        <p:spPr bwMode="gray">
          <a:xfrm>
            <a:off x="0" y="5881688"/>
            <a:ext cx="9544050" cy="976311"/>
          </a:xfrm>
          <a:custGeom>
            <a:avLst/>
            <a:gdLst>
              <a:gd name="T0" fmla="*/ 2147483647 w 6012"/>
              <a:gd name="T1" fmla="*/ 0 h 1706"/>
              <a:gd name="T2" fmla="*/ 2147483647 w 6012"/>
              <a:gd name="T3" fmla="*/ 2147483647 h 1706"/>
              <a:gd name="T4" fmla="*/ 0 w 6012"/>
              <a:gd name="T5" fmla="*/ 2147483647 h 1706"/>
              <a:gd name="T6" fmla="*/ 2147483647 w 6012"/>
              <a:gd name="T7" fmla="*/ 2147483647 h 1706"/>
              <a:gd name="T8" fmla="*/ 2147483647 w 6012"/>
              <a:gd name="T9" fmla="*/ 2147483647 h 17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12" h="1706">
                <a:moveTo>
                  <a:pt x="5760" y="0"/>
                </a:moveTo>
                <a:cubicBezTo>
                  <a:pt x="5736" y="43"/>
                  <a:pt x="6012" y="1484"/>
                  <a:pt x="4332" y="1484"/>
                </a:cubicBezTo>
                <a:lnTo>
                  <a:pt x="0" y="1493"/>
                </a:lnTo>
                <a:lnTo>
                  <a:pt x="1" y="1706"/>
                </a:lnTo>
                <a:lnTo>
                  <a:pt x="5760" y="1671"/>
                </a:lnTo>
              </a:path>
            </a:pathLst>
          </a:custGeom>
          <a:gradFill rotWithShape="1">
            <a:gsLst>
              <a:gs pos="0">
                <a:srgbClr val="3D81BF"/>
              </a:gs>
              <a:gs pos="100000">
                <a:srgbClr val="B5CFE7"/>
              </a:gs>
            </a:gsLst>
            <a:lin ang="5400000" scaled="1"/>
          </a:gradFill>
          <a:ln>
            <a:noFill/>
          </a:ln>
          <a:extLst>
            <a:ext uri="{91240B29-F687-4F45-9708-019B960494DF}">
              <a14:hiddenLine xmlns:a14="http://schemas.microsoft.com/office/drawing/2010/main" w="0" cap="flat" cmpd="sng">
                <a:solidFill>
                  <a:srgbClr val="000000"/>
                </a:solidFill>
                <a:prstDash val="solid"/>
                <a:round/>
                <a:headEnd type="none" w="med" len="med"/>
                <a:tailEnd type="none" w="med" len="med"/>
              </a14:hiddenLine>
            </a:ext>
          </a:extLst>
        </p:spPr>
        <p:txBody>
          <a:bodyPr/>
          <a:lstStyle/>
          <a:p>
            <a:endParaRPr lang="zh-CN" altLang="en-US"/>
          </a:p>
        </p:txBody>
      </p:sp>
      <p:sp>
        <p:nvSpPr>
          <p:cNvPr id="1033" name="Freeform 16"/>
          <p:cNvSpPr>
            <a:spLocks/>
          </p:cNvSpPr>
          <p:nvPr userDrawn="1"/>
        </p:nvSpPr>
        <p:spPr bwMode="gray">
          <a:xfrm>
            <a:off x="9525" y="6324600"/>
            <a:ext cx="9144000" cy="574763"/>
          </a:xfrm>
          <a:custGeom>
            <a:avLst/>
            <a:gdLst>
              <a:gd name="T0" fmla="*/ 2147483647 w 5760"/>
              <a:gd name="T1" fmla="*/ 0 h 689"/>
              <a:gd name="T2" fmla="*/ 2147483647 w 5760"/>
              <a:gd name="T3" fmla="*/ 2147483647 h 689"/>
              <a:gd name="T4" fmla="*/ 0 w 5760"/>
              <a:gd name="T5" fmla="*/ 2147483647 h 689"/>
              <a:gd name="T6" fmla="*/ 2147483647 w 5760"/>
              <a:gd name="T7" fmla="*/ 2147483647 h 689"/>
              <a:gd name="T8" fmla="*/ 2147483647 w 5760"/>
              <a:gd name="T9" fmla="*/ 2147483647 h 6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0" h="689">
                <a:moveTo>
                  <a:pt x="5754" y="0"/>
                </a:moveTo>
                <a:cubicBezTo>
                  <a:pt x="5730" y="0"/>
                  <a:pt x="5640" y="474"/>
                  <a:pt x="4722" y="486"/>
                </a:cubicBezTo>
                <a:lnTo>
                  <a:pt x="0" y="489"/>
                </a:lnTo>
                <a:lnTo>
                  <a:pt x="1" y="689"/>
                </a:lnTo>
                <a:lnTo>
                  <a:pt x="5760" y="657"/>
                </a:lnTo>
              </a:path>
            </a:pathLst>
          </a:custGeom>
          <a:solidFill>
            <a:srgbClr val="3366CC"/>
          </a:solidFill>
          <a:ln>
            <a:noFill/>
          </a:ln>
          <a:extLst>
            <a:ext uri="{91240B29-F687-4F45-9708-019B960494DF}">
              <a14:hiddenLine xmlns:a14="http://schemas.microsoft.com/office/drawing/2010/main" w="0" cap="flat" cmpd="sng">
                <a:solidFill>
                  <a:srgbClr val="000000"/>
                </a:solidFill>
                <a:prstDash val="solid"/>
                <a:round/>
                <a:headEnd type="none" w="med" len="med"/>
                <a:tailEnd type="none" w="med" len="med"/>
              </a14:hiddenLine>
            </a:ext>
          </a:extLst>
        </p:spPr>
        <p:txBody>
          <a:bodyPr/>
          <a:lstStyle/>
          <a:p>
            <a:endParaRPr lang="zh-CN" altLang="en-US"/>
          </a:p>
        </p:txBody>
      </p:sp>
      <p:sp>
        <p:nvSpPr>
          <p:cNvPr id="1034" name="Rectangle 29"/>
          <p:cNvSpPr>
            <a:spLocks noChangeArrowheads="1"/>
          </p:cNvSpPr>
          <p:nvPr userDrawn="1"/>
        </p:nvSpPr>
        <p:spPr bwMode="gray">
          <a:xfrm>
            <a:off x="0" y="542925"/>
            <a:ext cx="269875" cy="2698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endParaRPr lang="zh-CN" altLang="en-US">
              <a:solidFill>
                <a:srgbClr val="000000"/>
              </a:solidFill>
            </a:endParaRPr>
          </a:p>
        </p:txBody>
      </p:sp>
      <p:sp>
        <p:nvSpPr>
          <p:cNvPr id="14" name="Rectangle 6">
            <a:extLst>
              <a:ext uri="{FF2B5EF4-FFF2-40B4-BE49-F238E27FC236}">
                <a16:creationId xmlns:a16="http://schemas.microsoft.com/office/drawing/2014/main" id="{35E8C286-6956-5745-8303-1A6FFF420659}"/>
              </a:ext>
            </a:extLst>
          </p:cNvPr>
          <p:cNvSpPr>
            <a:spLocks noGrp="1" noChangeArrowheads="1"/>
          </p:cNvSpPr>
          <p:nvPr>
            <p:ph type="sldNum" sz="quarter" idx="4"/>
          </p:nvPr>
        </p:nvSpPr>
        <p:spPr>
          <a:xfrm>
            <a:off x="8631088" y="6492701"/>
            <a:ext cx="2133600" cy="320675"/>
          </a:xfrm>
          <a:prstGeom prst="rect">
            <a:avLst/>
          </a:prstGeom>
        </p:spPr>
        <p:txBody>
          <a:bodyPr vert="horz" wrap="square" lIns="91440" tIns="45720" rIns="91440" bIns="45720" numCol="1" anchor="t" anchorCtr="0" compatLnSpc="1">
            <a:prstTxWarp prst="textNoShape">
              <a:avLst/>
            </a:prstTxWarp>
          </a:bodyPr>
          <a:lstStyle>
            <a:lvl1pPr eaLnBrk="1" hangingPunct="1">
              <a:defRPr b="1">
                <a:solidFill>
                  <a:schemeClr val="bg1"/>
                </a:solidFill>
              </a:defRPr>
            </a:lvl1pPr>
          </a:lstStyle>
          <a:p>
            <a:pPr>
              <a:defRPr/>
            </a:pPr>
            <a:r>
              <a:rPr lang="en-US" altLang="zh-Hans" dirty="0"/>
              <a:t>P</a:t>
            </a:r>
            <a:fld id="{DE7977A6-0A49-4E6F-894B-BE950EF59A9F}"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701" r:id="rId1"/>
    <p:sldLayoutId id="2147484700" r:id="rId2"/>
    <p:sldLayoutId id="2147484702" r:id="rId3"/>
    <p:sldLayoutId id="2147484703" r:id="rId4"/>
    <p:sldLayoutId id="2147484704" r:id="rId5"/>
    <p:sldLayoutId id="2147484706" r:id="rId6"/>
    <p:sldLayoutId id="2147484707" r:id="rId7"/>
    <p:sldLayoutId id="2147484708" r:id="rId8"/>
    <p:sldLayoutId id="2147484711" r:id="rId9"/>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3"/>
          <p:cNvSpPr txBox="1">
            <a:spLocks noChangeArrowheads="1"/>
          </p:cNvSpPr>
          <p:nvPr/>
        </p:nvSpPr>
        <p:spPr bwMode="auto">
          <a:xfrm>
            <a:off x="683568" y="908720"/>
            <a:ext cx="8270544" cy="1066189"/>
          </a:xfrm>
          <a:prstGeom prst="rect">
            <a:avLst/>
          </a:prstGeom>
          <a:noFill/>
          <a:ln w="9525">
            <a:noFill/>
            <a:miter lim="800000"/>
            <a:headEnd/>
            <a:tailEnd/>
          </a:ln>
        </p:spPr>
        <p:txBody>
          <a:bodyPr wrap="square">
            <a:spAutoFit/>
          </a:bodyPr>
          <a:lstStyle/>
          <a:p>
            <a:pPr algn="ctr">
              <a:lnSpc>
                <a:spcPct val="150000"/>
              </a:lnSpc>
              <a:spcAft>
                <a:spcPts val="600"/>
              </a:spcAft>
              <a:defRPr/>
            </a:pPr>
            <a:r>
              <a:rPr lang="zh-CN" altLang="en-US" sz="4800" b="1" dirty="0">
                <a:solidFill>
                  <a:srgbClr val="FFFFFF"/>
                </a:solidFill>
                <a:latin typeface="Verdana" panose="020B0604030504040204" pitchFamily="34" charset="0"/>
                <a:ea typeface="Verdana" panose="020B0604030504040204" pitchFamily="34" charset="0"/>
                <a:cs typeface="Verdana" panose="020B0604030504040204" pitchFamily="34" charset="0"/>
              </a:rPr>
              <a:t>第一章 引论</a:t>
            </a:r>
            <a:endParaRPr lang="en-US" altLang="zh-CN" sz="4800" b="1" dirty="0">
              <a:solidFill>
                <a:srgbClr val="FFFFFF"/>
              </a:solidFill>
              <a:latin typeface="Verdana" panose="020B0604030504040204" pitchFamily="34" charset="0"/>
              <a:ea typeface="Verdana" panose="020B0604030504040204" pitchFamily="34" charset="0"/>
              <a:cs typeface="Verdana" panose="020B0604030504040204" pitchFamily="34" charset="0"/>
            </a:endParaRPr>
          </a:p>
        </p:txBody>
      </p:sp>
      <p:sp>
        <p:nvSpPr>
          <p:cNvPr id="14340" name="TextBox 4"/>
          <p:cNvSpPr txBox="1">
            <a:spLocks noChangeArrowheads="1"/>
          </p:cNvSpPr>
          <p:nvPr/>
        </p:nvSpPr>
        <p:spPr bwMode="auto">
          <a:xfrm>
            <a:off x="1459986" y="3861048"/>
            <a:ext cx="6553200" cy="1781642"/>
          </a:xfrm>
          <a:prstGeom prst="rect">
            <a:avLst/>
          </a:prstGeom>
          <a:noFill/>
          <a:ln w="9525">
            <a:noFill/>
            <a:miter lim="800000"/>
            <a:headEnd/>
            <a:tailEnd/>
          </a:ln>
        </p:spPr>
        <p:txBody>
          <a:bodyPr wrap="square">
            <a:spAutoFit/>
          </a:bodyPr>
          <a:lstStyle/>
          <a:p>
            <a:pPr algn="ctr">
              <a:lnSpc>
                <a:spcPct val="125000"/>
              </a:lnSpc>
              <a:spcBef>
                <a:spcPts val="1200"/>
              </a:spcBef>
              <a:spcAft>
                <a:spcPts val="1200"/>
              </a:spcAft>
              <a:defRPr/>
            </a:pPr>
            <a:r>
              <a:rPr lang="zh-CN" altLang="en-US" sz="4400" kern="2000" cap="all" spc="3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latin typeface="Verdana" panose="020B0604030504040204" pitchFamily="34" charset="0"/>
                <a:ea typeface="黑体" panose="02010609060101010101" pitchFamily="49" charset="-122"/>
                <a:cs typeface="Verdana" panose="020B0604030504040204" pitchFamily="34" charset="0"/>
              </a:rPr>
              <a:t>许小可</a:t>
            </a:r>
            <a:r>
              <a:rPr lang="zh-Hans" altLang="en-US" sz="4400" kern="2000" cap="all" spc="3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latin typeface="Verdana" panose="020B0604030504040204" pitchFamily="34" charset="0"/>
                <a:ea typeface="黑体" panose="02010609060101010101" pitchFamily="49" charset="-122"/>
                <a:cs typeface="Verdana" panose="020B0604030504040204" pitchFamily="34" charset="0"/>
              </a:rPr>
              <a:t> </a:t>
            </a:r>
            <a:endParaRPr lang="en-US" altLang="zh-CN" sz="4400" kern="2000" cap="all" spc="30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latin typeface="Verdana" panose="020B0604030504040204" pitchFamily="34" charset="0"/>
              <a:ea typeface="Verdana" panose="020B0604030504040204" pitchFamily="34" charset="0"/>
              <a:cs typeface="Verdana" panose="020B0604030504040204" pitchFamily="34" charset="0"/>
            </a:endParaRPr>
          </a:p>
          <a:p>
            <a:pPr algn="ctr">
              <a:lnSpc>
                <a:spcPct val="125000"/>
              </a:lnSpc>
              <a:spcBef>
                <a:spcPts val="600"/>
              </a:spcBef>
              <a:spcAft>
                <a:spcPts val="1200"/>
              </a:spcAft>
              <a:defRPr/>
            </a:pPr>
            <a:r>
              <a:rPr lang="zh-CN" altLang="en-US" sz="3600" b="1" dirty="0">
                <a:latin typeface="Verdana" panose="020B0604030504040204" pitchFamily="34" charset="0"/>
                <a:ea typeface="黑体" panose="02010609060101010101" pitchFamily="49" charset="-122"/>
                <a:cs typeface="Verdana" panose="020B0604030504040204" pitchFamily="34" charset="0"/>
              </a:rPr>
              <a:t>大连民族大学信通学院</a:t>
            </a:r>
            <a:endParaRPr lang="en-US" altLang="zh-CN" sz="3600" b="1" dirty="0">
              <a:latin typeface="Verdana" panose="020B0604030504040204" pitchFamily="34" charset="0"/>
              <a:ea typeface="Verdana" panose="020B0604030504040204" pitchFamily="34" charset="0"/>
              <a:cs typeface="Verdan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1.4</a:t>
            </a:r>
            <a:r>
              <a:rPr lang="zh-CN" altLang="en-US" sz="3600" b="1" dirty="0">
                <a:solidFill>
                  <a:schemeClr val="bg1"/>
                </a:solidFill>
                <a:latin typeface="黑体" panose="02010609060101010101" pitchFamily="49" charset="-122"/>
                <a:ea typeface="黑体" panose="02010609060101010101" pitchFamily="49" charset="-122"/>
              </a:rPr>
              <a:t> 如何构建一个可计算的框架</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10</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sz="2400" b="1" kern="0" dirty="0"/>
              <a:t>传统传播学领域的学者基于经典的大众传播学理论框架来研究信息传播，这种研究范式在社交网络的人际传播大背景下亟待升级和发展。</a:t>
            </a:r>
            <a:endParaRPr lang="en-US" altLang="zh-CN" sz="2400" b="1" kern="0" dirty="0"/>
          </a:p>
          <a:p>
            <a:pPr>
              <a:lnSpc>
                <a:spcPct val="200000"/>
              </a:lnSpc>
            </a:pPr>
            <a:r>
              <a:rPr lang="zh-CN" altLang="en-US" sz="2400" b="1" kern="0" dirty="0"/>
              <a:t>网络科学研究者的结构主义思想为传播学领域吹来一缕新风，但是由于他们对信息传播的复杂过程理解的不够深入，有时会夸大或异化网络结构对于信息传播的影响。</a:t>
            </a:r>
            <a:endParaRPr lang="en-US" altLang="zh-CN" sz="2400" b="1" kern="0" dirty="0"/>
          </a:p>
        </p:txBody>
      </p:sp>
    </p:spTree>
    <p:extLst>
      <p:ext uri="{BB962C8B-B14F-4D97-AF65-F5344CB8AC3E}">
        <p14:creationId xmlns:p14="http://schemas.microsoft.com/office/powerpoint/2010/main" val="32144974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1.4</a:t>
            </a:r>
            <a:r>
              <a:rPr lang="zh-CN" altLang="en-US" sz="3600" b="1" dirty="0">
                <a:solidFill>
                  <a:schemeClr val="bg1"/>
                </a:solidFill>
                <a:latin typeface="黑体" panose="02010609060101010101" pitchFamily="49" charset="-122"/>
                <a:ea typeface="黑体" panose="02010609060101010101" pitchFamily="49" charset="-122"/>
              </a:rPr>
              <a:t> 如何构建一个可计算的框架</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11</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解决这一问题的方式是融合多个学科的力量，为信息传播再造一个研究框架，也就是本书提到的计算传播学。</a:t>
            </a:r>
            <a:endParaRPr lang="en-US" altLang="zh-CN" b="1" kern="0" dirty="0"/>
          </a:p>
          <a:p>
            <a:pPr>
              <a:lnSpc>
                <a:spcPct val="200000"/>
              </a:lnSpc>
            </a:pPr>
            <a:r>
              <a:rPr lang="zh-CN" altLang="en-US" b="1" kern="0" dirty="0"/>
              <a:t>计算传播学的主旨是基于计算社会科学，为传播学构建一个整个信息传播过程可计算的框架。</a:t>
            </a:r>
            <a:endParaRPr lang="en-US" altLang="zh-CN" b="1" kern="0" dirty="0"/>
          </a:p>
        </p:txBody>
      </p:sp>
    </p:spTree>
    <p:extLst>
      <p:ext uri="{BB962C8B-B14F-4D97-AF65-F5344CB8AC3E}">
        <p14:creationId xmlns:p14="http://schemas.microsoft.com/office/powerpoint/2010/main" val="396649362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1.4</a:t>
            </a:r>
            <a:r>
              <a:rPr lang="zh-CN" altLang="en-US" sz="3600" b="1" dirty="0">
                <a:solidFill>
                  <a:schemeClr val="bg1"/>
                </a:solidFill>
                <a:latin typeface="黑体" panose="02010609060101010101" pitchFamily="49" charset="-122"/>
                <a:ea typeface="黑体" panose="02010609060101010101" pitchFamily="49" charset="-122"/>
              </a:rPr>
              <a:t> 如何构建一个可计算的框架</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12</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计算传播学的实践基础是目前越来越多的</a:t>
            </a:r>
            <a:r>
              <a:rPr lang="zh-CN" altLang="en-US" b="1" kern="0" dirty="0">
                <a:solidFill>
                  <a:srgbClr val="0000FF"/>
                </a:solidFill>
              </a:rPr>
              <a:t>大数据</a:t>
            </a:r>
            <a:r>
              <a:rPr lang="zh-CN" altLang="en-US" b="1" kern="0" dirty="0"/>
              <a:t>。</a:t>
            </a:r>
            <a:endParaRPr lang="en-US" altLang="zh-CN" b="1" kern="0" dirty="0"/>
          </a:p>
          <a:p>
            <a:pPr>
              <a:lnSpc>
                <a:spcPct val="200000"/>
              </a:lnSpc>
            </a:pPr>
            <a:r>
              <a:rPr lang="zh-CN" altLang="en-US" b="1" kern="0" dirty="0"/>
              <a:t>计算传播学依赖的重要手段是</a:t>
            </a:r>
            <a:r>
              <a:rPr lang="zh-CN" altLang="en-US" b="1" kern="0" dirty="0">
                <a:solidFill>
                  <a:srgbClr val="FF0000"/>
                </a:solidFill>
              </a:rPr>
              <a:t>计算</a:t>
            </a:r>
            <a:r>
              <a:rPr lang="zh-CN" altLang="en-US" b="1" kern="0" dirty="0"/>
              <a:t>。</a:t>
            </a:r>
            <a:endParaRPr lang="en-US" altLang="zh-CN" b="1" kern="0" dirty="0"/>
          </a:p>
        </p:txBody>
      </p:sp>
    </p:spTree>
    <p:extLst>
      <p:ext uri="{BB962C8B-B14F-4D97-AF65-F5344CB8AC3E}">
        <p14:creationId xmlns:p14="http://schemas.microsoft.com/office/powerpoint/2010/main" val="35610354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58748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1.5</a:t>
            </a:r>
            <a:r>
              <a:rPr lang="zh-CN" altLang="en-US" sz="3600" b="1" dirty="0">
                <a:solidFill>
                  <a:schemeClr val="bg1"/>
                </a:solidFill>
                <a:latin typeface="黑体" panose="02010609060101010101" pitchFamily="49" charset="-122"/>
                <a:ea typeface="黑体" panose="02010609060101010101" pitchFamily="49" charset="-122"/>
              </a:rPr>
              <a:t> 本书内容简介</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13</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539552" y="764704"/>
            <a:ext cx="822960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en-US" altLang="zh-CN" b="1" kern="0" dirty="0">
                <a:solidFill>
                  <a:srgbClr val="0000FF"/>
                </a:solidFill>
              </a:rPr>
              <a:t>[1]</a:t>
            </a:r>
            <a:r>
              <a:rPr lang="zh-CN" altLang="en-US" b="1" kern="0" dirty="0">
                <a:solidFill>
                  <a:srgbClr val="0000FF"/>
                </a:solidFill>
              </a:rPr>
              <a:t> 第一部分分析了社交网络中信息传播的测量</a:t>
            </a:r>
            <a:endParaRPr lang="en-US" altLang="zh-CN" b="1" kern="0" dirty="0">
              <a:solidFill>
                <a:srgbClr val="0000FF"/>
              </a:solidFill>
            </a:endParaRPr>
          </a:p>
        </p:txBody>
      </p:sp>
      <p:sp>
        <p:nvSpPr>
          <p:cNvPr id="5" name="内容占位符 1">
            <a:extLst>
              <a:ext uri="{FF2B5EF4-FFF2-40B4-BE49-F238E27FC236}">
                <a16:creationId xmlns:a16="http://schemas.microsoft.com/office/drawing/2014/main" id="{FE4A4929-BBD7-2B43-AFAD-9141BC9F9AD5}"/>
              </a:ext>
            </a:extLst>
          </p:cNvPr>
          <p:cNvSpPr txBox="1">
            <a:spLocks/>
          </p:cNvSpPr>
          <p:nvPr/>
        </p:nvSpPr>
        <p:spPr bwMode="auto">
          <a:xfrm>
            <a:off x="179512" y="2132856"/>
            <a:ext cx="8656476"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第二章 社交网络中单条信息传播的多维度测量</a:t>
            </a:r>
            <a:endParaRPr lang="en-US" altLang="zh-CN" b="1" kern="0" dirty="0"/>
          </a:p>
          <a:p>
            <a:pPr>
              <a:lnSpc>
                <a:spcPct val="200000"/>
              </a:lnSpc>
            </a:pPr>
            <a:r>
              <a:rPr lang="zh-CN" altLang="en-US" b="1" kern="0" dirty="0"/>
              <a:t>第三章 社交网络中影响单条信息传播的各种因素</a:t>
            </a:r>
            <a:endParaRPr lang="en-US" altLang="zh-CN" b="1" kern="0" dirty="0"/>
          </a:p>
          <a:p>
            <a:pPr>
              <a:lnSpc>
                <a:spcPct val="200000"/>
              </a:lnSpc>
            </a:pPr>
            <a:r>
              <a:rPr lang="zh-CN" altLang="en-US" b="1" kern="0" dirty="0"/>
              <a:t>第四章 社交网络中节点的传播能力进行计算和排序</a:t>
            </a:r>
          </a:p>
          <a:p>
            <a:pPr>
              <a:lnSpc>
                <a:spcPct val="200000"/>
              </a:lnSpc>
            </a:pPr>
            <a:r>
              <a:rPr lang="zh-CN" altLang="en-US" b="1" kern="0" dirty="0"/>
              <a:t>第五章 社交网络中常用的信息传播模型</a:t>
            </a:r>
          </a:p>
        </p:txBody>
      </p:sp>
    </p:spTree>
    <p:extLst>
      <p:ext uri="{BB962C8B-B14F-4D97-AF65-F5344CB8AC3E}">
        <p14:creationId xmlns:p14="http://schemas.microsoft.com/office/powerpoint/2010/main" val="31771820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58748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1.5</a:t>
            </a:r>
            <a:r>
              <a:rPr lang="zh-CN" altLang="en-US" sz="3600" b="1" dirty="0">
                <a:solidFill>
                  <a:schemeClr val="bg1"/>
                </a:solidFill>
                <a:latin typeface="黑体" panose="02010609060101010101" pitchFamily="49" charset="-122"/>
                <a:ea typeface="黑体" panose="02010609060101010101" pitchFamily="49" charset="-122"/>
              </a:rPr>
              <a:t> 本书内容简介</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14</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107504" y="764704"/>
            <a:ext cx="8856984" cy="96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en-US" altLang="zh-CN" b="1" kern="0" dirty="0">
                <a:solidFill>
                  <a:srgbClr val="0000FF"/>
                </a:solidFill>
              </a:rPr>
              <a:t>[2]</a:t>
            </a:r>
            <a:r>
              <a:rPr lang="zh-CN" altLang="en-US" b="1" kern="0" dirty="0">
                <a:solidFill>
                  <a:srgbClr val="0000FF"/>
                </a:solidFill>
              </a:rPr>
              <a:t> 第二部分介绍社交网络中计算传播学的相关应用</a:t>
            </a:r>
            <a:endParaRPr lang="en-US" altLang="zh-CN" b="1" kern="0" dirty="0">
              <a:solidFill>
                <a:srgbClr val="0000FF"/>
              </a:solidFill>
            </a:endParaRPr>
          </a:p>
        </p:txBody>
      </p:sp>
      <p:sp>
        <p:nvSpPr>
          <p:cNvPr id="5" name="内容占位符 1">
            <a:extLst>
              <a:ext uri="{FF2B5EF4-FFF2-40B4-BE49-F238E27FC236}">
                <a16:creationId xmlns:a16="http://schemas.microsoft.com/office/drawing/2014/main" id="{FE4A4929-BBD7-2B43-AFAD-9141BC9F9AD5}"/>
              </a:ext>
            </a:extLst>
          </p:cNvPr>
          <p:cNvSpPr txBox="1">
            <a:spLocks/>
          </p:cNvSpPr>
          <p:nvPr/>
        </p:nvSpPr>
        <p:spPr bwMode="auto">
          <a:xfrm>
            <a:off x="0" y="2132856"/>
            <a:ext cx="9144000"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第六章 计算传播学在新闻和公共舆论领域中的应用</a:t>
            </a:r>
          </a:p>
          <a:p>
            <a:pPr>
              <a:lnSpc>
                <a:spcPct val="200000"/>
              </a:lnSpc>
            </a:pPr>
            <a:r>
              <a:rPr lang="zh-CN" altLang="en-US" b="1" kern="0" dirty="0"/>
              <a:t>第七章 电子商务中的口碑营销</a:t>
            </a:r>
          </a:p>
          <a:p>
            <a:pPr>
              <a:lnSpc>
                <a:spcPct val="200000"/>
              </a:lnSpc>
            </a:pPr>
            <a:r>
              <a:rPr lang="zh-CN" altLang="en-US" b="1" kern="0" dirty="0"/>
              <a:t>第八章 由信息传播扩展到行为、情绪和感受的传播</a:t>
            </a:r>
          </a:p>
        </p:txBody>
      </p:sp>
    </p:spTree>
    <p:extLst>
      <p:ext uri="{BB962C8B-B14F-4D97-AF65-F5344CB8AC3E}">
        <p14:creationId xmlns:p14="http://schemas.microsoft.com/office/powerpoint/2010/main" val="266533040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58748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1.5</a:t>
            </a:r>
            <a:r>
              <a:rPr lang="zh-CN" altLang="en-US" sz="3600" b="1" dirty="0">
                <a:solidFill>
                  <a:schemeClr val="bg1"/>
                </a:solidFill>
                <a:latin typeface="黑体" panose="02010609060101010101" pitchFamily="49" charset="-122"/>
                <a:ea typeface="黑体" panose="02010609060101010101" pitchFamily="49" charset="-122"/>
              </a:rPr>
              <a:t> 本书内容简介</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15</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179512" y="764704"/>
            <a:ext cx="8589640"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en-US" altLang="zh-CN" b="1" kern="0" dirty="0">
                <a:solidFill>
                  <a:srgbClr val="0000FF"/>
                </a:solidFill>
              </a:rPr>
              <a:t>[3]</a:t>
            </a:r>
            <a:r>
              <a:rPr lang="zh-CN" altLang="en-US" b="1" kern="0" dirty="0">
                <a:solidFill>
                  <a:srgbClr val="0000FF"/>
                </a:solidFill>
              </a:rPr>
              <a:t> 第三部分介绍了相关研究方法和技术处理手段</a:t>
            </a:r>
            <a:endParaRPr lang="en-US" altLang="zh-CN" b="1" kern="0" dirty="0">
              <a:solidFill>
                <a:srgbClr val="0000FF"/>
              </a:solidFill>
            </a:endParaRPr>
          </a:p>
        </p:txBody>
      </p:sp>
      <p:sp>
        <p:nvSpPr>
          <p:cNvPr id="5" name="内容占位符 1">
            <a:extLst>
              <a:ext uri="{FF2B5EF4-FFF2-40B4-BE49-F238E27FC236}">
                <a16:creationId xmlns:a16="http://schemas.microsoft.com/office/drawing/2014/main" id="{FE4A4929-BBD7-2B43-AFAD-9141BC9F9AD5}"/>
              </a:ext>
            </a:extLst>
          </p:cNvPr>
          <p:cNvSpPr txBox="1">
            <a:spLocks/>
          </p:cNvSpPr>
          <p:nvPr/>
        </p:nvSpPr>
        <p:spPr bwMode="auto">
          <a:xfrm>
            <a:off x="179512" y="2132856"/>
            <a:ext cx="8964488"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第九章 社交网络中的抽样技术及其实际应用</a:t>
            </a:r>
            <a:endParaRPr lang="en-US" altLang="zh-CN" b="1" kern="0" dirty="0"/>
          </a:p>
          <a:p>
            <a:pPr>
              <a:lnSpc>
                <a:spcPct val="200000"/>
              </a:lnSpc>
            </a:pPr>
            <a:r>
              <a:rPr lang="zh-CN" altLang="en-US" b="1" kern="0" dirty="0"/>
              <a:t>第十章 社交网络中的置乱零模型及其实际应用</a:t>
            </a:r>
            <a:endParaRPr lang="en-US" altLang="zh-CN" b="1" kern="0" dirty="0"/>
          </a:p>
          <a:p>
            <a:pPr>
              <a:lnSpc>
                <a:spcPct val="200000"/>
              </a:lnSpc>
            </a:pPr>
            <a:r>
              <a:rPr lang="zh-CN" altLang="en-US" b="1" kern="0" dirty="0"/>
              <a:t>第十一章 基于</a:t>
            </a:r>
            <a:r>
              <a:rPr lang="en-US" altLang="zh-CN" b="1" kern="0" dirty="0"/>
              <a:t>python</a:t>
            </a:r>
            <a:r>
              <a:rPr lang="zh-CN" altLang="en-US" b="1" kern="0" dirty="0"/>
              <a:t>语言进行实证数据的定量分析</a:t>
            </a:r>
          </a:p>
        </p:txBody>
      </p:sp>
    </p:spTree>
    <p:extLst>
      <p:ext uri="{BB962C8B-B14F-4D97-AF65-F5344CB8AC3E}">
        <p14:creationId xmlns:p14="http://schemas.microsoft.com/office/powerpoint/2010/main" val="93687881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484BE5F-1ED5-004C-9A91-34BC67CAC7E5}"/>
              </a:ext>
            </a:extLst>
          </p:cNvPr>
          <p:cNvPicPr>
            <a:picLocks noChangeAspect="1"/>
          </p:cNvPicPr>
          <p:nvPr/>
        </p:nvPicPr>
        <p:blipFill>
          <a:blip r:embed="rId2"/>
          <a:stretch>
            <a:fillRect/>
          </a:stretch>
        </p:blipFill>
        <p:spPr>
          <a:xfrm>
            <a:off x="202728" y="857051"/>
            <a:ext cx="4450147" cy="5733256"/>
          </a:xfrm>
          <a:prstGeom prst="rect">
            <a:avLst/>
          </a:prstGeom>
        </p:spPr>
      </p:pic>
      <p:pic>
        <p:nvPicPr>
          <p:cNvPr id="6" name="图片 5">
            <a:extLst>
              <a:ext uri="{FF2B5EF4-FFF2-40B4-BE49-F238E27FC236}">
                <a16:creationId xmlns:a16="http://schemas.microsoft.com/office/drawing/2014/main" id="{41A30EB7-128B-6149-B9EE-A5BCD1BFB15A}"/>
              </a:ext>
            </a:extLst>
          </p:cNvPr>
          <p:cNvPicPr>
            <a:picLocks noChangeAspect="1"/>
          </p:cNvPicPr>
          <p:nvPr/>
        </p:nvPicPr>
        <p:blipFill>
          <a:blip r:embed="rId3"/>
          <a:stretch>
            <a:fillRect/>
          </a:stretch>
        </p:blipFill>
        <p:spPr>
          <a:xfrm>
            <a:off x="4652875" y="836712"/>
            <a:ext cx="4536504" cy="4536504"/>
          </a:xfrm>
          <a:prstGeom prst="rect">
            <a:avLst/>
          </a:prstGeom>
        </p:spPr>
      </p:pic>
      <p:sp>
        <p:nvSpPr>
          <p:cNvPr id="8" name="矩形 7">
            <a:extLst>
              <a:ext uri="{FF2B5EF4-FFF2-40B4-BE49-F238E27FC236}">
                <a16:creationId xmlns:a16="http://schemas.microsoft.com/office/drawing/2014/main" id="{03403CEE-A204-CF45-9390-76CED3CFE32C}"/>
              </a:ext>
            </a:extLst>
          </p:cNvPr>
          <p:cNvSpPr/>
          <p:nvPr/>
        </p:nvSpPr>
        <p:spPr>
          <a:xfrm>
            <a:off x="4556537" y="5373216"/>
            <a:ext cx="4729180" cy="584775"/>
          </a:xfrm>
          <a:prstGeom prst="rect">
            <a:avLst/>
          </a:prstGeom>
        </p:spPr>
        <p:txBody>
          <a:bodyPr wrap="none">
            <a:spAutoFit/>
          </a:bodyPr>
          <a:lstStyle/>
          <a:p>
            <a:r>
              <a:rPr lang="zh-CN" altLang="en-US" sz="3200" b="1" dirty="0">
                <a:solidFill>
                  <a:schemeClr val="accent1"/>
                </a:solidFill>
                <a:latin typeface="+mn-ea"/>
                <a:ea typeface="+mn-ea"/>
              </a:rPr>
              <a:t>xuxiaoke@foxmail.com</a:t>
            </a:r>
          </a:p>
        </p:txBody>
      </p:sp>
      <p:sp>
        <p:nvSpPr>
          <p:cNvPr id="9" name="标题 1">
            <a:extLst>
              <a:ext uri="{FF2B5EF4-FFF2-40B4-BE49-F238E27FC236}">
                <a16:creationId xmlns:a16="http://schemas.microsoft.com/office/drawing/2014/main" id="{BE013A5A-AA4F-B348-A872-6F9C2957372B}"/>
              </a:ext>
            </a:extLst>
          </p:cNvPr>
          <p:cNvSpPr txBox="1">
            <a:spLocks/>
          </p:cNvSpPr>
          <p:nvPr/>
        </p:nvSpPr>
        <p:spPr bwMode="auto">
          <a:xfrm>
            <a:off x="1043608" y="116632"/>
            <a:ext cx="7200800" cy="6254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charset="0"/>
              </a:defRPr>
            </a:lvl2pPr>
            <a:lvl3pPr algn="l" rtl="0" eaLnBrk="0" fontAlgn="base" hangingPunct="0">
              <a:spcBef>
                <a:spcPct val="0"/>
              </a:spcBef>
              <a:spcAft>
                <a:spcPct val="0"/>
              </a:spcAft>
              <a:defRPr sz="2800" b="1">
                <a:solidFill>
                  <a:schemeClr val="bg1"/>
                </a:solidFill>
                <a:latin typeface="Arial" charset="0"/>
              </a:defRPr>
            </a:lvl3pPr>
            <a:lvl4pPr algn="l" rtl="0" eaLnBrk="0" fontAlgn="base" hangingPunct="0">
              <a:spcBef>
                <a:spcPct val="0"/>
              </a:spcBef>
              <a:spcAft>
                <a:spcPct val="0"/>
              </a:spcAft>
              <a:defRPr sz="2800" b="1">
                <a:solidFill>
                  <a:schemeClr val="bg1"/>
                </a:solidFill>
                <a:latin typeface="Arial" charset="0"/>
              </a:defRPr>
            </a:lvl4pPr>
            <a:lvl5pPr algn="l" rtl="0" eaLnBrk="0" fontAlgn="base" hangingPunct="0">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a:lstStyle>
          <a:p>
            <a:r>
              <a:rPr lang="zh-CN" altLang="en-US" sz="3600" dirty="0">
                <a:latin typeface="黑体" panose="02010609060101010101" pitchFamily="49" charset="-122"/>
                <a:ea typeface="黑体" panose="02010609060101010101" pitchFamily="49" charset="-122"/>
              </a:rPr>
              <a:t>感谢阅读本书并请多提宝贵意见！</a:t>
            </a:r>
          </a:p>
        </p:txBody>
      </p:sp>
      <p:sp>
        <p:nvSpPr>
          <p:cNvPr id="2" name="幻灯片编号占位符 1">
            <a:extLst>
              <a:ext uri="{FF2B5EF4-FFF2-40B4-BE49-F238E27FC236}">
                <a16:creationId xmlns:a16="http://schemas.microsoft.com/office/drawing/2014/main" id="{3A4B87C5-C871-0C42-A0A2-622CE3B7AE14}"/>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16</a:t>
            </a:fld>
            <a:endParaRPr lang="en-US" altLang="zh-CN" dirty="0"/>
          </a:p>
        </p:txBody>
      </p:sp>
    </p:spTree>
    <p:extLst>
      <p:ext uri="{BB962C8B-B14F-4D97-AF65-F5344CB8AC3E}">
        <p14:creationId xmlns:p14="http://schemas.microsoft.com/office/powerpoint/2010/main" val="313319586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8F8D81-C854-1C44-8B70-868D65D6DE65}"/>
              </a:ext>
            </a:extLst>
          </p:cNvPr>
          <p:cNvSpPr>
            <a:spLocks noGrp="1"/>
          </p:cNvSpPr>
          <p:nvPr>
            <p:ph idx="4294967295"/>
          </p:nvPr>
        </p:nvSpPr>
        <p:spPr>
          <a:xfrm>
            <a:off x="539552" y="1273398"/>
            <a:ext cx="8229600" cy="5184276"/>
          </a:xfrm>
        </p:spPr>
        <p:txBody>
          <a:bodyPr/>
          <a:lstStyle/>
          <a:p>
            <a:pPr>
              <a:lnSpc>
                <a:spcPct val="200000"/>
              </a:lnSpc>
            </a:pPr>
            <a:r>
              <a:rPr lang="en-US" altLang="zh-CN" b="1" dirty="0"/>
              <a:t>[1] </a:t>
            </a:r>
            <a:r>
              <a:rPr lang="zh-CN" altLang="en-US" b="1" dirty="0"/>
              <a:t>从大众传播到人际传播</a:t>
            </a:r>
            <a:endParaRPr lang="en-US" altLang="zh-CN" b="1" dirty="0"/>
          </a:p>
          <a:p>
            <a:pPr>
              <a:lnSpc>
                <a:spcPct val="200000"/>
              </a:lnSpc>
            </a:pPr>
            <a:r>
              <a:rPr lang="en-US" altLang="zh-CN" b="1" dirty="0"/>
              <a:t>[2] </a:t>
            </a:r>
            <a:r>
              <a:rPr lang="zh-CN" altLang="en-US" b="1" dirty="0"/>
              <a:t>结构主义倾向</a:t>
            </a:r>
            <a:endParaRPr lang="en-US" altLang="zh-CN" b="1" dirty="0"/>
          </a:p>
          <a:p>
            <a:pPr>
              <a:lnSpc>
                <a:spcPct val="200000"/>
              </a:lnSpc>
            </a:pPr>
            <a:r>
              <a:rPr lang="en-US" altLang="zh-CN" b="1" dirty="0"/>
              <a:t>[3]</a:t>
            </a:r>
            <a:r>
              <a:rPr lang="zh-CN" altLang="en-US" b="1" dirty="0"/>
              <a:t> 计算传播学简介</a:t>
            </a:r>
            <a:endParaRPr lang="en-US" altLang="zh-CN" b="1" dirty="0"/>
          </a:p>
          <a:p>
            <a:pPr>
              <a:lnSpc>
                <a:spcPct val="200000"/>
              </a:lnSpc>
            </a:pPr>
            <a:r>
              <a:rPr lang="en-US" altLang="zh-CN" b="1" dirty="0"/>
              <a:t>[4]</a:t>
            </a:r>
            <a:r>
              <a:rPr lang="zh-CN" altLang="en-US" b="1" dirty="0"/>
              <a:t> 构建可计算框架</a:t>
            </a:r>
            <a:endParaRPr lang="en-US" altLang="zh-CN" b="1" dirty="0"/>
          </a:p>
          <a:p>
            <a:pPr>
              <a:lnSpc>
                <a:spcPct val="200000"/>
              </a:lnSpc>
            </a:pPr>
            <a:r>
              <a:rPr lang="en-US" altLang="zh-CN" b="1" dirty="0"/>
              <a:t>[5]</a:t>
            </a:r>
            <a:r>
              <a:rPr lang="zh-CN" altLang="en-US" b="1" dirty="0"/>
              <a:t> 本书内容简介</a:t>
            </a:r>
            <a:endParaRPr lang="en-US" altLang="zh-CN" b="1" dirty="0"/>
          </a:p>
        </p:txBody>
      </p:sp>
      <p:sp>
        <p:nvSpPr>
          <p:cNvPr id="4" name="文本框 3">
            <a:extLst>
              <a:ext uri="{FF2B5EF4-FFF2-40B4-BE49-F238E27FC236}">
                <a16:creationId xmlns:a16="http://schemas.microsoft.com/office/drawing/2014/main" id="{25CCB425-CB10-4944-8374-C6E1A1940C3B}"/>
              </a:ext>
            </a:extLst>
          </p:cNvPr>
          <p:cNvSpPr txBox="1"/>
          <p:nvPr/>
        </p:nvSpPr>
        <p:spPr>
          <a:xfrm>
            <a:off x="914400" y="88076"/>
            <a:ext cx="8229600" cy="646331"/>
          </a:xfrm>
          <a:prstGeom prst="rect">
            <a:avLst/>
          </a:prstGeom>
          <a:noFill/>
        </p:spPr>
        <p:txBody>
          <a:bodyPr wrap="square" rtlCol="0">
            <a:spAutoFit/>
          </a:bodyPr>
          <a:lstStyle/>
          <a:p>
            <a:r>
              <a:rPr lang="zh-CN" altLang="en-US" sz="3600" b="1" dirty="0">
                <a:solidFill>
                  <a:schemeClr val="bg1"/>
                </a:solidFill>
                <a:latin typeface="黑体" panose="02010609060101010101" pitchFamily="49" charset="-122"/>
                <a:ea typeface="黑体" panose="02010609060101010101" pitchFamily="49" charset="-122"/>
              </a:rPr>
              <a:t>本章主要内容</a:t>
            </a:r>
          </a:p>
        </p:txBody>
      </p:sp>
      <p:sp>
        <p:nvSpPr>
          <p:cNvPr id="6" name="幻灯片编号占位符 5">
            <a:extLst>
              <a:ext uri="{FF2B5EF4-FFF2-40B4-BE49-F238E27FC236}">
                <a16:creationId xmlns:a16="http://schemas.microsoft.com/office/drawing/2014/main" id="{EA2567E1-1479-954A-98A9-E47403285551}"/>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2</a:t>
            </a:fld>
            <a:endParaRPr lang="en-US" altLang="zh-CN" dirty="0"/>
          </a:p>
        </p:txBody>
      </p:sp>
    </p:spTree>
    <p:extLst>
      <p:ext uri="{BB962C8B-B14F-4D97-AF65-F5344CB8AC3E}">
        <p14:creationId xmlns:p14="http://schemas.microsoft.com/office/powerpoint/2010/main" val="33398140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1.1</a:t>
            </a:r>
            <a:r>
              <a:rPr lang="zh-CN" altLang="en-US" sz="3600" b="1" dirty="0">
                <a:solidFill>
                  <a:schemeClr val="bg1"/>
                </a:solidFill>
                <a:latin typeface="黑体" panose="02010609060101010101" pitchFamily="49" charset="-122"/>
                <a:ea typeface="黑体" panose="02010609060101010101" pitchFamily="49" charset="-122"/>
              </a:rPr>
              <a:t> 从大众传播到人际传播</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3</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467544" y="1412776"/>
            <a:ext cx="8614792"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在大众传播的模式下，受众不具有个体性，受众个体之间的相互作用和人际关系往往也被忽略。</a:t>
            </a:r>
            <a:endParaRPr lang="en-US" altLang="zh-CN" b="1" kern="0" dirty="0"/>
          </a:p>
          <a:p>
            <a:pPr>
              <a:lnSpc>
                <a:spcPct val="200000"/>
              </a:lnSpc>
            </a:pPr>
            <a:r>
              <a:rPr lang="zh-CN" altLang="en-US" b="1" kern="0" dirty="0"/>
              <a:t>经典大众传播理论的研究范式具有局限性，经典传播学中很难对受众个体间关系和相互影响进行精细测量，更无法对传播网络进行定量的整体刻画</a:t>
            </a:r>
            <a:endParaRPr lang="en-US" altLang="zh-CN" b="1" kern="0" dirty="0"/>
          </a:p>
        </p:txBody>
      </p:sp>
    </p:spTree>
    <p:extLst>
      <p:ext uri="{BB962C8B-B14F-4D97-AF65-F5344CB8AC3E}">
        <p14:creationId xmlns:p14="http://schemas.microsoft.com/office/powerpoint/2010/main" val="426088736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1.1</a:t>
            </a:r>
            <a:r>
              <a:rPr lang="zh-CN" altLang="en-US" sz="3600" b="1" dirty="0">
                <a:solidFill>
                  <a:schemeClr val="bg1"/>
                </a:solidFill>
                <a:latin typeface="黑体" panose="02010609060101010101" pitchFamily="49" charset="-122"/>
                <a:ea typeface="黑体" panose="02010609060101010101" pitchFamily="49" charset="-122"/>
              </a:rPr>
              <a:t> 从大众传播到人际传播</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4</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人们获取、传播信息的方式发生了革命性的变化，用户不仅是信息的消费者，也是信息的生产者和传播者。</a:t>
            </a:r>
            <a:endParaRPr lang="en-US" altLang="zh-CN" b="1" kern="0" dirty="0"/>
          </a:p>
          <a:p>
            <a:pPr>
              <a:lnSpc>
                <a:spcPct val="200000"/>
              </a:lnSpc>
            </a:pPr>
            <a:r>
              <a:rPr lang="zh-CN" altLang="en-US" b="1" kern="0" dirty="0"/>
              <a:t>在线社交网络的主要作用是为用户提供信息扩散的渠道和社交关系的凝聚，当人们通过社交网络交换信息的同时，也建立起了一个庞大的人际传播信息网络。</a:t>
            </a:r>
            <a:endParaRPr lang="en-US" altLang="zh-CN" b="1" kern="0" dirty="0"/>
          </a:p>
        </p:txBody>
      </p:sp>
    </p:spTree>
    <p:extLst>
      <p:ext uri="{BB962C8B-B14F-4D97-AF65-F5344CB8AC3E}">
        <p14:creationId xmlns:p14="http://schemas.microsoft.com/office/powerpoint/2010/main" val="16075328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1.1</a:t>
            </a:r>
            <a:r>
              <a:rPr lang="zh-CN" altLang="en-US" sz="3600" b="1" dirty="0">
                <a:solidFill>
                  <a:schemeClr val="bg1"/>
                </a:solidFill>
                <a:latin typeface="黑体" panose="02010609060101010101" pitchFamily="49" charset="-122"/>
                <a:ea typeface="黑体" panose="02010609060101010101" pitchFamily="49" charset="-122"/>
              </a:rPr>
              <a:t> 从大众传播到人际传播</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5</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在线社交网络中信息的扩散已成为现代人获取信息的主要方式，越来越多的学者认识到受众中个体间的相互作用会对信息传播有至关重要的影响。</a:t>
            </a:r>
            <a:endParaRPr lang="en-US" altLang="zh-CN" b="1" kern="0" dirty="0"/>
          </a:p>
          <a:p>
            <a:pPr>
              <a:lnSpc>
                <a:spcPct val="200000"/>
              </a:lnSpc>
            </a:pPr>
            <a:r>
              <a:rPr lang="zh-CN" altLang="en-US" b="1" kern="0" dirty="0"/>
              <a:t>社交网络分析：从大众传播到人际传播的必然选择。</a:t>
            </a:r>
            <a:endParaRPr lang="en-US" altLang="zh-CN" b="1" kern="0" dirty="0"/>
          </a:p>
        </p:txBody>
      </p:sp>
    </p:spTree>
    <p:extLst>
      <p:ext uri="{BB962C8B-B14F-4D97-AF65-F5344CB8AC3E}">
        <p14:creationId xmlns:p14="http://schemas.microsoft.com/office/powerpoint/2010/main" val="12921589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1.2</a:t>
            </a:r>
            <a:r>
              <a:rPr lang="zh-CN" altLang="en-US" sz="3600" b="1" dirty="0">
                <a:solidFill>
                  <a:schemeClr val="bg1"/>
                </a:solidFill>
                <a:latin typeface="黑体" panose="02010609060101010101" pitchFamily="49" charset="-122"/>
                <a:ea typeface="黑体" panose="02010609060101010101" pitchFamily="49" charset="-122"/>
              </a:rPr>
              <a:t> 计算传播中的结构主义倾向</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6</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504303" y="1069057"/>
            <a:ext cx="8614792" cy="480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sz="2400" b="1" kern="0" dirty="0"/>
              <a:t>在微观上可测量个体间关系、中观上可连接节点与网络、宏观上可分析整个传播网络。</a:t>
            </a:r>
            <a:endParaRPr lang="en-US" altLang="zh-CN" sz="2400" b="1" kern="0" dirty="0"/>
          </a:p>
          <a:p>
            <a:pPr>
              <a:lnSpc>
                <a:spcPct val="200000"/>
              </a:lnSpc>
            </a:pPr>
            <a:r>
              <a:rPr lang="zh-CN" altLang="en-US" sz="2400" b="1" kern="0" dirty="0"/>
              <a:t>基于网络科学理论的信息传播研究近年来取得丰硕成果。</a:t>
            </a:r>
            <a:endParaRPr lang="en-US" altLang="zh-CN" sz="2400" b="1" kern="0" dirty="0"/>
          </a:p>
          <a:p>
            <a:pPr>
              <a:lnSpc>
                <a:spcPct val="200000"/>
              </a:lnSpc>
            </a:pPr>
            <a:r>
              <a:rPr lang="zh-CN" altLang="en-US" sz="2400" b="1" kern="0" dirty="0">
                <a:solidFill>
                  <a:srgbClr val="FF0000"/>
                </a:solidFill>
              </a:rPr>
              <a:t>非常有用但是并不是万能的、可无限泛化的</a:t>
            </a:r>
            <a:endParaRPr lang="en-US" altLang="zh-CN" sz="2400" b="1" kern="0" dirty="0">
              <a:solidFill>
                <a:srgbClr val="FF0000"/>
              </a:solidFill>
            </a:endParaRPr>
          </a:p>
          <a:p>
            <a:pPr>
              <a:lnSpc>
                <a:spcPct val="200000"/>
              </a:lnSpc>
            </a:pPr>
            <a:r>
              <a:rPr lang="zh-CN" altLang="en-US" sz="2400" b="1" kern="0" dirty="0">
                <a:solidFill>
                  <a:srgbClr val="FF0000"/>
                </a:solidFill>
              </a:rPr>
              <a:t>不能</a:t>
            </a:r>
            <a:r>
              <a:rPr lang="zh-CN" altLang="en-US" sz="2400" b="1" kern="0" dirty="0">
                <a:solidFill>
                  <a:srgbClr val="0000FF"/>
                </a:solidFill>
              </a:rPr>
              <a:t>神化</a:t>
            </a:r>
            <a:r>
              <a:rPr lang="zh-CN" altLang="en-US" sz="2400" b="1" kern="0" dirty="0">
                <a:solidFill>
                  <a:srgbClr val="FF0000"/>
                </a:solidFill>
              </a:rPr>
              <a:t>基于结构主义的计算传播学方法</a:t>
            </a:r>
            <a:endParaRPr lang="en-US" altLang="zh-CN" sz="2400" b="1" kern="0" dirty="0">
              <a:solidFill>
                <a:srgbClr val="FF0000"/>
              </a:solidFill>
            </a:endParaRPr>
          </a:p>
        </p:txBody>
      </p:sp>
    </p:spTree>
    <p:extLst>
      <p:ext uri="{BB962C8B-B14F-4D97-AF65-F5344CB8AC3E}">
        <p14:creationId xmlns:p14="http://schemas.microsoft.com/office/powerpoint/2010/main" val="76247794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1.3</a:t>
            </a:r>
            <a:r>
              <a:rPr lang="zh-CN" altLang="en-US" sz="3600" b="1" dirty="0">
                <a:solidFill>
                  <a:schemeClr val="bg1"/>
                </a:solidFill>
                <a:latin typeface="黑体" panose="02010609060101010101" pitchFamily="49" charset="-122"/>
                <a:ea typeface="黑体" panose="02010609060101010101" pitchFamily="49" charset="-122"/>
              </a:rPr>
              <a:t> 计算传播学简介</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7</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计算传播学是计算社会科学（</a:t>
            </a:r>
            <a:r>
              <a:rPr lang="en-US" altLang="zh-CN" b="1" kern="0" dirty="0"/>
              <a:t>computational social science</a:t>
            </a:r>
            <a:r>
              <a:rPr lang="zh-CN" altLang="en-US" b="1" kern="0" dirty="0"/>
              <a:t>）的重要分支。</a:t>
            </a:r>
            <a:endParaRPr lang="en-US" altLang="zh-CN" b="1" kern="0" dirty="0"/>
          </a:p>
          <a:p>
            <a:pPr>
              <a:lnSpc>
                <a:spcPct val="200000"/>
              </a:lnSpc>
            </a:pPr>
            <a:r>
              <a:rPr lang="zh-CN" altLang="en-US" b="1" kern="0" dirty="0"/>
              <a:t>计算传播学是以网络科学为基础骨架，以计算新闻学、计算广告学等为实践的知识框架。</a:t>
            </a:r>
            <a:endParaRPr lang="en-US" altLang="zh-CN" b="1" kern="0" dirty="0"/>
          </a:p>
        </p:txBody>
      </p:sp>
    </p:spTree>
    <p:extLst>
      <p:ext uri="{BB962C8B-B14F-4D97-AF65-F5344CB8AC3E}">
        <p14:creationId xmlns:p14="http://schemas.microsoft.com/office/powerpoint/2010/main" val="614513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1.3</a:t>
            </a:r>
            <a:r>
              <a:rPr lang="zh-CN" altLang="en-US" sz="3600" b="1" dirty="0">
                <a:solidFill>
                  <a:schemeClr val="bg1"/>
                </a:solidFill>
                <a:latin typeface="黑体" panose="02010609060101010101" pitchFamily="49" charset="-122"/>
                <a:ea typeface="黑体" panose="02010609060101010101" pitchFamily="49" charset="-122"/>
              </a:rPr>
              <a:t> 计算传播学简介</a:t>
            </a:r>
            <a:r>
              <a:rPr lang="en-US" altLang="zh-CN" sz="3600" b="1" dirty="0">
                <a:solidFill>
                  <a:schemeClr val="bg1"/>
                </a:solidFill>
                <a:latin typeface="黑体" panose="02010609060101010101" pitchFamily="49" charset="-122"/>
                <a:ea typeface="黑体" panose="02010609060101010101" pitchFamily="49" charset="-122"/>
              </a:rPr>
              <a:t>-</a:t>
            </a:r>
            <a:r>
              <a:rPr lang="zh-CN" altLang="en-US" sz="3600" b="1" dirty="0">
                <a:solidFill>
                  <a:schemeClr val="bg1"/>
                </a:solidFill>
                <a:latin typeface="黑体" panose="02010609060101010101" pitchFamily="49" charset="-122"/>
                <a:ea typeface="黑体" panose="02010609060101010101" pitchFamily="49" charset="-122"/>
              </a:rPr>
              <a:t>内涵</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8</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107504" y="1179851"/>
            <a:ext cx="8856984" cy="5312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sz="3200" b="1" kern="0" dirty="0"/>
              <a:t>传播可计算化思维：电子化数据收集能力、编程能力、数学建模能力、网络分析、文本挖掘</a:t>
            </a:r>
            <a:endParaRPr lang="en-US" altLang="zh-CN" sz="3200" b="1" kern="0" dirty="0"/>
          </a:p>
          <a:p>
            <a:pPr>
              <a:lnSpc>
                <a:spcPct val="200000"/>
              </a:lnSpc>
            </a:pPr>
            <a:r>
              <a:rPr lang="zh-CN" altLang="en-US" sz="3200" b="1" kern="0" dirty="0"/>
              <a:t>计算传播学的社会化应用：数据新闻、计算广告、可视化等</a:t>
            </a:r>
            <a:endParaRPr lang="en-US" altLang="zh-CN" sz="3200" b="1" kern="0" dirty="0"/>
          </a:p>
        </p:txBody>
      </p:sp>
    </p:spTree>
    <p:extLst>
      <p:ext uri="{BB962C8B-B14F-4D97-AF65-F5344CB8AC3E}">
        <p14:creationId xmlns:p14="http://schemas.microsoft.com/office/powerpoint/2010/main" val="15541890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5CCB425-CB10-4944-8374-C6E1A1940C3B}"/>
              </a:ext>
            </a:extLst>
          </p:cNvPr>
          <p:cNvSpPr txBox="1"/>
          <p:nvPr/>
        </p:nvSpPr>
        <p:spPr>
          <a:xfrm>
            <a:off x="1043608" y="64583"/>
            <a:ext cx="7200800" cy="646331"/>
          </a:xfrm>
          <a:prstGeom prst="rect">
            <a:avLst/>
          </a:prstGeom>
          <a:noFill/>
        </p:spPr>
        <p:txBody>
          <a:bodyPr wrap="square" rtlCol="0">
            <a:spAutoFit/>
          </a:bodyPr>
          <a:lstStyle/>
          <a:p>
            <a:r>
              <a:rPr lang="en-US" altLang="zh-CN" sz="3600" b="1" dirty="0">
                <a:solidFill>
                  <a:schemeClr val="bg1"/>
                </a:solidFill>
                <a:latin typeface="黑体" panose="02010609060101010101" pitchFamily="49" charset="-122"/>
                <a:ea typeface="黑体" panose="02010609060101010101" pitchFamily="49" charset="-122"/>
              </a:rPr>
              <a:t>1.3</a:t>
            </a:r>
            <a:r>
              <a:rPr lang="zh-CN" altLang="en-US" sz="3600" b="1" dirty="0">
                <a:solidFill>
                  <a:schemeClr val="bg1"/>
                </a:solidFill>
                <a:latin typeface="黑体" panose="02010609060101010101" pitchFamily="49" charset="-122"/>
                <a:ea typeface="黑体" panose="02010609060101010101" pitchFamily="49" charset="-122"/>
              </a:rPr>
              <a:t> 计算传播学简介</a:t>
            </a:r>
          </a:p>
        </p:txBody>
      </p:sp>
      <p:sp>
        <p:nvSpPr>
          <p:cNvPr id="2" name="幻灯片编号占位符 1">
            <a:extLst>
              <a:ext uri="{FF2B5EF4-FFF2-40B4-BE49-F238E27FC236}">
                <a16:creationId xmlns:a16="http://schemas.microsoft.com/office/drawing/2014/main" id="{6D2FF5EE-4E22-AF4C-AEF4-B7B57E9E9257}"/>
              </a:ext>
            </a:extLst>
          </p:cNvPr>
          <p:cNvSpPr>
            <a:spLocks noGrp="1"/>
          </p:cNvSpPr>
          <p:nvPr>
            <p:ph type="sldNum" sz="quarter" idx="11"/>
          </p:nvPr>
        </p:nvSpPr>
        <p:spPr/>
        <p:txBody>
          <a:bodyPr/>
          <a:lstStyle/>
          <a:p>
            <a:pPr>
              <a:defRPr/>
            </a:pPr>
            <a:r>
              <a:rPr lang="en-US" altLang="zh-Hans"/>
              <a:t>P</a:t>
            </a:r>
            <a:fld id="{DE7977A6-0A49-4E6F-894B-BE950EF59A9F}" type="slidenum">
              <a:rPr lang="en-US" altLang="zh-CN" smtClean="0"/>
              <a:pPr>
                <a:defRPr/>
              </a:pPr>
              <a:t>9</a:t>
            </a:fld>
            <a:endParaRPr lang="en-US" altLang="zh-CN" dirty="0"/>
          </a:p>
        </p:txBody>
      </p:sp>
      <p:sp>
        <p:nvSpPr>
          <p:cNvPr id="6" name="内容占位符 1">
            <a:extLst>
              <a:ext uri="{FF2B5EF4-FFF2-40B4-BE49-F238E27FC236}">
                <a16:creationId xmlns:a16="http://schemas.microsoft.com/office/drawing/2014/main" id="{1F638428-729D-E544-8CE9-CF2619FBFFC1}"/>
              </a:ext>
            </a:extLst>
          </p:cNvPr>
          <p:cNvSpPr txBox="1">
            <a:spLocks/>
          </p:cNvSpPr>
          <p:nvPr/>
        </p:nvSpPr>
        <p:spPr bwMode="auto">
          <a:xfrm>
            <a:off x="0" y="1412776"/>
            <a:ext cx="9082336" cy="452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mj-lt"/>
              </a:defRPr>
            </a:lvl2pPr>
            <a:lvl3pPr marL="1143000" indent="-228600" algn="l" rtl="0" eaLnBrk="0" fontAlgn="base" hangingPunct="0">
              <a:spcBef>
                <a:spcPct val="20000"/>
              </a:spcBef>
              <a:spcAft>
                <a:spcPct val="0"/>
              </a:spcAft>
              <a:buClr>
                <a:schemeClr val="tx1"/>
              </a:buClr>
              <a:buChar char="•"/>
              <a:defRPr sz="2400">
                <a:solidFill>
                  <a:schemeClr val="tx1"/>
                </a:solidFill>
                <a:latin typeface="+mj-lt"/>
              </a:defRPr>
            </a:lvl3pPr>
            <a:lvl4pPr marL="1600200" indent="-228600" algn="l" rtl="0" eaLnBrk="0" fontAlgn="base" hangingPunct="0">
              <a:spcBef>
                <a:spcPct val="20000"/>
              </a:spcBef>
              <a:spcAft>
                <a:spcPct val="0"/>
              </a:spcAft>
              <a:buChar char="–"/>
              <a:defRPr sz="2000">
                <a:solidFill>
                  <a:schemeClr val="tx1"/>
                </a:solidFill>
                <a:latin typeface="+mj-lt"/>
              </a:defRPr>
            </a:lvl4pPr>
            <a:lvl5pPr marL="2057400" indent="-228600" algn="l" rtl="0" eaLnBrk="0" fontAlgn="base" hangingPunct="0">
              <a:spcBef>
                <a:spcPct val="20000"/>
              </a:spcBef>
              <a:spcAft>
                <a:spcPct val="0"/>
              </a:spcAft>
              <a:buChar char="»"/>
              <a:defRPr sz="2000">
                <a:solidFill>
                  <a:schemeClr val="tx1"/>
                </a:solidFill>
                <a:latin typeface="+mj-lt"/>
              </a:defRPr>
            </a:lvl5pPr>
            <a:lvl6pPr marL="2514600" indent="-228600" algn="l" rtl="0" eaLnBrk="1" fontAlgn="base" hangingPunct="1">
              <a:spcBef>
                <a:spcPct val="20000"/>
              </a:spcBef>
              <a:spcAft>
                <a:spcPct val="0"/>
              </a:spcAft>
              <a:buChar char="»"/>
              <a:defRPr sz="2000">
                <a:solidFill>
                  <a:schemeClr val="tx1"/>
                </a:solidFill>
                <a:latin typeface="+mj-lt"/>
              </a:defRPr>
            </a:lvl6pPr>
            <a:lvl7pPr marL="2971800" indent="-228600" algn="l" rtl="0" eaLnBrk="1" fontAlgn="base" hangingPunct="1">
              <a:spcBef>
                <a:spcPct val="20000"/>
              </a:spcBef>
              <a:spcAft>
                <a:spcPct val="0"/>
              </a:spcAft>
              <a:buChar char="»"/>
              <a:defRPr sz="2000">
                <a:solidFill>
                  <a:schemeClr val="tx1"/>
                </a:solidFill>
                <a:latin typeface="+mj-lt"/>
              </a:defRPr>
            </a:lvl7pPr>
            <a:lvl8pPr marL="3429000" indent="-228600" algn="l" rtl="0" eaLnBrk="1" fontAlgn="base" hangingPunct="1">
              <a:spcBef>
                <a:spcPct val="20000"/>
              </a:spcBef>
              <a:spcAft>
                <a:spcPct val="0"/>
              </a:spcAft>
              <a:buChar char="»"/>
              <a:defRPr sz="2000">
                <a:solidFill>
                  <a:schemeClr val="tx1"/>
                </a:solidFill>
                <a:latin typeface="+mj-lt"/>
              </a:defRPr>
            </a:lvl8pPr>
            <a:lvl9pPr marL="3886200" indent="-228600" algn="l" rtl="0" eaLnBrk="1" fontAlgn="base" hangingPunct="1">
              <a:spcBef>
                <a:spcPct val="20000"/>
              </a:spcBef>
              <a:spcAft>
                <a:spcPct val="0"/>
              </a:spcAft>
              <a:buChar char="»"/>
              <a:defRPr sz="2000">
                <a:solidFill>
                  <a:schemeClr val="tx1"/>
                </a:solidFill>
                <a:latin typeface="+mj-lt"/>
              </a:defRPr>
            </a:lvl9pPr>
          </a:lstStyle>
          <a:p>
            <a:pPr>
              <a:lnSpc>
                <a:spcPct val="200000"/>
              </a:lnSpc>
            </a:pPr>
            <a:r>
              <a:rPr lang="zh-CN" altLang="en-US" b="1" kern="0" dirty="0"/>
              <a:t>计算传播学的分析基础在于人类传播行为的可计算性。</a:t>
            </a:r>
            <a:endParaRPr lang="en-US" altLang="zh-CN" b="1" kern="0" dirty="0"/>
          </a:p>
          <a:p>
            <a:pPr>
              <a:lnSpc>
                <a:spcPct val="200000"/>
              </a:lnSpc>
            </a:pPr>
            <a:r>
              <a:rPr lang="zh-CN" altLang="en-US" b="1" kern="0" dirty="0"/>
              <a:t>发现人类传播行为所隐藏的模式和法则是计算传播学研究的重要方向，而解释其背后的机制和原理则成为计算传播学研究的目标。</a:t>
            </a:r>
            <a:endParaRPr lang="en-US" altLang="zh-CN" b="1" kern="0" dirty="0"/>
          </a:p>
        </p:txBody>
      </p:sp>
    </p:spTree>
    <p:extLst>
      <p:ext uri="{BB962C8B-B14F-4D97-AF65-F5344CB8AC3E}">
        <p14:creationId xmlns:p14="http://schemas.microsoft.com/office/powerpoint/2010/main" val="19062616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8"/>
</p:tagLst>
</file>

<file path=ppt/theme/theme1.xml><?xml version="1.0" encoding="utf-8"?>
<a:theme xmlns:a="http://schemas.openxmlformats.org/drawingml/2006/main" name="117TGp_report_diagram_v2">
  <a:themeElements>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fontScheme name="sampl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sz="1050" b="0" i="0" u="none" strike="noStrike" cap="none" normalizeH="0" baseline="0" dirty="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sample 1">
        <a:dk1>
          <a:srgbClr val="000000"/>
        </a:dk1>
        <a:lt1>
          <a:srgbClr val="FFFFFF"/>
        </a:lt1>
        <a:dk2>
          <a:srgbClr val="000798"/>
        </a:dk2>
        <a:lt2>
          <a:srgbClr val="B2B2B2"/>
        </a:lt2>
        <a:accent1>
          <a:srgbClr val="1B33E7"/>
        </a:accent1>
        <a:accent2>
          <a:srgbClr val="6699FF"/>
        </a:accent2>
        <a:accent3>
          <a:srgbClr val="FFFFFF"/>
        </a:accent3>
        <a:accent4>
          <a:srgbClr val="000000"/>
        </a:accent4>
        <a:accent5>
          <a:srgbClr val="ABADF1"/>
        </a:accent5>
        <a:accent6>
          <a:srgbClr val="5C8AE7"/>
        </a:accent6>
        <a:hlink>
          <a:srgbClr val="99CCFF"/>
        </a:hlink>
        <a:folHlink>
          <a:srgbClr val="3366CC"/>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094332"/>
        </a:dk2>
        <a:lt2>
          <a:srgbClr val="B2B2B2"/>
        </a:lt2>
        <a:accent1>
          <a:srgbClr val="0D6531"/>
        </a:accent1>
        <a:accent2>
          <a:srgbClr val="39AF6E"/>
        </a:accent2>
        <a:accent3>
          <a:srgbClr val="FFFFFF"/>
        </a:accent3>
        <a:accent4>
          <a:srgbClr val="000000"/>
        </a:accent4>
        <a:accent5>
          <a:srgbClr val="AAB8AD"/>
        </a:accent5>
        <a:accent6>
          <a:srgbClr val="339E63"/>
        </a:accent6>
        <a:hlink>
          <a:srgbClr val="93E1A0"/>
        </a:hlink>
        <a:folHlink>
          <a:srgbClr val="1D834B"/>
        </a:folHlink>
      </a:clrScheme>
      <a:clrMap bg1="lt1" tx1="dk1" bg2="lt2" tx2="dk2" accent1="accent1" accent2="accent2" accent3="accent3" accent4="accent4" accent5="accent5" accent6="accent6" hlink="hlink" folHlink="folHlink"/>
    </a:extraClrScheme>
    <a:extraClrScheme>
      <a:clrScheme name="sample 3">
        <a:dk1>
          <a:srgbClr val="000000"/>
        </a:dk1>
        <a:lt1>
          <a:srgbClr val="FFFFFF"/>
        </a:lt1>
        <a:dk2>
          <a:srgbClr val="275CA3"/>
        </a:dk2>
        <a:lt2>
          <a:srgbClr val="C0C0C0"/>
        </a:lt2>
        <a:accent1>
          <a:srgbClr val="529EBC"/>
        </a:accent1>
        <a:accent2>
          <a:srgbClr val="55BEE3"/>
        </a:accent2>
        <a:accent3>
          <a:srgbClr val="FFFFFF"/>
        </a:accent3>
        <a:accent4>
          <a:srgbClr val="000000"/>
        </a:accent4>
        <a:accent5>
          <a:srgbClr val="B3CCDA"/>
        </a:accent5>
        <a:accent6>
          <a:srgbClr val="4CACCE"/>
        </a:accent6>
        <a:hlink>
          <a:srgbClr val="9FD4F1"/>
        </a:hlink>
        <a:folHlink>
          <a:srgbClr val="0099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00.xml.rels><?xml version="1.0" encoding="UTF-8" standalone="yes"?>
<Relationships xmlns="http://schemas.openxmlformats.org/package/2006/relationships"><Relationship Id="rId1" Type="http://schemas.openxmlformats.org/officeDocument/2006/relationships/customXmlProps" Target="itemProps100.xml"/></Relationships>
</file>

<file path=customXml/_rels/item101.xml.rels><?xml version="1.0" encoding="UTF-8" standalone="yes"?>
<Relationships xmlns="http://schemas.openxmlformats.org/package/2006/relationships"><Relationship Id="rId1" Type="http://schemas.openxmlformats.org/officeDocument/2006/relationships/customXmlProps" Target="itemProps101.xml"/></Relationships>
</file>

<file path=customXml/_rels/item102.xml.rels><?xml version="1.0" encoding="UTF-8" standalone="yes"?>
<Relationships xmlns="http://schemas.openxmlformats.org/package/2006/relationships"><Relationship Id="rId1" Type="http://schemas.openxmlformats.org/officeDocument/2006/relationships/customXmlProps" Target="itemProps102.xml"/></Relationships>
</file>

<file path=customXml/_rels/item103.xml.rels><?xml version="1.0" encoding="UTF-8" standalone="yes"?>
<Relationships xmlns="http://schemas.openxmlformats.org/package/2006/relationships"><Relationship Id="rId1" Type="http://schemas.openxmlformats.org/officeDocument/2006/relationships/customXmlProps" Target="itemProps103.xml"/></Relationships>
</file>

<file path=customXml/_rels/item104.xml.rels><?xml version="1.0" encoding="UTF-8" standalone="yes"?>
<Relationships xmlns="http://schemas.openxmlformats.org/package/2006/relationships"><Relationship Id="rId1" Type="http://schemas.openxmlformats.org/officeDocument/2006/relationships/customXmlProps" Target="itemProps104.xml"/></Relationships>
</file>

<file path=customXml/_rels/item105.xml.rels><?xml version="1.0" encoding="UTF-8" standalone="yes"?>
<Relationships xmlns="http://schemas.openxmlformats.org/package/2006/relationships"><Relationship Id="rId1" Type="http://schemas.openxmlformats.org/officeDocument/2006/relationships/customXmlProps" Target="itemProps105.xml"/></Relationships>
</file>

<file path=customXml/_rels/item106.xml.rels><?xml version="1.0" encoding="UTF-8" standalone="yes"?>
<Relationships xmlns="http://schemas.openxmlformats.org/package/2006/relationships"><Relationship Id="rId1" Type="http://schemas.openxmlformats.org/officeDocument/2006/relationships/customXmlProps" Target="itemProps106.xml"/></Relationships>
</file>

<file path=customXml/_rels/item107.xml.rels><?xml version="1.0" encoding="UTF-8" standalone="yes"?>
<Relationships xmlns="http://schemas.openxmlformats.org/package/2006/relationships"><Relationship Id="rId1" Type="http://schemas.openxmlformats.org/officeDocument/2006/relationships/customXmlProps" Target="itemProps107.xml"/></Relationships>
</file>

<file path=customXml/_rels/item108.xml.rels><?xml version="1.0" encoding="UTF-8" standalone="yes"?>
<Relationships xmlns="http://schemas.openxmlformats.org/package/2006/relationships"><Relationship Id="rId1" Type="http://schemas.openxmlformats.org/officeDocument/2006/relationships/customXmlProps" Target="itemProps108.xml"/></Relationships>
</file>

<file path=customXml/_rels/item109.xml.rels><?xml version="1.0" encoding="UTF-8" standalone="yes"?>
<Relationships xmlns="http://schemas.openxmlformats.org/package/2006/relationships"><Relationship Id="rId1" Type="http://schemas.openxmlformats.org/officeDocument/2006/relationships/customXmlProps" Target="itemProps109.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10.xml.rels><?xml version="1.0" encoding="UTF-8" standalone="yes"?>
<Relationships xmlns="http://schemas.openxmlformats.org/package/2006/relationships"><Relationship Id="rId1" Type="http://schemas.openxmlformats.org/officeDocument/2006/relationships/customXmlProps" Target="itemProps110.xml"/></Relationships>
</file>

<file path=customXml/_rels/item111.xml.rels><?xml version="1.0" encoding="UTF-8" standalone="yes"?>
<Relationships xmlns="http://schemas.openxmlformats.org/package/2006/relationships"><Relationship Id="rId1" Type="http://schemas.openxmlformats.org/officeDocument/2006/relationships/customXmlProps" Target="itemProps111.xml"/></Relationships>
</file>

<file path=customXml/_rels/item112.xml.rels><?xml version="1.0" encoding="UTF-8" standalone="yes"?>
<Relationships xmlns="http://schemas.openxmlformats.org/package/2006/relationships"><Relationship Id="rId1" Type="http://schemas.openxmlformats.org/officeDocument/2006/relationships/customXmlProps" Target="itemProps112.xml"/></Relationships>
</file>

<file path=customXml/_rels/item113.xml.rels><?xml version="1.0" encoding="UTF-8" standalone="yes"?>
<Relationships xmlns="http://schemas.openxmlformats.org/package/2006/relationships"><Relationship Id="rId1" Type="http://schemas.openxmlformats.org/officeDocument/2006/relationships/customXmlProps" Target="itemProps113.xml"/></Relationships>
</file>

<file path=customXml/_rels/item114.xml.rels><?xml version="1.0" encoding="UTF-8" standalone="yes"?>
<Relationships xmlns="http://schemas.openxmlformats.org/package/2006/relationships"><Relationship Id="rId1" Type="http://schemas.openxmlformats.org/officeDocument/2006/relationships/customXmlProps" Target="itemProps114.xml"/></Relationships>
</file>

<file path=customXml/_rels/item115.xml.rels><?xml version="1.0" encoding="UTF-8" standalone="yes"?>
<Relationships xmlns="http://schemas.openxmlformats.org/package/2006/relationships"><Relationship Id="rId1" Type="http://schemas.openxmlformats.org/officeDocument/2006/relationships/customXmlProps" Target="itemProps115.xml"/></Relationships>
</file>

<file path=customXml/_rels/item116.xml.rels><?xml version="1.0" encoding="UTF-8" standalone="yes"?>
<Relationships xmlns="http://schemas.openxmlformats.org/package/2006/relationships"><Relationship Id="rId1" Type="http://schemas.openxmlformats.org/officeDocument/2006/relationships/customXmlProps" Target="itemProps116.xml"/></Relationships>
</file>

<file path=customXml/_rels/item117.xml.rels><?xml version="1.0" encoding="UTF-8" standalone="yes"?>
<Relationships xmlns="http://schemas.openxmlformats.org/package/2006/relationships"><Relationship Id="rId1" Type="http://schemas.openxmlformats.org/officeDocument/2006/relationships/customXmlProps" Target="itemProps117.xml"/></Relationships>
</file>

<file path=customXml/_rels/item118.xml.rels><?xml version="1.0" encoding="UTF-8" standalone="yes"?>
<Relationships xmlns="http://schemas.openxmlformats.org/package/2006/relationships"><Relationship Id="rId1" Type="http://schemas.openxmlformats.org/officeDocument/2006/relationships/customXmlProps" Target="itemProps118.xml"/></Relationships>
</file>

<file path=customXml/_rels/item119.xml.rels><?xml version="1.0" encoding="UTF-8" standalone="yes"?>
<Relationships xmlns="http://schemas.openxmlformats.org/package/2006/relationships"><Relationship Id="rId1" Type="http://schemas.openxmlformats.org/officeDocument/2006/relationships/customXmlProps" Target="itemProps119.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20.xml.rels><?xml version="1.0" encoding="UTF-8" standalone="yes"?>
<Relationships xmlns="http://schemas.openxmlformats.org/package/2006/relationships"><Relationship Id="rId1" Type="http://schemas.openxmlformats.org/officeDocument/2006/relationships/customXmlProps" Target="itemProps120.xml"/></Relationships>
</file>

<file path=customXml/_rels/item121.xml.rels><?xml version="1.0" encoding="UTF-8" standalone="yes"?>
<Relationships xmlns="http://schemas.openxmlformats.org/package/2006/relationships"><Relationship Id="rId1" Type="http://schemas.openxmlformats.org/officeDocument/2006/relationships/customXmlProps" Target="itemProps121.xml"/></Relationships>
</file>

<file path=customXml/_rels/item122.xml.rels><?xml version="1.0" encoding="UTF-8" standalone="yes"?>
<Relationships xmlns="http://schemas.openxmlformats.org/package/2006/relationships"><Relationship Id="rId1" Type="http://schemas.openxmlformats.org/officeDocument/2006/relationships/customXmlProps" Target="itemProps122.xml"/></Relationships>
</file>

<file path=customXml/_rels/item123.xml.rels><?xml version="1.0" encoding="UTF-8" standalone="yes"?>
<Relationships xmlns="http://schemas.openxmlformats.org/package/2006/relationships"><Relationship Id="rId1" Type="http://schemas.openxmlformats.org/officeDocument/2006/relationships/customXmlProps" Target="itemProps123.xml"/></Relationships>
</file>

<file path=customXml/_rels/item124.xml.rels><?xml version="1.0" encoding="UTF-8" standalone="yes"?>
<Relationships xmlns="http://schemas.openxmlformats.org/package/2006/relationships"><Relationship Id="rId1" Type="http://schemas.openxmlformats.org/officeDocument/2006/relationships/customXmlProps" Target="itemProps124.xml"/></Relationships>
</file>

<file path=customXml/_rels/item125.xml.rels><?xml version="1.0" encoding="UTF-8" standalone="yes"?>
<Relationships xmlns="http://schemas.openxmlformats.org/package/2006/relationships"><Relationship Id="rId1" Type="http://schemas.openxmlformats.org/officeDocument/2006/relationships/customXmlProps" Target="itemProps125.xml"/></Relationships>
</file>

<file path=customXml/_rels/item126.xml.rels><?xml version="1.0" encoding="UTF-8" standalone="yes"?>
<Relationships xmlns="http://schemas.openxmlformats.org/package/2006/relationships"><Relationship Id="rId1" Type="http://schemas.openxmlformats.org/officeDocument/2006/relationships/customXmlProps" Target="itemProps126.xml"/></Relationships>
</file>

<file path=customXml/_rels/item127.xml.rels><?xml version="1.0" encoding="UTF-8" standalone="yes"?>
<Relationships xmlns="http://schemas.openxmlformats.org/package/2006/relationships"><Relationship Id="rId1" Type="http://schemas.openxmlformats.org/officeDocument/2006/relationships/customXmlProps" Target="itemProps127.xml"/></Relationships>
</file>

<file path=customXml/_rels/item128.xml.rels><?xml version="1.0" encoding="UTF-8" standalone="yes"?>
<Relationships xmlns="http://schemas.openxmlformats.org/package/2006/relationships"><Relationship Id="rId1" Type="http://schemas.openxmlformats.org/officeDocument/2006/relationships/customXmlProps" Target="itemProps128.xml"/></Relationships>
</file>

<file path=customXml/_rels/item129.xml.rels><?xml version="1.0" encoding="UTF-8" standalone="yes"?>
<Relationships xmlns="http://schemas.openxmlformats.org/package/2006/relationships"><Relationship Id="rId1" Type="http://schemas.openxmlformats.org/officeDocument/2006/relationships/customXmlProps" Target="itemProps129.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30.xml.rels><?xml version="1.0" encoding="UTF-8" standalone="yes"?>
<Relationships xmlns="http://schemas.openxmlformats.org/package/2006/relationships"><Relationship Id="rId1" Type="http://schemas.openxmlformats.org/officeDocument/2006/relationships/customXmlProps" Target="itemProps130.xml"/></Relationships>
</file>

<file path=customXml/_rels/item131.xml.rels><?xml version="1.0" encoding="UTF-8" standalone="yes"?>
<Relationships xmlns="http://schemas.openxmlformats.org/package/2006/relationships"><Relationship Id="rId1" Type="http://schemas.openxmlformats.org/officeDocument/2006/relationships/customXmlProps" Target="itemProps131.xml"/></Relationships>
</file>

<file path=customXml/_rels/item132.xml.rels><?xml version="1.0" encoding="UTF-8" standalone="yes"?>
<Relationships xmlns="http://schemas.openxmlformats.org/package/2006/relationships"><Relationship Id="rId1" Type="http://schemas.openxmlformats.org/officeDocument/2006/relationships/customXmlProps" Target="itemProps132.xml"/></Relationships>
</file>

<file path=customXml/_rels/item133.xml.rels><?xml version="1.0" encoding="UTF-8" standalone="yes"?>
<Relationships xmlns="http://schemas.openxmlformats.org/package/2006/relationships"><Relationship Id="rId1" Type="http://schemas.openxmlformats.org/officeDocument/2006/relationships/customXmlProps" Target="itemProps133.xml"/></Relationships>
</file>

<file path=customXml/_rels/item134.xml.rels><?xml version="1.0" encoding="UTF-8" standalone="yes"?>
<Relationships xmlns="http://schemas.openxmlformats.org/package/2006/relationships"><Relationship Id="rId1" Type="http://schemas.openxmlformats.org/officeDocument/2006/relationships/customXmlProps" Target="itemProps134.xml"/></Relationships>
</file>

<file path=customXml/_rels/item135.xml.rels><?xml version="1.0" encoding="UTF-8" standalone="yes"?>
<Relationships xmlns="http://schemas.openxmlformats.org/package/2006/relationships"><Relationship Id="rId1" Type="http://schemas.openxmlformats.org/officeDocument/2006/relationships/customXmlProps" Target="itemProps135.xml"/></Relationships>
</file>

<file path=customXml/_rels/item136.xml.rels><?xml version="1.0" encoding="UTF-8" standalone="yes"?>
<Relationships xmlns="http://schemas.openxmlformats.org/package/2006/relationships"><Relationship Id="rId1" Type="http://schemas.openxmlformats.org/officeDocument/2006/relationships/customXmlProps" Target="itemProps136.xml"/></Relationships>
</file>

<file path=customXml/_rels/item137.xml.rels><?xml version="1.0" encoding="UTF-8" standalone="yes"?>
<Relationships xmlns="http://schemas.openxmlformats.org/package/2006/relationships"><Relationship Id="rId1" Type="http://schemas.openxmlformats.org/officeDocument/2006/relationships/customXmlProps" Target="itemProps137.xml"/></Relationships>
</file>

<file path=customXml/_rels/item138.xml.rels><?xml version="1.0" encoding="UTF-8" standalone="yes"?>
<Relationships xmlns="http://schemas.openxmlformats.org/package/2006/relationships"><Relationship Id="rId1" Type="http://schemas.openxmlformats.org/officeDocument/2006/relationships/customXmlProps" Target="itemProps138.xml"/></Relationships>
</file>

<file path=customXml/_rels/item139.xml.rels><?xml version="1.0" encoding="UTF-8" standalone="yes"?>
<Relationships xmlns="http://schemas.openxmlformats.org/package/2006/relationships"><Relationship Id="rId1" Type="http://schemas.openxmlformats.org/officeDocument/2006/relationships/customXmlProps" Target="itemProps139.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40.xml.rels><?xml version="1.0" encoding="UTF-8" standalone="yes"?>
<Relationships xmlns="http://schemas.openxmlformats.org/package/2006/relationships"><Relationship Id="rId1" Type="http://schemas.openxmlformats.org/officeDocument/2006/relationships/customXmlProps" Target="itemProps140.xml"/></Relationships>
</file>

<file path=customXml/_rels/item141.xml.rels><?xml version="1.0" encoding="UTF-8" standalone="yes"?>
<Relationships xmlns="http://schemas.openxmlformats.org/package/2006/relationships"><Relationship Id="rId1" Type="http://schemas.openxmlformats.org/officeDocument/2006/relationships/customXmlProps" Target="itemProps141.xml"/></Relationships>
</file>

<file path=customXml/_rels/item142.xml.rels><?xml version="1.0" encoding="UTF-8" standalone="yes"?>
<Relationships xmlns="http://schemas.openxmlformats.org/package/2006/relationships"><Relationship Id="rId1" Type="http://schemas.openxmlformats.org/officeDocument/2006/relationships/customXmlProps" Target="itemProps142.xml"/></Relationships>
</file>

<file path=customXml/_rels/item143.xml.rels><?xml version="1.0" encoding="UTF-8" standalone="yes"?>
<Relationships xmlns="http://schemas.openxmlformats.org/package/2006/relationships"><Relationship Id="rId1" Type="http://schemas.openxmlformats.org/officeDocument/2006/relationships/customXmlProps" Target="itemProps143.xml"/></Relationships>
</file>

<file path=customXml/_rels/item144.xml.rels><?xml version="1.0" encoding="UTF-8" standalone="yes"?>
<Relationships xmlns="http://schemas.openxmlformats.org/package/2006/relationships"><Relationship Id="rId1" Type="http://schemas.openxmlformats.org/officeDocument/2006/relationships/customXmlProps" Target="itemProps144.xml"/></Relationships>
</file>

<file path=customXml/_rels/item145.xml.rels><?xml version="1.0" encoding="UTF-8" standalone="yes"?>
<Relationships xmlns="http://schemas.openxmlformats.org/package/2006/relationships"><Relationship Id="rId1" Type="http://schemas.openxmlformats.org/officeDocument/2006/relationships/customXmlProps" Target="itemProps145.xml"/></Relationships>
</file>

<file path=customXml/_rels/item146.xml.rels><?xml version="1.0" encoding="UTF-8" standalone="yes"?>
<Relationships xmlns="http://schemas.openxmlformats.org/package/2006/relationships"><Relationship Id="rId1" Type="http://schemas.openxmlformats.org/officeDocument/2006/relationships/customXmlProps" Target="itemProps146.xml"/></Relationships>
</file>

<file path=customXml/_rels/item147.xml.rels><?xml version="1.0" encoding="UTF-8" standalone="yes"?>
<Relationships xmlns="http://schemas.openxmlformats.org/package/2006/relationships"><Relationship Id="rId1" Type="http://schemas.openxmlformats.org/officeDocument/2006/relationships/customXmlProps" Target="itemProps147.xml"/></Relationships>
</file>

<file path=customXml/_rels/item148.xml.rels><?xml version="1.0" encoding="UTF-8" standalone="yes"?>
<Relationships xmlns="http://schemas.openxmlformats.org/package/2006/relationships"><Relationship Id="rId1" Type="http://schemas.openxmlformats.org/officeDocument/2006/relationships/customXmlProps" Target="itemProps148.xml"/></Relationships>
</file>

<file path=customXml/_rels/item149.xml.rels><?xml version="1.0" encoding="UTF-8" standalone="yes"?>
<Relationships xmlns="http://schemas.openxmlformats.org/package/2006/relationships"><Relationship Id="rId1" Type="http://schemas.openxmlformats.org/officeDocument/2006/relationships/customXmlProps" Target="itemProps149.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50.xml.rels><?xml version="1.0" encoding="UTF-8" standalone="yes"?>
<Relationships xmlns="http://schemas.openxmlformats.org/package/2006/relationships"><Relationship Id="rId1" Type="http://schemas.openxmlformats.org/officeDocument/2006/relationships/customXmlProps" Target="itemProps150.xml"/></Relationships>
</file>

<file path=customXml/_rels/item151.xml.rels><?xml version="1.0" encoding="UTF-8" standalone="yes"?>
<Relationships xmlns="http://schemas.openxmlformats.org/package/2006/relationships"><Relationship Id="rId1" Type="http://schemas.openxmlformats.org/officeDocument/2006/relationships/customXmlProps" Target="itemProps151.xml"/></Relationships>
</file>

<file path=customXml/_rels/item152.xml.rels><?xml version="1.0" encoding="UTF-8" standalone="yes"?>
<Relationships xmlns="http://schemas.openxmlformats.org/package/2006/relationships"><Relationship Id="rId1" Type="http://schemas.openxmlformats.org/officeDocument/2006/relationships/customXmlProps" Target="itemProps152.xml"/></Relationships>
</file>

<file path=customXml/_rels/item153.xml.rels><?xml version="1.0" encoding="UTF-8" standalone="yes"?>
<Relationships xmlns="http://schemas.openxmlformats.org/package/2006/relationships"><Relationship Id="rId1" Type="http://schemas.openxmlformats.org/officeDocument/2006/relationships/customXmlProps" Target="itemProps153.xml"/></Relationships>
</file>

<file path=customXml/_rels/item154.xml.rels><?xml version="1.0" encoding="UTF-8" standalone="yes"?>
<Relationships xmlns="http://schemas.openxmlformats.org/package/2006/relationships"><Relationship Id="rId1" Type="http://schemas.openxmlformats.org/officeDocument/2006/relationships/customXmlProps" Target="itemProps154.xml"/></Relationships>
</file>

<file path=customXml/_rels/item155.xml.rels><?xml version="1.0" encoding="UTF-8" standalone="yes"?>
<Relationships xmlns="http://schemas.openxmlformats.org/package/2006/relationships"><Relationship Id="rId1" Type="http://schemas.openxmlformats.org/officeDocument/2006/relationships/customXmlProps" Target="itemProps155.xml"/></Relationships>
</file>

<file path=customXml/_rels/item156.xml.rels><?xml version="1.0" encoding="UTF-8" standalone="yes"?>
<Relationships xmlns="http://schemas.openxmlformats.org/package/2006/relationships"><Relationship Id="rId1" Type="http://schemas.openxmlformats.org/officeDocument/2006/relationships/customXmlProps" Target="itemProps156.xml"/></Relationships>
</file>

<file path=customXml/_rels/item157.xml.rels><?xml version="1.0" encoding="UTF-8" standalone="yes"?>
<Relationships xmlns="http://schemas.openxmlformats.org/package/2006/relationships"><Relationship Id="rId1" Type="http://schemas.openxmlformats.org/officeDocument/2006/relationships/customXmlProps" Target="itemProps157.xml"/></Relationships>
</file>

<file path=customXml/_rels/item158.xml.rels><?xml version="1.0" encoding="UTF-8" standalone="yes"?>
<Relationships xmlns="http://schemas.openxmlformats.org/package/2006/relationships"><Relationship Id="rId1" Type="http://schemas.openxmlformats.org/officeDocument/2006/relationships/customXmlProps" Target="itemProps158.xml"/></Relationships>
</file>

<file path=customXml/_rels/item159.xml.rels><?xml version="1.0" encoding="UTF-8" standalone="yes"?>
<Relationships xmlns="http://schemas.openxmlformats.org/package/2006/relationships"><Relationship Id="rId1" Type="http://schemas.openxmlformats.org/officeDocument/2006/relationships/customXmlProps" Target="itemProps159.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60.xml.rels><?xml version="1.0" encoding="UTF-8" standalone="yes"?>
<Relationships xmlns="http://schemas.openxmlformats.org/package/2006/relationships"><Relationship Id="rId1" Type="http://schemas.openxmlformats.org/officeDocument/2006/relationships/customXmlProps" Target="itemProps160.xml"/></Relationships>
</file>

<file path=customXml/_rels/item161.xml.rels><?xml version="1.0" encoding="UTF-8" standalone="yes"?>
<Relationships xmlns="http://schemas.openxmlformats.org/package/2006/relationships"><Relationship Id="rId1" Type="http://schemas.openxmlformats.org/officeDocument/2006/relationships/customXmlProps" Target="itemProps161.xml"/></Relationships>
</file>

<file path=customXml/_rels/item162.xml.rels><?xml version="1.0" encoding="UTF-8" standalone="yes"?>
<Relationships xmlns="http://schemas.openxmlformats.org/package/2006/relationships"><Relationship Id="rId1" Type="http://schemas.openxmlformats.org/officeDocument/2006/relationships/customXmlProps" Target="itemProps162.xml"/></Relationships>
</file>

<file path=customXml/_rels/item163.xml.rels><?xml version="1.0" encoding="UTF-8" standalone="yes"?>
<Relationships xmlns="http://schemas.openxmlformats.org/package/2006/relationships"><Relationship Id="rId1" Type="http://schemas.openxmlformats.org/officeDocument/2006/relationships/customXmlProps" Target="itemProps163.xml"/></Relationships>
</file>

<file path=customXml/_rels/item164.xml.rels><?xml version="1.0" encoding="UTF-8" standalone="yes"?>
<Relationships xmlns="http://schemas.openxmlformats.org/package/2006/relationships"><Relationship Id="rId1" Type="http://schemas.openxmlformats.org/officeDocument/2006/relationships/customXmlProps" Target="itemProps164.xml"/></Relationships>
</file>

<file path=customXml/_rels/item165.xml.rels><?xml version="1.0" encoding="UTF-8" standalone="yes"?>
<Relationships xmlns="http://schemas.openxmlformats.org/package/2006/relationships"><Relationship Id="rId1" Type="http://schemas.openxmlformats.org/officeDocument/2006/relationships/customXmlProps" Target="itemProps165.xml"/></Relationships>
</file>

<file path=customXml/_rels/item166.xml.rels><?xml version="1.0" encoding="UTF-8" standalone="yes"?>
<Relationships xmlns="http://schemas.openxmlformats.org/package/2006/relationships"><Relationship Id="rId1" Type="http://schemas.openxmlformats.org/officeDocument/2006/relationships/customXmlProps" Target="itemProps166.xml"/></Relationships>
</file>

<file path=customXml/_rels/item167.xml.rels><?xml version="1.0" encoding="UTF-8" standalone="yes"?>
<Relationships xmlns="http://schemas.openxmlformats.org/package/2006/relationships"><Relationship Id="rId1" Type="http://schemas.openxmlformats.org/officeDocument/2006/relationships/customXmlProps" Target="itemProps167.xml"/></Relationships>
</file>

<file path=customXml/_rels/item168.xml.rels><?xml version="1.0" encoding="UTF-8" standalone="yes"?>
<Relationships xmlns="http://schemas.openxmlformats.org/package/2006/relationships"><Relationship Id="rId1" Type="http://schemas.openxmlformats.org/officeDocument/2006/relationships/customXmlProps" Target="itemProps168.xml"/></Relationships>
</file>

<file path=customXml/_rels/item169.xml.rels><?xml version="1.0" encoding="UTF-8" standalone="yes"?>
<Relationships xmlns="http://schemas.openxmlformats.org/package/2006/relationships"><Relationship Id="rId1" Type="http://schemas.openxmlformats.org/officeDocument/2006/relationships/customXmlProps" Target="itemProps169.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70.xml.rels><?xml version="1.0" encoding="UTF-8" standalone="yes"?>
<Relationships xmlns="http://schemas.openxmlformats.org/package/2006/relationships"><Relationship Id="rId1" Type="http://schemas.openxmlformats.org/officeDocument/2006/relationships/customXmlProps" Target="itemProps170.xml"/></Relationships>
</file>

<file path=customXml/_rels/item171.xml.rels><?xml version="1.0" encoding="UTF-8" standalone="yes"?>
<Relationships xmlns="http://schemas.openxmlformats.org/package/2006/relationships"><Relationship Id="rId1" Type="http://schemas.openxmlformats.org/officeDocument/2006/relationships/customXmlProps" Target="itemProps171.xml"/></Relationships>
</file>

<file path=customXml/_rels/item172.xml.rels><?xml version="1.0" encoding="UTF-8" standalone="yes"?>
<Relationships xmlns="http://schemas.openxmlformats.org/package/2006/relationships"><Relationship Id="rId1" Type="http://schemas.openxmlformats.org/officeDocument/2006/relationships/customXmlProps" Target="itemProps172.xml"/></Relationships>
</file>

<file path=customXml/_rels/item173.xml.rels><?xml version="1.0" encoding="UTF-8" standalone="yes"?>
<Relationships xmlns="http://schemas.openxmlformats.org/package/2006/relationships"><Relationship Id="rId1" Type="http://schemas.openxmlformats.org/officeDocument/2006/relationships/customXmlProps" Target="itemProps173.xml"/></Relationships>
</file>

<file path=customXml/_rels/item174.xml.rels><?xml version="1.0" encoding="UTF-8" standalone="yes"?>
<Relationships xmlns="http://schemas.openxmlformats.org/package/2006/relationships"><Relationship Id="rId1" Type="http://schemas.openxmlformats.org/officeDocument/2006/relationships/customXmlProps" Target="itemProps174.xml"/></Relationships>
</file>

<file path=customXml/_rels/item175.xml.rels><?xml version="1.0" encoding="UTF-8" standalone="yes"?>
<Relationships xmlns="http://schemas.openxmlformats.org/package/2006/relationships"><Relationship Id="rId1" Type="http://schemas.openxmlformats.org/officeDocument/2006/relationships/customXmlProps" Target="itemProps175.xml"/></Relationships>
</file>

<file path=customXml/_rels/item176.xml.rels><?xml version="1.0" encoding="UTF-8" standalone="yes"?>
<Relationships xmlns="http://schemas.openxmlformats.org/package/2006/relationships"><Relationship Id="rId1" Type="http://schemas.openxmlformats.org/officeDocument/2006/relationships/customXmlProps" Target="itemProps176.xml"/></Relationships>
</file>

<file path=customXml/_rels/item177.xml.rels><?xml version="1.0" encoding="UTF-8" standalone="yes"?>
<Relationships xmlns="http://schemas.openxmlformats.org/package/2006/relationships"><Relationship Id="rId1" Type="http://schemas.openxmlformats.org/officeDocument/2006/relationships/customXmlProps" Target="itemProps177.xml"/></Relationships>
</file>

<file path=customXml/_rels/item178.xml.rels><?xml version="1.0" encoding="UTF-8" standalone="yes"?>
<Relationships xmlns="http://schemas.openxmlformats.org/package/2006/relationships"><Relationship Id="rId1" Type="http://schemas.openxmlformats.org/officeDocument/2006/relationships/customXmlProps" Target="itemProps178.xml"/></Relationships>
</file>

<file path=customXml/_rels/item179.xml.rels><?xml version="1.0" encoding="UTF-8" standalone="yes"?>
<Relationships xmlns="http://schemas.openxmlformats.org/package/2006/relationships"><Relationship Id="rId1" Type="http://schemas.openxmlformats.org/officeDocument/2006/relationships/customXmlProps" Target="itemProps179.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80.xml.rels><?xml version="1.0" encoding="UTF-8" standalone="yes"?>
<Relationships xmlns="http://schemas.openxmlformats.org/package/2006/relationships"><Relationship Id="rId1" Type="http://schemas.openxmlformats.org/officeDocument/2006/relationships/customXmlProps" Target="itemProps180.xml"/></Relationships>
</file>

<file path=customXml/_rels/item181.xml.rels><?xml version="1.0" encoding="UTF-8" standalone="yes"?>
<Relationships xmlns="http://schemas.openxmlformats.org/package/2006/relationships"><Relationship Id="rId1" Type="http://schemas.openxmlformats.org/officeDocument/2006/relationships/customXmlProps" Target="itemProps181.xml"/></Relationships>
</file>

<file path=customXml/_rels/item182.xml.rels><?xml version="1.0" encoding="UTF-8" standalone="yes"?>
<Relationships xmlns="http://schemas.openxmlformats.org/package/2006/relationships"><Relationship Id="rId1" Type="http://schemas.openxmlformats.org/officeDocument/2006/relationships/customXmlProps" Target="itemProps182.xml"/></Relationships>
</file>

<file path=customXml/_rels/item183.xml.rels><?xml version="1.0" encoding="UTF-8" standalone="yes"?>
<Relationships xmlns="http://schemas.openxmlformats.org/package/2006/relationships"><Relationship Id="rId1" Type="http://schemas.openxmlformats.org/officeDocument/2006/relationships/customXmlProps" Target="itemProps183.xml"/></Relationships>
</file>

<file path=customXml/_rels/item184.xml.rels><?xml version="1.0" encoding="UTF-8" standalone="yes"?>
<Relationships xmlns="http://schemas.openxmlformats.org/package/2006/relationships"><Relationship Id="rId1" Type="http://schemas.openxmlformats.org/officeDocument/2006/relationships/customXmlProps" Target="itemProps184.xml"/></Relationships>
</file>

<file path=customXml/_rels/item185.xml.rels><?xml version="1.0" encoding="UTF-8" standalone="yes"?>
<Relationships xmlns="http://schemas.openxmlformats.org/package/2006/relationships"><Relationship Id="rId1" Type="http://schemas.openxmlformats.org/officeDocument/2006/relationships/customXmlProps" Target="itemProps185.xml"/></Relationships>
</file>

<file path=customXml/_rels/item186.xml.rels><?xml version="1.0" encoding="UTF-8" standalone="yes"?>
<Relationships xmlns="http://schemas.openxmlformats.org/package/2006/relationships"><Relationship Id="rId1" Type="http://schemas.openxmlformats.org/officeDocument/2006/relationships/customXmlProps" Target="itemProps186.xml"/></Relationships>
</file>

<file path=customXml/_rels/item187.xml.rels><?xml version="1.0" encoding="UTF-8" standalone="yes"?>
<Relationships xmlns="http://schemas.openxmlformats.org/package/2006/relationships"><Relationship Id="rId1" Type="http://schemas.openxmlformats.org/officeDocument/2006/relationships/customXmlProps" Target="itemProps187.xml"/></Relationships>
</file>

<file path=customXml/_rels/item188.xml.rels><?xml version="1.0" encoding="UTF-8" standalone="yes"?>
<Relationships xmlns="http://schemas.openxmlformats.org/package/2006/relationships"><Relationship Id="rId1" Type="http://schemas.openxmlformats.org/officeDocument/2006/relationships/customXmlProps" Target="itemProps188.xml"/></Relationships>
</file>

<file path=customXml/_rels/item189.xml.rels><?xml version="1.0" encoding="UTF-8" standalone="yes"?>
<Relationships xmlns="http://schemas.openxmlformats.org/package/2006/relationships"><Relationship Id="rId1" Type="http://schemas.openxmlformats.org/officeDocument/2006/relationships/customXmlProps" Target="itemProps189.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190.xml.rels><?xml version="1.0" encoding="UTF-8" standalone="yes"?>
<Relationships xmlns="http://schemas.openxmlformats.org/package/2006/relationships"><Relationship Id="rId1" Type="http://schemas.openxmlformats.org/officeDocument/2006/relationships/customXmlProps" Target="itemProps190.xml"/></Relationships>
</file>

<file path=customXml/_rels/item191.xml.rels><?xml version="1.0" encoding="UTF-8" standalone="yes"?>
<Relationships xmlns="http://schemas.openxmlformats.org/package/2006/relationships"><Relationship Id="rId1" Type="http://schemas.openxmlformats.org/officeDocument/2006/relationships/customXmlProps" Target="itemProps191.xml"/></Relationships>
</file>

<file path=customXml/_rels/item192.xml.rels><?xml version="1.0" encoding="UTF-8" standalone="yes"?>
<Relationships xmlns="http://schemas.openxmlformats.org/package/2006/relationships"><Relationship Id="rId1" Type="http://schemas.openxmlformats.org/officeDocument/2006/relationships/customXmlProps" Target="itemProps192.xml"/></Relationships>
</file>

<file path=customXml/_rels/item193.xml.rels><?xml version="1.0" encoding="UTF-8" standalone="yes"?>
<Relationships xmlns="http://schemas.openxmlformats.org/package/2006/relationships"><Relationship Id="rId1" Type="http://schemas.openxmlformats.org/officeDocument/2006/relationships/customXmlProps" Target="itemProps193.xml"/></Relationships>
</file>

<file path=customXml/_rels/item194.xml.rels><?xml version="1.0" encoding="UTF-8" standalone="yes"?>
<Relationships xmlns="http://schemas.openxmlformats.org/package/2006/relationships"><Relationship Id="rId1" Type="http://schemas.openxmlformats.org/officeDocument/2006/relationships/customXmlProps" Target="itemProps194.xml"/></Relationships>
</file>

<file path=customXml/_rels/item195.xml.rels><?xml version="1.0" encoding="UTF-8" standalone="yes"?>
<Relationships xmlns="http://schemas.openxmlformats.org/package/2006/relationships"><Relationship Id="rId1" Type="http://schemas.openxmlformats.org/officeDocument/2006/relationships/customXmlProps" Target="itemProps195.xml"/></Relationships>
</file>

<file path=customXml/_rels/item196.xml.rels><?xml version="1.0" encoding="UTF-8" standalone="yes"?>
<Relationships xmlns="http://schemas.openxmlformats.org/package/2006/relationships"><Relationship Id="rId1" Type="http://schemas.openxmlformats.org/officeDocument/2006/relationships/customXmlProps" Target="itemProps196.xml"/></Relationships>
</file>

<file path=customXml/_rels/item197.xml.rels><?xml version="1.0" encoding="UTF-8" standalone="yes"?>
<Relationships xmlns="http://schemas.openxmlformats.org/package/2006/relationships"><Relationship Id="rId1" Type="http://schemas.openxmlformats.org/officeDocument/2006/relationships/customXmlProps" Target="itemProps197.xml"/></Relationships>
</file>

<file path=customXml/_rels/item198.xml.rels><?xml version="1.0" encoding="UTF-8" standalone="yes"?>
<Relationships xmlns="http://schemas.openxmlformats.org/package/2006/relationships"><Relationship Id="rId1" Type="http://schemas.openxmlformats.org/officeDocument/2006/relationships/customXmlProps" Target="itemProps198.xml"/></Relationships>
</file>

<file path=customXml/_rels/item199.xml.rels><?xml version="1.0" encoding="UTF-8" standalone="yes"?>
<Relationships xmlns="http://schemas.openxmlformats.org/package/2006/relationships"><Relationship Id="rId1" Type="http://schemas.openxmlformats.org/officeDocument/2006/relationships/customXmlProps" Target="itemProps19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00.xml.rels><?xml version="1.0" encoding="UTF-8" standalone="yes"?>
<Relationships xmlns="http://schemas.openxmlformats.org/package/2006/relationships"><Relationship Id="rId1" Type="http://schemas.openxmlformats.org/officeDocument/2006/relationships/customXmlProps" Target="itemProps200.xml"/></Relationships>
</file>

<file path=customXml/_rels/item201.xml.rels><?xml version="1.0" encoding="UTF-8" standalone="yes"?>
<Relationships xmlns="http://schemas.openxmlformats.org/package/2006/relationships"><Relationship Id="rId1" Type="http://schemas.openxmlformats.org/officeDocument/2006/relationships/customXmlProps" Target="itemProps201.xml"/></Relationships>
</file>

<file path=customXml/_rels/item202.xml.rels><?xml version="1.0" encoding="UTF-8" standalone="yes"?>
<Relationships xmlns="http://schemas.openxmlformats.org/package/2006/relationships"><Relationship Id="rId1" Type="http://schemas.openxmlformats.org/officeDocument/2006/relationships/customXmlProps" Target="itemProps202.xml"/></Relationships>
</file>

<file path=customXml/_rels/item203.xml.rels><?xml version="1.0" encoding="UTF-8" standalone="yes"?>
<Relationships xmlns="http://schemas.openxmlformats.org/package/2006/relationships"><Relationship Id="rId1" Type="http://schemas.openxmlformats.org/officeDocument/2006/relationships/customXmlProps" Target="itemProps203.xml"/></Relationships>
</file>

<file path=customXml/_rels/item204.xml.rels><?xml version="1.0" encoding="UTF-8" standalone="yes"?>
<Relationships xmlns="http://schemas.openxmlformats.org/package/2006/relationships"><Relationship Id="rId1" Type="http://schemas.openxmlformats.org/officeDocument/2006/relationships/customXmlProps" Target="itemProps204.xml"/></Relationships>
</file>

<file path=customXml/_rels/item205.xml.rels><?xml version="1.0" encoding="UTF-8" standalone="yes"?>
<Relationships xmlns="http://schemas.openxmlformats.org/package/2006/relationships"><Relationship Id="rId1" Type="http://schemas.openxmlformats.org/officeDocument/2006/relationships/customXmlProps" Target="itemProps205.xml"/></Relationships>
</file>

<file path=customXml/_rels/item206.xml.rels><?xml version="1.0" encoding="UTF-8" standalone="yes"?>
<Relationships xmlns="http://schemas.openxmlformats.org/package/2006/relationships"><Relationship Id="rId1" Type="http://schemas.openxmlformats.org/officeDocument/2006/relationships/customXmlProps" Target="itemProps206.xml"/></Relationships>
</file>

<file path=customXml/_rels/item207.xml.rels><?xml version="1.0" encoding="UTF-8" standalone="yes"?>
<Relationships xmlns="http://schemas.openxmlformats.org/package/2006/relationships"><Relationship Id="rId1" Type="http://schemas.openxmlformats.org/officeDocument/2006/relationships/customXmlProps" Target="itemProps207.xml"/></Relationships>
</file>

<file path=customXml/_rels/item208.xml.rels><?xml version="1.0" encoding="UTF-8" standalone="yes"?>
<Relationships xmlns="http://schemas.openxmlformats.org/package/2006/relationships"><Relationship Id="rId1" Type="http://schemas.openxmlformats.org/officeDocument/2006/relationships/customXmlProps" Target="itemProps208.xml"/></Relationships>
</file>

<file path=customXml/_rels/item209.xml.rels><?xml version="1.0" encoding="UTF-8" standalone="yes"?>
<Relationships xmlns="http://schemas.openxmlformats.org/package/2006/relationships"><Relationship Id="rId1" Type="http://schemas.openxmlformats.org/officeDocument/2006/relationships/customXmlProps" Target="itemProps209.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10.xml.rels><?xml version="1.0" encoding="UTF-8" standalone="yes"?>
<Relationships xmlns="http://schemas.openxmlformats.org/package/2006/relationships"><Relationship Id="rId1" Type="http://schemas.openxmlformats.org/officeDocument/2006/relationships/customXmlProps" Target="itemProps210.xml"/></Relationships>
</file>

<file path=customXml/_rels/item211.xml.rels><?xml version="1.0" encoding="UTF-8" standalone="yes"?>
<Relationships xmlns="http://schemas.openxmlformats.org/package/2006/relationships"><Relationship Id="rId1" Type="http://schemas.openxmlformats.org/officeDocument/2006/relationships/customXmlProps" Target="itemProps211.xml"/></Relationships>
</file>

<file path=customXml/_rels/item212.xml.rels><?xml version="1.0" encoding="UTF-8" standalone="yes"?>
<Relationships xmlns="http://schemas.openxmlformats.org/package/2006/relationships"><Relationship Id="rId1" Type="http://schemas.openxmlformats.org/officeDocument/2006/relationships/customXmlProps" Target="itemProps212.xml"/></Relationships>
</file>

<file path=customXml/_rels/item213.xml.rels><?xml version="1.0" encoding="UTF-8" standalone="yes"?>
<Relationships xmlns="http://schemas.openxmlformats.org/package/2006/relationships"><Relationship Id="rId1" Type="http://schemas.openxmlformats.org/officeDocument/2006/relationships/customXmlProps" Target="itemProps213.xml"/></Relationships>
</file>

<file path=customXml/_rels/item214.xml.rels><?xml version="1.0" encoding="UTF-8" standalone="yes"?>
<Relationships xmlns="http://schemas.openxmlformats.org/package/2006/relationships"><Relationship Id="rId1" Type="http://schemas.openxmlformats.org/officeDocument/2006/relationships/customXmlProps" Target="itemProps214.xml"/></Relationships>
</file>

<file path=customXml/_rels/item215.xml.rels><?xml version="1.0" encoding="UTF-8" standalone="yes"?>
<Relationships xmlns="http://schemas.openxmlformats.org/package/2006/relationships"><Relationship Id="rId1" Type="http://schemas.openxmlformats.org/officeDocument/2006/relationships/customXmlProps" Target="itemProps215.xml"/></Relationships>
</file>

<file path=customXml/_rels/item216.xml.rels><?xml version="1.0" encoding="UTF-8" standalone="yes"?>
<Relationships xmlns="http://schemas.openxmlformats.org/package/2006/relationships"><Relationship Id="rId1" Type="http://schemas.openxmlformats.org/officeDocument/2006/relationships/customXmlProps" Target="itemProps216.xml"/></Relationships>
</file>

<file path=customXml/_rels/item217.xml.rels><?xml version="1.0" encoding="UTF-8" standalone="yes"?>
<Relationships xmlns="http://schemas.openxmlformats.org/package/2006/relationships"><Relationship Id="rId1" Type="http://schemas.openxmlformats.org/officeDocument/2006/relationships/customXmlProps" Target="itemProps217.xml"/></Relationships>
</file>

<file path=customXml/_rels/item218.xml.rels><?xml version="1.0" encoding="UTF-8" standalone="yes"?>
<Relationships xmlns="http://schemas.openxmlformats.org/package/2006/relationships"><Relationship Id="rId1" Type="http://schemas.openxmlformats.org/officeDocument/2006/relationships/customXmlProps" Target="itemProps218.xml"/></Relationships>
</file>

<file path=customXml/_rels/item219.xml.rels><?xml version="1.0" encoding="UTF-8" standalone="yes"?>
<Relationships xmlns="http://schemas.openxmlformats.org/package/2006/relationships"><Relationship Id="rId1" Type="http://schemas.openxmlformats.org/officeDocument/2006/relationships/customXmlProps" Target="itemProps219.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20.xml.rels><?xml version="1.0" encoding="UTF-8" standalone="yes"?>
<Relationships xmlns="http://schemas.openxmlformats.org/package/2006/relationships"><Relationship Id="rId1" Type="http://schemas.openxmlformats.org/officeDocument/2006/relationships/customXmlProps" Target="itemProps220.xml"/></Relationships>
</file>

<file path=customXml/_rels/item221.xml.rels><?xml version="1.0" encoding="UTF-8" standalone="yes"?>
<Relationships xmlns="http://schemas.openxmlformats.org/package/2006/relationships"><Relationship Id="rId1" Type="http://schemas.openxmlformats.org/officeDocument/2006/relationships/customXmlProps" Target="itemProps221.xml"/></Relationships>
</file>

<file path=customXml/_rels/item222.xml.rels><?xml version="1.0" encoding="UTF-8" standalone="yes"?>
<Relationships xmlns="http://schemas.openxmlformats.org/package/2006/relationships"><Relationship Id="rId1" Type="http://schemas.openxmlformats.org/officeDocument/2006/relationships/customXmlProps" Target="itemProps222.xml"/></Relationships>
</file>

<file path=customXml/_rels/item223.xml.rels><?xml version="1.0" encoding="UTF-8" standalone="yes"?>
<Relationships xmlns="http://schemas.openxmlformats.org/package/2006/relationships"><Relationship Id="rId1" Type="http://schemas.openxmlformats.org/officeDocument/2006/relationships/customXmlProps" Target="itemProps223.xml"/></Relationships>
</file>

<file path=customXml/_rels/item224.xml.rels><?xml version="1.0" encoding="UTF-8" standalone="yes"?>
<Relationships xmlns="http://schemas.openxmlformats.org/package/2006/relationships"><Relationship Id="rId1" Type="http://schemas.openxmlformats.org/officeDocument/2006/relationships/customXmlProps" Target="itemProps224.xml"/></Relationships>
</file>

<file path=customXml/_rels/item225.xml.rels><?xml version="1.0" encoding="UTF-8" standalone="yes"?>
<Relationships xmlns="http://schemas.openxmlformats.org/package/2006/relationships"><Relationship Id="rId1" Type="http://schemas.openxmlformats.org/officeDocument/2006/relationships/customXmlProps" Target="itemProps225.xml"/></Relationships>
</file>

<file path=customXml/_rels/item226.xml.rels><?xml version="1.0" encoding="UTF-8" standalone="yes"?>
<Relationships xmlns="http://schemas.openxmlformats.org/package/2006/relationships"><Relationship Id="rId1" Type="http://schemas.openxmlformats.org/officeDocument/2006/relationships/customXmlProps" Target="itemProps226.xml"/></Relationships>
</file>

<file path=customXml/_rels/item227.xml.rels><?xml version="1.0" encoding="UTF-8" standalone="yes"?>
<Relationships xmlns="http://schemas.openxmlformats.org/package/2006/relationships"><Relationship Id="rId1" Type="http://schemas.openxmlformats.org/officeDocument/2006/relationships/customXmlProps" Target="itemProps227.xml"/></Relationships>
</file>

<file path=customXml/_rels/item228.xml.rels><?xml version="1.0" encoding="UTF-8" standalone="yes"?>
<Relationships xmlns="http://schemas.openxmlformats.org/package/2006/relationships"><Relationship Id="rId1" Type="http://schemas.openxmlformats.org/officeDocument/2006/relationships/customXmlProps" Target="itemProps228.xml"/></Relationships>
</file>

<file path=customXml/_rels/item229.xml.rels><?xml version="1.0" encoding="UTF-8" standalone="yes"?>
<Relationships xmlns="http://schemas.openxmlformats.org/package/2006/relationships"><Relationship Id="rId1" Type="http://schemas.openxmlformats.org/officeDocument/2006/relationships/customXmlProps" Target="itemProps229.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30.xml.rels><?xml version="1.0" encoding="UTF-8" standalone="yes"?>
<Relationships xmlns="http://schemas.openxmlformats.org/package/2006/relationships"><Relationship Id="rId1" Type="http://schemas.openxmlformats.org/officeDocument/2006/relationships/customXmlProps" Target="itemProps230.xml"/></Relationships>
</file>

<file path=customXml/_rels/item231.xml.rels><?xml version="1.0" encoding="UTF-8" standalone="yes"?>
<Relationships xmlns="http://schemas.openxmlformats.org/package/2006/relationships"><Relationship Id="rId1" Type="http://schemas.openxmlformats.org/officeDocument/2006/relationships/customXmlProps" Target="itemProps231.xml"/></Relationships>
</file>

<file path=customXml/_rels/item232.xml.rels><?xml version="1.0" encoding="UTF-8" standalone="yes"?>
<Relationships xmlns="http://schemas.openxmlformats.org/package/2006/relationships"><Relationship Id="rId1" Type="http://schemas.openxmlformats.org/officeDocument/2006/relationships/customXmlProps" Target="itemProps232.xml"/></Relationships>
</file>

<file path=customXml/_rels/item233.xml.rels><?xml version="1.0" encoding="UTF-8" standalone="yes"?>
<Relationships xmlns="http://schemas.openxmlformats.org/package/2006/relationships"><Relationship Id="rId1" Type="http://schemas.openxmlformats.org/officeDocument/2006/relationships/customXmlProps" Target="itemProps233.xml"/></Relationships>
</file>

<file path=customXml/_rels/item234.xml.rels><?xml version="1.0" encoding="UTF-8" standalone="yes"?>
<Relationships xmlns="http://schemas.openxmlformats.org/package/2006/relationships"><Relationship Id="rId1" Type="http://schemas.openxmlformats.org/officeDocument/2006/relationships/customXmlProps" Target="itemProps234.xml"/></Relationships>
</file>

<file path=customXml/_rels/item235.xml.rels><?xml version="1.0" encoding="UTF-8" standalone="yes"?>
<Relationships xmlns="http://schemas.openxmlformats.org/package/2006/relationships"><Relationship Id="rId1" Type="http://schemas.openxmlformats.org/officeDocument/2006/relationships/customXmlProps" Target="itemProps235.xml"/></Relationships>
</file>

<file path=customXml/_rels/item236.xml.rels><?xml version="1.0" encoding="UTF-8" standalone="yes"?>
<Relationships xmlns="http://schemas.openxmlformats.org/package/2006/relationships"><Relationship Id="rId1" Type="http://schemas.openxmlformats.org/officeDocument/2006/relationships/customXmlProps" Target="itemProps236.xml"/></Relationships>
</file>

<file path=customXml/_rels/item237.xml.rels><?xml version="1.0" encoding="UTF-8" standalone="yes"?>
<Relationships xmlns="http://schemas.openxmlformats.org/package/2006/relationships"><Relationship Id="rId1" Type="http://schemas.openxmlformats.org/officeDocument/2006/relationships/customXmlProps" Target="itemProps237.xml"/></Relationships>
</file>

<file path=customXml/_rels/item238.xml.rels><?xml version="1.0" encoding="UTF-8" standalone="yes"?>
<Relationships xmlns="http://schemas.openxmlformats.org/package/2006/relationships"><Relationship Id="rId1" Type="http://schemas.openxmlformats.org/officeDocument/2006/relationships/customXmlProps" Target="itemProps238.xml"/></Relationships>
</file>

<file path=customXml/_rels/item239.xml.rels><?xml version="1.0" encoding="UTF-8" standalone="yes"?>
<Relationships xmlns="http://schemas.openxmlformats.org/package/2006/relationships"><Relationship Id="rId1" Type="http://schemas.openxmlformats.org/officeDocument/2006/relationships/customXmlProps" Target="itemProps239.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40.xml.rels><?xml version="1.0" encoding="UTF-8" standalone="yes"?>
<Relationships xmlns="http://schemas.openxmlformats.org/package/2006/relationships"><Relationship Id="rId1" Type="http://schemas.openxmlformats.org/officeDocument/2006/relationships/customXmlProps" Target="itemProps240.xml"/></Relationships>
</file>

<file path=customXml/_rels/item241.xml.rels><?xml version="1.0" encoding="UTF-8" standalone="yes"?>
<Relationships xmlns="http://schemas.openxmlformats.org/package/2006/relationships"><Relationship Id="rId1" Type="http://schemas.openxmlformats.org/officeDocument/2006/relationships/customXmlProps" Target="itemProps241.xml"/></Relationships>
</file>

<file path=customXml/_rels/item242.xml.rels><?xml version="1.0" encoding="UTF-8" standalone="yes"?>
<Relationships xmlns="http://schemas.openxmlformats.org/package/2006/relationships"><Relationship Id="rId1" Type="http://schemas.openxmlformats.org/officeDocument/2006/relationships/customXmlProps" Target="itemProps242.xml"/></Relationships>
</file>

<file path=customXml/_rels/item243.xml.rels><?xml version="1.0" encoding="UTF-8" standalone="yes"?>
<Relationships xmlns="http://schemas.openxmlformats.org/package/2006/relationships"><Relationship Id="rId1" Type="http://schemas.openxmlformats.org/officeDocument/2006/relationships/customXmlProps" Target="itemProps243.xml"/></Relationships>
</file>

<file path=customXml/_rels/item244.xml.rels><?xml version="1.0" encoding="UTF-8" standalone="yes"?>
<Relationships xmlns="http://schemas.openxmlformats.org/package/2006/relationships"><Relationship Id="rId1" Type="http://schemas.openxmlformats.org/officeDocument/2006/relationships/customXmlProps" Target="itemProps244.xml"/></Relationships>
</file>

<file path=customXml/_rels/item245.xml.rels><?xml version="1.0" encoding="UTF-8" standalone="yes"?>
<Relationships xmlns="http://schemas.openxmlformats.org/package/2006/relationships"><Relationship Id="rId1" Type="http://schemas.openxmlformats.org/officeDocument/2006/relationships/customXmlProps" Target="itemProps245.xml"/></Relationships>
</file>

<file path=customXml/_rels/item246.xml.rels><?xml version="1.0" encoding="UTF-8" standalone="yes"?>
<Relationships xmlns="http://schemas.openxmlformats.org/package/2006/relationships"><Relationship Id="rId1" Type="http://schemas.openxmlformats.org/officeDocument/2006/relationships/customXmlProps" Target="itemProps246.xml"/></Relationships>
</file>

<file path=customXml/_rels/item247.xml.rels><?xml version="1.0" encoding="UTF-8" standalone="yes"?>
<Relationships xmlns="http://schemas.openxmlformats.org/package/2006/relationships"><Relationship Id="rId1" Type="http://schemas.openxmlformats.org/officeDocument/2006/relationships/customXmlProps" Target="itemProps247.xml"/></Relationships>
</file>

<file path=customXml/_rels/item248.xml.rels><?xml version="1.0" encoding="UTF-8" standalone="yes"?>
<Relationships xmlns="http://schemas.openxmlformats.org/package/2006/relationships"><Relationship Id="rId1" Type="http://schemas.openxmlformats.org/officeDocument/2006/relationships/customXmlProps" Target="itemProps248.xml"/></Relationships>
</file>

<file path=customXml/_rels/item249.xml.rels><?xml version="1.0" encoding="UTF-8" standalone="yes"?>
<Relationships xmlns="http://schemas.openxmlformats.org/package/2006/relationships"><Relationship Id="rId1" Type="http://schemas.openxmlformats.org/officeDocument/2006/relationships/customXmlProps" Target="itemProps249.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50.xml.rels><?xml version="1.0" encoding="UTF-8" standalone="yes"?>
<Relationships xmlns="http://schemas.openxmlformats.org/package/2006/relationships"><Relationship Id="rId1" Type="http://schemas.openxmlformats.org/officeDocument/2006/relationships/customXmlProps" Target="itemProps250.xml"/></Relationships>
</file>

<file path=customXml/_rels/item251.xml.rels><?xml version="1.0" encoding="UTF-8" standalone="yes"?>
<Relationships xmlns="http://schemas.openxmlformats.org/package/2006/relationships"><Relationship Id="rId1" Type="http://schemas.openxmlformats.org/officeDocument/2006/relationships/customXmlProps" Target="itemProps251.xml"/></Relationships>
</file>

<file path=customXml/_rels/item252.xml.rels><?xml version="1.0" encoding="UTF-8" standalone="yes"?>
<Relationships xmlns="http://schemas.openxmlformats.org/package/2006/relationships"><Relationship Id="rId1" Type="http://schemas.openxmlformats.org/officeDocument/2006/relationships/customXmlProps" Target="itemProps252.xml"/></Relationships>
</file>

<file path=customXml/_rels/item253.xml.rels><?xml version="1.0" encoding="UTF-8" standalone="yes"?>
<Relationships xmlns="http://schemas.openxmlformats.org/package/2006/relationships"><Relationship Id="rId1" Type="http://schemas.openxmlformats.org/officeDocument/2006/relationships/customXmlProps" Target="itemProps253.xml"/></Relationships>
</file>

<file path=customXml/_rels/item254.xml.rels><?xml version="1.0" encoding="UTF-8" standalone="yes"?>
<Relationships xmlns="http://schemas.openxmlformats.org/package/2006/relationships"><Relationship Id="rId1" Type="http://schemas.openxmlformats.org/officeDocument/2006/relationships/customXmlProps" Target="itemProps254.xml"/></Relationships>
</file>

<file path=customXml/_rels/item255.xml.rels><?xml version="1.0" encoding="UTF-8" standalone="yes"?>
<Relationships xmlns="http://schemas.openxmlformats.org/package/2006/relationships"><Relationship Id="rId1" Type="http://schemas.openxmlformats.org/officeDocument/2006/relationships/customXmlProps" Target="itemProps255.xml"/></Relationships>
</file>

<file path=customXml/_rels/item256.xml.rels><?xml version="1.0" encoding="UTF-8" standalone="yes"?>
<Relationships xmlns="http://schemas.openxmlformats.org/package/2006/relationships"><Relationship Id="rId1" Type="http://schemas.openxmlformats.org/officeDocument/2006/relationships/customXmlProps" Target="itemProps256.xml"/></Relationships>
</file>

<file path=customXml/_rels/item257.xml.rels><?xml version="1.0" encoding="UTF-8" standalone="yes"?>
<Relationships xmlns="http://schemas.openxmlformats.org/package/2006/relationships"><Relationship Id="rId1" Type="http://schemas.openxmlformats.org/officeDocument/2006/relationships/customXmlProps" Target="itemProps257.xml"/></Relationships>
</file>

<file path=customXml/_rels/item258.xml.rels><?xml version="1.0" encoding="UTF-8" standalone="yes"?>
<Relationships xmlns="http://schemas.openxmlformats.org/package/2006/relationships"><Relationship Id="rId1" Type="http://schemas.openxmlformats.org/officeDocument/2006/relationships/customXmlProps" Target="itemProps258.xml"/></Relationships>
</file>

<file path=customXml/_rels/item259.xml.rels><?xml version="1.0" encoding="UTF-8" standalone="yes"?>
<Relationships xmlns="http://schemas.openxmlformats.org/package/2006/relationships"><Relationship Id="rId1" Type="http://schemas.openxmlformats.org/officeDocument/2006/relationships/customXmlProps" Target="itemProps259.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60.xml.rels><?xml version="1.0" encoding="UTF-8" standalone="yes"?>
<Relationships xmlns="http://schemas.openxmlformats.org/package/2006/relationships"><Relationship Id="rId1" Type="http://schemas.openxmlformats.org/officeDocument/2006/relationships/customXmlProps" Target="itemProps260.xml"/></Relationships>
</file>

<file path=customXml/_rels/item261.xml.rels><?xml version="1.0" encoding="UTF-8" standalone="yes"?>
<Relationships xmlns="http://schemas.openxmlformats.org/package/2006/relationships"><Relationship Id="rId1" Type="http://schemas.openxmlformats.org/officeDocument/2006/relationships/customXmlProps" Target="itemProps261.xml"/></Relationships>
</file>

<file path=customXml/_rels/item262.xml.rels><?xml version="1.0" encoding="UTF-8" standalone="yes"?>
<Relationships xmlns="http://schemas.openxmlformats.org/package/2006/relationships"><Relationship Id="rId1" Type="http://schemas.openxmlformats.org/officeDocument/2006/relationships/customXmlProps" Target="itemProps262.xml"/></Relationships>
</file>

<file path=customXml/_rels/item263.xml.rels><?xml version="1.0" encoding="UTF-8" standalone="yes"?>
<Relationships xmlns="http://schemas.openxmlformats.org/package/2006/relationships"><Relationship Id="rId1" Type="http://schemas.openxmlformats.org/officeDocument/2006/relationships/customXmlProps" Target="itemProps263.xml"/></Relationships>
</file>

<file path=customXml/_rels/item264.xml.rels><?xml version="1.0" encoding="UTF-8" standalone="yes"?>
<Relationships xmlns="http://schemas.openxmlformats.org/package/2006/relationships"><Relationship Id="rId1" Type="http://schemas.openxmlformats.org/officeDocument/2006/relationships/customXmlProps" Target="itemProps264.xml"/></Relationships>
</file>

<file path=customXml/_rels/item265.xml.rels><?xml version="1.0" encoding="UTF-8" standalone="yes"?>
<Relationships xmlns="http://schemas.openxmlformats.org/package/2006/relationships"><Relationship Id="rId1" Type="http://schemas.openxmlformats.org/officeDocument/2006/relationships/customXmlProps" Target="itemProps265.xml"/></Relationships>
</file>

<file path=customXml/_rels/item266.xml.rels><?xml version="1.0" encoding="UTF-8" standalone="yes"?>
<Relationships xmlns="http://schemas.openxmlformats.org/package/2006/relationships"><Relationship Id="rId1" Type="http://schemas.openxmlformats.org/officeDocument/2006/relationships/customXmlProps" Target="itemProps266.xml"/></Relationships>
</file>

<file path=customXml/_rels/item267.xml.rels><?xml version="1.0" encoding="UTF-8" standalone="yes"?>
<Relationships xmlns="http://schemas.openxmlformats.org/package/2006/relationships"><Relationship Id="rId1" Type="http://schemas.openxmlformats.org/officeDocument/2006/relationships/customXmlProps" Target="itemProps267.xml"/></Relationships>
</file>

<file path=customXml/_rels/item268.xml.rels><?xml version="1.0" encoding="UTF-8" standalone="yes"?>
<Relationships xmlns="http://schemas.openxmlformats.org/package/2006/relationships"><Relationship Id="rId1" Type="http://schemas.openxmlformats.org/officeDocument/2006/relationships/customXmlProps" Target="itemProps268.xml"/></Relationships>
</file>

<file path=customXml/_rels/item269.xml.rels><?xml version="1.0" encoding="UTF-8" standalone="yes"?>
<Relationships xmlns="http://schemas.openxmlformats.org/package/2006/relationships"><Relationship Id="rId1" Type="http://schemas.openxmlformats.org/officeDocument/2006/relationships/customXmlProps" Target="itemProps269.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70.xml.rels><?xml version="1.0" encoding="UTF-8" standalone="yes"?>
<Relationships xmlns="http://schemas.openxmlformats.org/package/2006/relationships"><Relationship Id="rId1" Type="http://schemas.openxmlformats.org/officeDocument/2006/relationships/customXmlProps" Target="itemProps270.xml"/></Relationships>
</file>

<file path=customXml/_rels/item271.xml.rels><?xml version="1.0" encoding="UTF-8" standalone="yes"?>
<Relationships xmlns="http://schemas.openxmlformats.org/package/2006/relationships"><Relationship Id="rId1" Type="http://schemas.openxmlformats.org/officeDocument/2006/relationships/customXmlProps" Target="itemProps271.xml"/></Relationships>
</file>

<file path=customXml/_rels/item272.xml.rels><?xml version="1.0" encoding="UTF-8" standalone="yes"?>
<Relationships xmlns="http://schemas.openxmlformats.org/package/2006/relationships"><Relationship Id="rId1" Type="http://schemas.openxmlformats.org/officeDocument/2006/relationships/customXmlProps" Target="itemProps272.xml"/></Relationships>
</file>

<file path=customXml/_rels/item273.xml.rels><?xml version="1.0" encoding="UTF-8" standalone="yes"?>
<Relationships xmlns="http://schemas.openxmlformats.org/package/2006/relationships"><Relationship Id="rId1" Type="http://schemas.openxmlformats.org/officeDocument/2006/relationships/customXmlProps" Target="itemProps273.xml"/></Relationships>
</file>

<file path=customXml/_rels/item274.xml.rels><?xml version="1.0" encoding="UTF-8" standalone="yes"?>
<Relationships xmlns="http://schemas.openxmlformats.org/package/2006/relationships"><Relationship Id="rId1" Type="http://schemas.openxmlformats.org/officeDocument/2006/relationships/customXmlProps" Target="itemProps274.xml"/></Relationships>
</file>

<file path=customXml/_rels/item275.xml.rels><?xml version="1.0" encoding="UTF-8" standalone="yes"?>
<Relationships xmlns="http://schemas.openxmlformats.org/package/2006/relationships"><Relationship Id="rId1" Type="http://schemas.openxmlformats.org/officeDocument/2006/relationships/customXmlProps" Target="itemProps275.xml"/></Relationships>
</file>

<file path=customXml/_rels/item276.xml.rels><?xml version="1.0" encoding="UTF-8" standalone="yes"?>
<Relationships xmlns="http://schemas.openxmlformats.org/package/2006/relationships"><Relationship Id="rId1" Type="http://schemas.openxmlformats.org/officeDocument/2006/relationships/customXmlProps" Target="itemProps276.xml"/></Relationships>
</file>

<file path=customXml/_rels/item277.xml.rels><?xml version="1.0" encoding="UTF-8" standalone="yes"?>
<Relationships xmlns="http://schemas.openxmlformats.org/package/2006/relationships"><Relationship Id="rId1" Type="http://schemas.openxmlformats.org/officeDocument/2006/relationships/customXmlProps" Target="itemProps277.xml"/></Relationships>
</file>

<file path=customXml/_rels/item278.xml.rels><?xml version="1.0" encoding="UTF-8" standalone="yes"?>
<Relationships xmlns="http://schemas.openxmlformats.org/package/2006/relationships"><Relationship Id="rId1" Type="http://schemas.openxmlformats.org/officeDocument/2006/relationships/customXmlProps" Target="itemProps278.xml"/></Relationships>
</file>

<file path=customXml/_rels/item279.xml.rels><?xml version="1.0" encoding="UTF-8" standalone="yes"?>
<Relationships xmlns="http://schemas.openxmlformats.org/package/2006/relationships"><Relationship Id="rId1" Type="http://schemas.openxmlformats.org/officeDocument/2006/relationships/customXmlProps" Target="itemProps279.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80.xml.rels><?xml version="1.0" encoding="UTF-8" standalone="yes"?>
<Relationships xmlns="http://schemas.openxmlformats.org/package/2006/relationships"><Relationship Id="rId1" Type="http://schemas.openxmlformats.org/officeDocument/2006/relationships/customXmlProps" Target="itemProps280.xml"/></Relationships>
</file>

<file path=customXml/_rels/item281.xml.rels><?xml version="1.0" encoding="UTF-8" standalone="yes"?>
<Relationships xmlns="http://schemas.openxmlformats.org/package/2006/relationships"><Relationship Id="rId1" Type="http://schemas.openxmlformats.org/officeDocument/2006/relationships/customXmlProps" Target="itemProps281.xml"/></Relationships>
</file>

<file path=customXml/_rels/item282.xml.rels><?xml version="1.0" encoding="UTF-8" standalone="yes"?>
<Relationships xmlns="http://schemas.openxmlformats.org/package/2006/relationships"><Relationship Id="rId1" Type="http://schemas.openxmlformats.org/officeDocument/2006/relationships/customXmlProps" Target="itemProps282.xml"/></Relationships>
</file>

<file path=customXml/_rels/item283.xml.rels><?xml version="1.0" encoding="UTF-8" standalone="yes"?>
<Relationships xmlns="http://schemas.openxmlformats.org/package/2006/relationships"><Relationship Id="rId1" Type="http://schemas.openxmlformats.org/officeDocument/2006/relationships/customXmlProps" Target="itemProps283.xml"/></Relationships>
</file>

<file path=customXml/_rels/item284.xml.rels><?xml version="1.0" encoding="UTF-8" standalone="yes"?>
<Relationships xmlns="http://schemas.openxmlformats.org/package/2006/relationships"><Relationship Id="rId1" Type="http://schemas.openxmlformats.org/officeDocument/2006/relationships/customXmlProps" Target="itemProps284.xml"/></Relationships>
</file>

<file path=customXml/_rels/item285.xml.rels><?xml version="1.0" encoding="UTF-8" standalone="yes"?>
<Relationships xmlns="http://schemas.openxmlformats.org/package/2006/relationships"><Relationship Id="rId1" Type="http://schemas.openxmlformats.org/officeDocument/2006/relationships/customXmlProps" Target="itemProps285.xml"/></Relationships>
</file>

<file path=customXml/_rels/item286.xml.rels><?xml version="1.0" encoding="UTF-8" standalone="yes"?>
<Relationships xmlns="http://schemas.openxmlformats.org/package/2006/relationships"><Relationship Id="rId1" Type="http://schemas.openxmlformats.org/officeDocument/2006/relationships/customXmlProps" Target="itemProps286.xml"/></Relationships>
</file>

<file path=customXml/_rels/item287.xml.rels><?xml version="1.0" encoding="UTF-8" standalone="yes"?>
<Relationships xmlns="http://schemas.openxmlformats.org/package/2006/relationships"><Relationship Id="rId1" Type="http://schemas.openxmlformats.org/officeDocument/2006/relationships/customXmlProps" Target="itemProps287.xml"/></Relationships>
</file>

<file path=customXml/_rels/item288.xml.rels><?xml version="1.0" encoding="UTF-8" standalone="yes"?>
<Relationships xmlns="http://schemas.openxmlformats.org/package/2006/relationships"><Relationship Id="rId1" Type="http://schemas.openxmlformats.org/officeDocument/2006/relationships/customXmlProps" Target="itemProps288.xml"/></Relationships>
</file>

<file path=customXml/_rels/item289.xml.rels><?xml version="1.0" encoding="UTF-8" standalone="yes"?>
<Relationships xmlns="http://schemas.openxmlformats.org/package/2006/relationships"><Relationship Id="rId1" Type="http://schemas.openxmlformats.org/officeDocument/2006/relationships/customXmlProps" Target="itemProps289.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290.xml.rels><?xml version="1.0" encoding="UTF-8" standalone="yes"?>
<Relationships xmlns="http://schemas.openxmlformats.org/package/2006/relationships"><Relationship Id="rId1" Type="http://schemas.openxmlformats.org/officeDocument/2006/relationships/customXmlProps" Target="itemProps290.xml"/></Relationships>
</file>

<file path=customXml/_rels/item291.xml.rels><?xml version="1.0" encoding="UTF-8" standalone="yes"?>
<Relationships xmlns="http://schemas.openxmlformats.org/package/2006/relationships"><Relationship Id="rId1" Type="http://schemas.openxmlformats.org/officeDocument/2006/relationships/customXmlProps" Target="itemProps291.xml"/></Relationships>
</file>

<file path=customXml/_rels/item292.xml.rels><?xml version="1.0" encoding="UTF-8" standalone="yes"?>
<Relationships xmlns="http://schemas.openxmlformats.org/package/2006/relationships"><Relationship Id="rId1" Type="http://schemas.openxmlformats.org/officeDocument/2006/relationships/customXmlProps" Target="itemProps292.xml"/></Relationships>
</file>

<file path=customXml/_rels/item293.xml.rels><?xml version="1.0" encoding="UTF-8" standalone="yes"?>
<Relationships xmlns="http://schemas.openxmlformats.org/package/2006/relationships"><Relationship Id="rId1" Type="http://schemas.openxmlformats.org/officeDocument/2006/relationships/customXmlProps" Target="itemProps293.xml"/></Relationships>
</file>

<file path=customXml/_rels/item294.xml.rels><?xml version="1.0" encoding="UTF-8" standalone="yes"?>
<Relationships xmlns="http://schemas.openxmlformats.org/package/2006/relationships"><Relationship Id="rId1" Type="http://schemas.openxmlformats.org/officeDocument/2006/relationships/customXmlProps" Target="itemProps294.xml"/></Relationships>
</file>

<file path=customXml/_rels/item295.xml.rels><?xml version="1.0" encoding="UTF-8" standalone="yes"?>
<Relationships xmlns="http://schemas.openxmlformats.org/package/2006/relationships"><Relationship Id="rId1" Type="http://schemas.openxmlformats.org/officeDocument/2006/relationships/customXmlProps" Target="itemProps295.xml"/></Relationships>
</file>

<file path=customXml/_rels/item296.xml.rels><?xml version="1.0" encoding="UTF-8" standalone="yes"?>
<Relationships xmlns="http://schemas.openxmlformats.org/package/2006/relationships"><Relationship Id="rId1" Type="http://schemas.openxmlformats.org/officeDocument/2006/relationships/customXmlProps" Target="itemProps296.xml"/></Relationships>
</file>

<file path=customXml/_rels/item297.xml.rels><?xml version="1.0" encoding="UTF-8" standalone="yes"?>
<Relationships xmlns="http://schemas.openxmlformats.org/package/2006/relationships"><Relationship Id="rId1" Type="http://schemas.openxmlformats.org/officeDocument/2006/relationships/customXmlProps" Target="itemProps297.xml"/></Relationships>
</file>

<file path=customXml/_rels/item298.xml.rels><?xml version="1.0" encoding="UTF-8" standalone="yes"?>
<Relationships xmlns="http://schemas.openxmlformats.org/package/2006/relationships"><Relationship Id="rId1" Type="http://schemas.openxmlformats.org/officeDocument/2006/relationships/customXmlProps" Target="itemProps298.xml"/></Relationships>
</file>

<file path=customXml/_rels/item299.xml.rels><?xml version="1.0" encoding="UTF-8" standalone="yes"?>
<Relationships xmlns="http://schemas.openxmlformats.org/package/2006/relationships"><Relationship Id="rId1" Type="http://schemas.openxmlformats.org/officeDocument/2006/relationships/customXmlProps" Target="itemProps29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00.xml.rels><?xml version="1.0" encoding="UTF-8" standalone="yes"?>
<Relationships xmlns="http://schemas.openxmlformats.org/package/2006/relationships"><Relationship Id="rId1" Type="http://schemas.openxmlformats.org/officeDocument/2006/relationships/customXmlProps" Target="itemProps300.xml"/></Relationships>
</file>

<file path=customXml/_rels/item301.xml.rels><?xml version="1.0" encoding="UTF-8" standalone="yes"?>
<Relationships xmlns="http://schemas.openxmlformats.org/package/2006/relationships"><Relationship Id="rId1" Type="http://schemas.openxmlformats.org/officeDocument/2006/relationships/customXmlProps" Target="itemProps301.xml"/></Relationships>
</file>

<file path=customXml/_rels/item302.xml.rels><?xml version="1.0" encoding="UTF-8" standalone="yes"?>
<Relationships xmlns="http://schemas.openxmlformats.org/package/2006/relationships"><Relationship Id="rId1" Type="http://schemas.openxmlformats.org/officeDocument/2006/relationships/customXmlProps" Target="itemProps302.xml"/></Relationships>
</file>

<file path=customXml/_rels/item303.xml.rels><?xml version="1.0" encoding="UTF-8" standalone="yes"?>
<Relationships xmlns="http://schemas.openxmlformats.org/package/2006/relationships"><Relationship Id="rId1" Type="http://schemas.openxmlformats.org/officeDocument/2006/relationships/customXmlProps" Target="itemProps303.xml"/></Relationships>
</file>

<file path=customXml/_rels/item304.xml.rels><?xml version="1.0" encoding="UTF-8" standalone="yes"?>
<Relationships xmlns="http://schemas.openxmlformats.org/package/2006/relationships"><Relationship Id="rId1" Type="http://schemas.openxmlformats.org/officeDocument/2006/relationships/customXmlProps" Target="itemProps304.xml"/></Relationships>
</file>

<file path=customXml/_rels/item305.xml.rels><?xml version="1.0" encoding="UTF-8" standalone="yes"?>
<Relationships xmlns="http://schemas.openxmlformats.org/package/2006/relationships"><Relationship Id="rId1" Type="http://schemas.openxmlformats.org/officeDocument/2006/relationships/customXmlProps" Target="itemProps305.xml"/></Relationships>
</file>

<file path=customXml/_rels/item306.xml.rels><?xml version="1.0" encoding="UTF-8" standalone="yes"?>
<Relationships xmlns="http://schemas.openxmlformats.org/package/2006/relationships"><Relationship Id="rId1" Type="http://schemas.openxmlformats.org/officeDocument/2006/relationships/customXmlProps" Target="itemProps306.xml"/></Relationships>
</file>

<file path=customXml/_rels/item307.xml.rels><?xml version="1.0" encoding="UTF-8" standalone="yes"?>
<Relationships xmlns="http://schemas.openxmlformats.org/package/2006/relationships"><Relationship Id="rId1" Type="http://schemas.openxmlformats.org/officeDocument/2006/relationships/customXmlProps" Target="itemProps307.xml"/></Relationships>
</file>

<file path=customXml/_rels/item308.xml.rels><?xml version="1.0" encoding="UTF-8" standalone="yes"?>
<Relationships xmlns="http://schemas.openxmlformats.org/package/2006/relationships"><Relationship Id="rId1" Type="http://schemas.openxmlformats.org/officeDocument/2006/relationships/customXmlProps" Target="itemProps308.xml"/></Relationships>
</file>

<file path=customXml/_rels/item309.xml.rels><?xml version="1.0" encoding="UTF-8" standalone="yes"?>
<Relationships xmlns="http://schemas.openxmlformats.org/package/2006/relationships"><Relationship Id="rId1" Type="http://schemas.openxmlformats.org/officeDocument/2006/relationships/customXmlProps" Target="itemProps309.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10.xml.rels><?xml version="1.0" encoding="UTF-8" standalone="yes"?>
<Relationships xmlns="http://schemas.openxmlformats.org/package/2006/relationships"><Relationship Id="rId1" Type="http://schemas.openxmlformats.org/officeDocument/2006/relationships/customXmlProps" Target="itemProps310.xml"/></Relationships>
</file>

<file path=customXml/_rels/item311.xml.rels><?xml version="1.0" encoding="UTF-8" standalone="yes"?>
<Relationships xmlns="http://schemas.openxmlformats.org/package/2006/relationships"><Relationship Id="rId1" Type="http://schemas.openxmlformats.org/officeDocument/2006/relationships/customXmlProps" Target="itemProps311.xml"/></Relationships>
</file>

<file path=customXml/_rels/item312.xml.rels><?xml version="1.0" encoding="UTF-8" standalone="yes"?>
<Relationships xmlns="http://schemas.openxmlformats.org/package/2006/relationships"><Relationship Id="rId1" Type="http://schemas.openxmlformats.org/officeDocument/2006/relationships/customXmlProps" Target="itemProps312.xml"/></Relationships>
</file>

<file path=customXml/_rels/item313.xml.rels><?xml version="1.0" encoding="UTF-8" standalone="yes"?>
<Relationships xmlns="http://schemas.openxmlformats.org/package/2006/relationships"><Relationship Id="rId1" Type="http://schemas.openxmlformats.org/officeDocument/2006/relationships/customXmlProps" Target="itemProps313.xml"/></Relationships>
</file>

<file path=customXml/_rels/item314.xml.rels><?xml version="1.0" encoding="UTF-8" standalone="yes"?>
<Relationships xmlns="http://schemas.openxmlformats.org/package/2006/relationships"><Relationship Id="rId1" Type="http://schemas.openxmlformats.org/officeDocument/2006/relationships/customXmlProps" Target="itemProps314.xml"/></Relationships>
</file>

<file path=customXml/_rels/item315.xml.rels><?xml version="1.0" encoding="UTF-8" standalone="yes"?>
<Relationships xmlns="http://schemas.openxmlformats.org/package/2006/relationships"><Relationship Id="rId1" Type="http://schemas.openxmlformats.org/officeDocument/2006/relationships/customXmlProps" Target="itemProps315.xml"/></Relationships>
</file>

<file path=customXml/_rels/item316.xml.rels><?xml version="1.0" encoding="UTF-8" standalone="yes"?>
<Relationships xmlns="http://schemas.openxmlformats.org/package/2006/relationships"><Relationship Id="rId1" Type="http://schemas.openxmlformats.org/officeDocument/2006/relationships/customXmlProps" Target="itemProps316.xml"/></Relationships>
</file>

<file path=customXml/_rels/item317.xml.rels><?xml version="1.0" encoding="UTF-8" standalone="yes"?>
<Relationships xmlns="http://schemas.openxmlformats.org/package/2006/relationships"><Relationship Id="rId1" Type="http://schemas.openxmlformats.org/officeDocument/2006/relationships/customXmlProps" Target="itemProps317.xml"/></Relationships>
</file>

<file path=customXml/_rels/item318.xml.rels><?xml version="1.0" encoding="UTF-8" standalone="yes"?>
<Relationships xmlns="http://schemas.openxmlformats.org/package/2006/relationships"><Relationship Id="rId1" Type="http://schemas.openxmlformats.org/officeDocument/2006/relationships/customXmlProps" Target="itemProps318.xml"/></Relationships>
</file>

<file path=customXml/_rels/item319.xml.rels><?xml version="1.0" encoding="UTF-8" standalone="yes"?>
<Relationships xmlns="http://schemas.openxmlformats.org/package/2006/relationships"><Relationship Id="rId1" Type="http://schemas.openxmlformats.org/officeDocument/2006/relationships/customXmlProps" Target="itemProps319.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20.xml.rels><?xml version="1.0" encoding="UTF-8" standalone="yes"?>
<Relationships xmlns="http://schemas.openxmlformats.org/package/2006/relationships"><Relationship Id="rId1" Type="http://schemas.openxmlformats.org/officeDocument/2006/relationships/customXmlProps" Target="itemProps320.xml"/></Relationships>
</file>

<file path=customXml/_rels/item321.xml.rels><?xml version="1.0" encoding="UTF-8" standalone="yes"?>
<Relationships xmlns="http://schemas.openxmlformats.org/package/2006/relationships"><Relationship Id="rId1" Type="http://schemas.openxmlformats.org/officeDocument/2006/relationships/customXmlProps" Target="itemProps321.xml"/></Relationships>
</file>

<file path=customXml/_rels/item322.xml.rels><?xml version="1.0" encoding="UTF-8" standalone="yes"?>
<Relationships xmlns="http://schemas.openxmlformats.org/package/2006/relationships"><Relationship Id="rId1" Type="http://schemas.openxmlformats.org/officeDocument/2006/relationships/customXmlProps" Target="itemProps322.xml"/></Relationships>
</file>

<file path=customXml/_rels/item323.xml.rels><?xml version="1.0" encoding="UTF-8" standalone="yes"?>
<Relationships xmlns="http://schemas.openxmlformats.org/package/2006/relationships"><Relationship Id="rId1" Type="http://schemas.openxmlformats.org/officeDocument/2006/relationships/customXmlProps" Target="itemProps323.xml"/></Relationships>
</file>

<file path=customXml/_rels/item324.xml.rels><?xml version="1.0" encoding="UTF-8" standalone="yes"?>
<Relationships xmlns="http://schemas.openxmlformats.org/package/2006/relationships"><Relationship Id="rId1" Type="http://schemas.openxmlformats.org/officeDocument/2006/relationships/customXmlProps" Target="itemProps324.xml"/></Relationships>
</file>

<file path=customXml/_rels/item325.xml.rels><?xml version="1.0" encoding="UTF-8" standalone="yes"?>
<Relationships xmlns="http://schemas.openxmlformats.org/package/2006/relationships"><Relationship Id="rId1" Type="http://schemas.openxmlformats.org/officeDocument/2006/relationships/customXmlProps" Target="itemProps325.xml"/></Relationships>
</file>

<file path=customXml/_rels/item326.xml.rels><?xml version="1.0" encoding="UTF-8" standalone="yes"?>
<Relationships xmlns="http://schemas.openxmlformats.org/package/2006/relationships"><Relationship Id="rId1" Type="http://schemas.openxmlformats.org/officeDocument/2006/relationships/customXmlProps" Target="itemProps326.xml"/></Relationships>
</file>

<file path=customXml/_rels/item327.xml.rels><?xml version="1.0" encoding="UTF-8" standalone="yes"?>
<Relationships xmlns="http://schemas.openxmlformats.org/package/2006/relationships"><Relationship Id="rId1" Type="http://schemas.openxmlformats.org/officeDocument/2006/relationships/customXmlProps" Target="itemProps327.xml"/></Relationships>
</file>

<file path=customXml/_rels/item328.xml.rels><?xml version="1.0" encoding="UTF-8" standalone="yes"?>
<Relationships xmlns="http://schemas.openxmlformats.org/package/2006/relationships"><Relationship Id="rId1" Type="http://schemas.openxmlformats.org/officeDocument/2006/relationships/customXmlProps" Target="itemProps328.xml"/></Relationships>
</file>

<file path=customXml/_rels/item329.xml.rels><?xml version="1.0" encoding="UTF-8" standalone="yes"?>
<Relationships xmlns="http://schemas.openxmlformats.org/package/2006/relationships"><Relationship Id="rId1" Type="http://schemas.openxmlformats.org/officeDocument/2006/relationships/customXmlProps" Target="itemProps329.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30.xml.rels><?xml version="1.0" encoding="UTF-8" standalone="yes"?>
<Relationships xmlns="http://schemas.openxmlformats.org/package/2006/relationships"><Relationship Id="rId1" Type="http://schemas.openxmlformats.org/officeDocument/2006/relationships/customXmlProps" Target="itemProps330.xml"/></Relationships>
</file>

<file path=customXml/_rels/item331.xml.rels><?xml version="1.0" encoding="UTF-8" standalone="yes"?>
<Relationships xmlns="http://schemas.openxmlformats.org/package/2006/relationships"><Relationship Id="rId1" Type="http://schemas.openxmlformats.org/officeDocument/2006/relationships/customXmlProps" Target="itemProps331.xml"/></Relationships>
</file>

<file path=customXml/_rels/item332.xml.rels><?xml version="1.0" encoding="UTF-8" standalone="yes"?>
<Relationships xmlns="http://schemas.openxmlformats.org/package/2006/relationships"><Relationship Id="rId1" Type="http://schemas.openxmlformats.org/officeDocument/2006/relationships/customXmlProps" Target="itemProps332.xml"/></Relationships>
</file>

<file path=customXml/_rels/item333.xml.rels><?xml version="1.0" encoding="UTF-8" standalone="yes"?>
<Relationships xmlns="http://schemas.openxmlformats.org/package/2006/relationships"><Relationship Id="rId1" Type="http://schemas.openxmlformats.org/officeDocument/2006/relationships/customXmlProps" Target="itemProps333.xml"/></Relationships>
</file>

<file path=customXml/_rels/item334.xml.rels><?xml version="1.0" encoding="UTF-8" standalone="yes"?>
<Relationships xmlns="http://schemas.openxmlformats.org/package/2006/relationships"><Relationship Id="rId1" Type="http://schemas.openxmlformats.org/officeDocument/2006/relationships/customXmlProps" Target="itemProps334.xml"/></Relationships>
</file>

<file path=customXml/_rels/item335.xml.rels><?xml version="1.0" encoding="UTF-8" standalone="yes"?>
<Relationships xmlns="http://schemas.openxmlformats.org/package/2006/relationships"><Relationship Id="rId1" Type="http://schemas.openxmlformats.org/officeDocument/2006/relationships/customXmlProps" Target="itemProps335.xml"/></Relationships>
</file>

<file path=customXml/_rels/item336.xml.rels><?xml version="1.0" encoding="UTF-8" standalone="yes"?>
<Relationships xmlns="http://schemas.openxmlformats.org/package/2006/relationships"><Relationship Id="rId1" Type="http://schemas.openxmlformats.org/officeDocument/2006/relationships/customXmlProps" Target="itemProps336.xml"/></Relationships>
</file>

<file path=customXml/_rels/item337.xml.rels><?xml version="1.0" encoding="UTF-8" standalone="yes"?>
<Relationships xmlns="http://schemas.openxmlformats.org/package/2006/relationships"><Relationship Id="rId1" Type="http://schemas.openxmlformats.org/officeDocument/2006/relationships/customXmlProps" Target="itemProps337.xml"/></Relationships>
</file>

<file path=customXml/_rels/item338.xml.rels><?xml version="1.0" encoding="UTF-8" standalone="yes"?>
<Relationships xmlns="http://schemas.openxmlformats.org/package/2006/relationships"><Relationship Id="rId1" Type="http://schemas.openxmlformats.org/officeDocument/2006/relationships/customXmlProps" Target="itemProps338.xml"/></Relationships>
</file>

<file path=customXml/_rels/item339.xml.rels><?xml version="1.0" encoding="UTF-8" standalone="yes"?>
<Relationships xmlns="http://schemas.openxmlformats.org/package/2006/relationships"><Relationship Id="rId1" Type="http://schemas.openxmlformats.org/officeDocument/2006/relationships/customXmlProps" Target="itemProps339.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40.xml.rels><?xml version="1.0" encoding="UTF-8" standalone="yes"?>
<Relationships xmlns="http://schemas.openxmlformats.org/package/2006/relationships"><Relationship Id="rId1" Type="http://schemas.openxmlformats.org/officeDocument/2006/relationships/customXmlProps" Target="itemProps340.xml"/></Relationships>
</file>

<file path=customXml/_rels/item341.xml.rels><?xml version="1.0" encoding="UTF-8" standalone="yes"?>
<Relationships xmlns="http://schemas.openxmlformats.org/package/2006/relationships"><Relationship Id="rId1" Type="http://schemas.openxmlformats.org/officeDocument/2006/relationships/customXmlProps" Target="itemProps341.xml"/></Relationships>
</file>

<file path=customXml/_rels/item342.xml.rels><?xml version="1.0" encoding="UTF-8" standalone="yes"?>
<Relationships xmlns="http://schemas.openxmlformats.org/package/2006/relationships"><Relationship Id="rId1" Type="http://schemas.openxmlformats.org/officeDocument/2006/relationships/customXmlProps" Target="itemProps342.xml"/></Relationships>
</file>

<file path=customXml/_rels/item343.xml.rels><?xml version="1.0" encoding="UTF-8" standalone="yes"?>
<Relationships xmlns="http://schemas.openxmlformats.org/package/2006/relationships"><Relationship Id="rId1" Type="http://schemas.openxmlformats.org/officeDocument/2006/relationships/customXmlProps" Target="itemProps343.xml"/></Relationships>
</file>

<file path=customXml/_rels/item344.xml.rels><?xml version="1.0" encoding="UTF-8" standalone="yes"?>
<Relationships xmlns="http://schemas.openxmlformats.org/package/2006/relationships"><Relationship Id="rId1" Type="http://schemas.openxmlformats.org/officeDocument/2006/relationships/customXmlProps" Target="itemProps344.xml"/></Relationships>
</file>

<file path=customXml/_rels/item345.xml.rels><?xml version="1.0" encoding="UTF-8" standalone="yes"?>
<Relationships xmlns="http://schemas.openxmlformats.org/package/2006/relationships"><Relationship Id="rId1" Type="http://schemas.openxmlformats.org/officeDocument/2006/relationships/customXmlProps" Target="itemProps345.xml"/></Relationships>
</file>

<file path=customXml/_rels/item346.xml.rels><?xml version="1.0" encoding="UTF-8" standalone="yes"?>
<Relationships xmlns="http://schemas.openxmlformats.org/package/2006/relationships"><Relationship Id="rId1" Type="http://schemas.openxmlformats.org/officeDocument/2006/relationships/customXmlProps" Target="itemProps346.xml"/></Relationships>
</file>

<file path=customXml/_rels/item347.xml.rels><?xml version="1.0" encoding="UTF-8" standalone="yes"?>
<Relationships xmlns="http://schemas.openxmlformats.org/package/2006/relationships"><Relationship Id="rId1" Type="http://schemas.openxmlformats.org/officeDocument/2006/relationships/customXmlProps" Target="itemProps347.xml"/></Relationships>
</file>

<file path=customXml/_rels/item348.xml.rels><?xml version="1.0" encoding="UTF-8" standalone="yes"?>
<Relationships xmlns="http://schemas.openxmlformats.org/package/2006/relationships"><Relationship Id="rId1" Type="http://schemas.openxmlformats.org/officeDocument/2006/relationships/customXmlProps" Target="itemProps348.xml"/></Relationships>
</file>

<file path=customXml/_rels/item349.xml.rels><?xml version="1.0" encoding="UTF-8" standalone="yes"?>
<Relationships xmlns="http://schemas.openxmlformats.org/package/2006/relationships"><Relationship Id="rId1" Type="http://schemas.openxmlformats.org/officeDocument/2006/relationships/customXmlProps" Target="itemProps349.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50.xml.rels><?xml version="1.0" encoding="UTF-8" standalone="yes"?>
<Relationships xmlns="http://schemas.openxmlformats.org/package/2006/relationships"><Relationship Id="rId1" Type="http://schemas.openxmlformats.org/officeDocument/2006/relationships/customXmlProps" Target="itemProps350.xml"/></Relationships>
</file>

<file path=customXml/_rels/item351.xml.rels><?xml version="1.0" encoding="UTF-8" standalone="yes"?>
<Relationships xmlns="http://schemas.openxmlformats.org/package/2006/relationships"><Relationship Id="rId1" Type="http://schemas.openxmlformats.org/officeDocument/2006/relationships/customXmlProps" Target="itemProps351.xml"/></Relationships>
</file>

<file path=customXml/_rels/item352.xml.rels><?xml version="1.0" encoding="UTF-8" standalone="yes"?>
<Relationships xmlns="http://schemas.openxmlformats.org/package/2006/relationships"><Relationship Id="rId1" Type="http://schemas.openxmlformats.org/officeDocument/2006/relationships/customXmlProps" Target="itemProps352.xml"/></Relationships>
</file>

<file path=customXml/_rels/item353.xml.rels><?xml version="1.0" encoding="UTF-8" standalone="yes"?>
<Relationships xmlns="http://schemas.openxmlformats.org/package/2006/relationships"><Relationship Id="rId1" Type="http://schemas.openxmlformats.org/officeDocument/2006/relationships/customXmlProps" Target="itemProps353.xml"/></Relationships>
</file>

<file path=customXml/_rels/item354.xml.rels><?xml version="1.0" encoding="UTF-8" standalone="yes"?>
<Relationships xmlns="http://schemas.openxmlformats.org/package/2006/relationships"><Relationship Id="rId1" Type="http://schemas.openxmlformats.org/officeDocument/2006/relationships/customXmlProps" Target="itemProps354.xml"/></Relationships>
</file>

<file path=customXml/_rels/item355.xml.rels><?xml version="1.0" encoding="UTF-8" standalone="yes"?>
<Relationships xmlns="http://schemas.openxmlformats.org/package/2006/relationships"><Relationship Id="rId1" Type="http://schemas.openxmlformats.org/officeDocument/2006/relationships/customXmlProps" Target="itemProps355.xml"/></Relationships>
</file>

<file path=customXml/_rels/item356.xml.rels><?xml version="1.0" encoding="UTF-8" standalone="yes"?>
<Relationships xmlns="http://schemas.openxmlformats.org/package/2006/relationships"><Relationship Id="rId1" Type="http://schemas.openxmlformats.org/officeDocument/2006/relationships/customXmlProps" Target="itemProps356.xml"/></Relationships>
</file>

<file path=customXml/_rels/item357.xml.rels><?xml version="1.0" encoding="UTF-8" standalone="yes"?>
<Relationships xmlns="http://schemas.openxmlformats.org/package/2006/relationships"><Relationship Id="rId1" Type="http://schemas.openxmlformats.org/officeDocument/2006/relationships/customXmlProps" Target="itemProps357.xml"/></Relationships>
</file>

<file path=customXml/_rels/item358.xml.rels><?xml version="1.0" encoding="UTF-8" standalone="yes"?>
<Relationships xmlns="http://schemas.openxmlformats.org/package/2006/relationships"><Relationship Id="rId1" Type="http://schemas.openxmlformats.org/officeDocument/2006/relationships/customXmlProps" Target="itemProps358.xml"/></Relationships>
</file>

<file path=customXml/_rels/item359.xml.rels><?xml version="1.0" encoding="UTF-8" standalone="yes"?>
<Relationships xmlns="http://schemas.openxmlformats.org/package/2006/relationships"><Relationship Id="rId1" Type="http://schemas.openxmlformats.org/officeDocument/2006/relationships/customXmlProps" Target="itemProps359.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60.xml.rels><?xml version="1.0" encoding="UTF-8" standalone="yes"?>
<Relationships xmlns="http://schemas.openxmlformats.org/package/2006/relationships"><Relationship Id="rId1" Type="http://schemas.openxmlformats.org/officeDocument/2006/relationships/customXmlProps" Target="itemProps360.xml"/></Relationships>
</file>

<file path=customXml/_rels/item361.xml.rels><?xml version="1.0" encoding="UTF-8" standalone="yes"?>
<Relationships xmlns="http://schemas.openxmlformats.org/package/2006/relationships"><Relationship Id="rId1" Type="http://schemas.openxmlformats.org/officeDocument/2006/relationships/customXmlProps" Target="itemProps361.xml"/></Relationships>
</file>

<file path=customXml/_rels/item362.xml.rels><?xml version="1.0" encoding="UTF-8" standalone="yes"?>
<Relationships xmlns="http://schemas.openxmlformats.org/package/2006/relationships"><Relationship Id="rId1" Type="http://schemas.openxmlformats.org/officeDocument/2006/relationships/customXmlProps" Target="itemProps362.xml"/></Relationships>
</file>

<file path=customXml/_rels/item363.xml.rels><?xml version="1.0" encoding="UTF-8" standalone="yes"?>
<Relationships xmlns="http://schemas.openxmlformats.org/package/2006/relationships"><Relationship Id="rId1" Type="http://schemas.openxmlformats.org/officeDocument/2006/relationships/customXmlProps" Target="itemProps363.xml"/></Relationships>
</file>

<file path=customXml/_rels/item364.xml.rels><?xml version="1.0" encoding="UTF-8" standalone="yes"?>
<Relationships xmlns="http://schemas.openxmlformats.org/package/2006/relationships"><Relationship Id="rId1" Type="http://schemas.openxmlformats.org/officeDocument/2006/relationships/customXmlProps" Target="itemProps364.xml"/></Relationships>
</file>

<file path=customXml/_rels/item365.xml.rels><?xml version="1.0" encoding="UTF-8" standalone="yes"?>
<Relationships xmlns="http://schemas.openxmlformats.org/package/2006/relationships"><Relationship Id="rId1" Type="http://schemas.openxmlformats.org/officeDocument/2006/relationships/customXmlProps" Target="itemProps365.xml"/></Relationships>
</file>

<file path=customXml/_rels/item366.xml.rels><?xml version="1.0" encoding="UTF-8" standalone="yes"?>
<Relationships xmlns="http://schemas.openxmlformats.org/package/2006/relationships"><Relationship Id="rId1" Type="http://schemas.openxmlformats.org/officeDocument/2006/relationships/customXmlProps" Target="itemProps366.xml"/></Relationships>
</file>

<file path=customXml/_rels/item367.xml.rels><?xml version="1.0" encoding="UTF-8" standalone="yes"?>
<Relationships xmlns="http://schemas.openxmlformats.org/package/2006/relationships"><Relationship Id="rId1" Type="http://schemas.openxmlformats.org/officeDocument/2006/relationships/customXmlProps" Target="itemProps367.xml"/></Relationships>
</file>

<file path=customXml/_rels/item368.xml.rels><?xml version="1.0" encoding="UTF-8" standalone="yes"?>
<Relationships xmlns="http://schemas.openxmlformats.org/package/2006/relationships"><Relationship Id="rId1" Type="http://schemas.openxmlformats.org/officeDocument/2006/relationships/customXmlProps" Target="itemProps368.xml"/></Relationships>
</file>

<file path=customXml/_rels/item369.xml.rels><?xml version="1.0" encoding="UTF-8" standalone="yes"?>
<Relationships xmlns="http://schemas.openxmlformats.org/package/2006/relationships"><Relationship Id="rId1" Type="http://schemas.openxmlformats.org/officeDocument/2006/relationships/customXmlProps" Target="itemProps369.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70.xml.rels><?xml version="1.0" encoding="UTF-8" standalone="yes"?>
<Relationships xmlns="http://schemas.openxmlformats.org/package/2006/relationships"><Relationship Id="rId1" Type="http://schemas.openxmlformats.org/officeDocument/2006/relationships/customXmlProps" Target="itemProps370.xml"/></Relationships>
</file>

<file path=customXml/_rels/item371.xml.rels><?xml version="1.0" encoding="UTF-8" standalone="yes"?>
<Relationships xmlns="http://schemas.openxmlformats.org/package/2006/relationships"><Relationship Id="rId1" Type="http://schemas.openxmlformats.org/officeDocument/2006/relationships/customXmlProps" Target="itemProps371.xml"/></Relationships>
</file>

<file path=customXml/_rels/item372.xml.rels><?xml version="1.0" encoding="UTF-8" standalone="yes"?>
<Relationships xmlns="http://schemas.openxmlformats.org/package/2006/relationships"><Relationship Id="rId1" Type="http://schemas.openxmlformats.org/officeDocument/2006/relationships/customXmlProps" Target="itemProps372.xml"/></Relationships>
</file>

<file path=customXml/_rels/item373.xml.rels><?xml version="1.0" encoding="UTF-8" standalone="yes"?>
<Relationships xmlns="http://schemas.openxmlformats.org/package/2006/relationships"><Relationship Id="rId1" Type="http://schemas.openxmlformats.org/officeDocument/2006/relationships/customXmlProps" Target="itemProps373.xml"/></Relationships>
</file>

<file path=customXml/_rels/item374.xml.rels><?xml version="1.0" encoding="UTF-8" standalone="yes"?>
<Relationships xmlns="http://schemas.openxmlformats.org/package/2006/relationships"><Relationship Id="rId1" Type="http://schemas.openxmlformats.org/officeDocument/2006/relationships/customXmlProps" Target="itemProps374.xml"/></Relationships>
</file>

<file path=customXml/_rels/item375.xml.rels><?xml version="1.0" encoding="UTF-8" standalone="yes"?>
<Relationships xmlns="http://schemas.openxmlformats.org/package/2006/relationships"><Relationship Id="rId1" Type="http://schemas.openxmlformats.org/officeDocument/2006/relationships/customXmlProps" Target="itemProps375.xml"/></Relationships>
</file>

<file path=customXml/_rels/item376.xml.rels><?xml version="1.0" encoding="UTF-8" standalone="yes"?>
<Relationships xmlns="http://schemas.openxmlformats.org/package/2006/relationships"><Relationship Id="rId1" Type="http://schemas.openxmlformats.org/officeDocument/2006/relationships/customXmlProps" Target="itemProps376.xml"/></Relationships>
</file>

<file path=customXml/_rels/item377.xml.rels><?xml version="1.0" encoding="UTF-8" standalone="yes"?>
<Relationships xmlns="http://schemas.openxmlformats.org/package/2006/relationships"><Relationship Id="rId1" Type="http://schemas.openxmlformats.org/officeDocument/2006/relationships/customXmlProps" Target="itemProps377.xml"/></Relationships>
</file>

<file path=customXml/_rels/item378.xml.rels><?xml version="1.0" encoding="UTF-8" standalone="yes"?>
<Relationships xmlns="http://schemas.openxmlformats.org/package/2006/relationships"><Relationship Id="rId1" Type="http://schemas.openxmlformats.org/officeDocument/2006/relationships/customXmlProps" Target="itemProps378.xml"/></Relationships>
</file>

<file path=customXml/_rels/item379.xml.rels><?xml version="1.0" encoding="UTF-8" standalone="yes"?>
<Relationships xmlns="http://schemas.openxmlformats.org/package/2006/relationships"><Relationship Id="rId1" Type="http://schemas.openxmlformats.org/officeDocument/2006/relationships/customXmlProps" Target="itemProps379.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80.xml.rels><?xml version="1.0" encoding="UTF-8" standalone="yes"?>
<Relationships xmlns="http://schemas.openxmlformats.org/package/2006/relationships"><Relationship Id="rId1" Type="http://schemas.openxmlformats.org/officeDocument/2006/relationships/customXmlProps" Target="itemProps380.xml"/></Relationships>
</file>

<file path=customXml/_rels/item381.xml.rels><?xml version="1.0" encoding="UTF-8" standalone="yes"?>
<Relationships xmlns="http://schemas.openxmlformats.org/package/2006/relationships"><Relationship Id="rId1" Type="http://schemas.openxmlformats.org/officeDocument/2006/relationships/customXmlProps" Target="itemProps381.xml"/></Relationships>
</file>

<file path=customXml/_rels/item382.xml.rels><?xml version="1.0" encoding="UTF-8" standalone="yes"?>
<Relationships xmlns="http://schemas.openxmlformats.org/package/2006/relationships"><Relationship Id="rId1" Type="http://schemas.openxmlformats.org/officeDocument/2006/relationships/customXmlProps" Target="itemProps382.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_rels/item98.xml.rels><?xml version="1.0" encoding="UTF-8" standalone="yes"?>
<Relationships xmlns="http://schemas.openxmlformats.org/package/2006/relationships"><Relationship Id="rId1" Type="http://schemas.openxmlformats.org/officeDocument/2006/relationships/customXmlProps" Target="itemProps98.xml"/></Relationships>
</file>

<file path=customXml/_rels/item99.xml.rels><?xml version="1.0" encoding="UTF-8" standalone="yes"?>
<Relationships xmlns="http://schemas.openxmlformats.org/package/2006/relationships"><Relationship Id="rId1" Type="http://schemas.openxmlformats.org/officeDocument/2006/relationships/customXmlProps" Target="itemProps99.xml"/></Relationships>
</file>

<file path=customXml/item1.xml><?xml version="1.0" encoding="utf-8"?>
<EsriMapsInfo xmlns="ESRI.ArcGIS.Mapping.OfficeIntegration.PowerPointInfo">
  <Version>Version1</Version>
  <RequiresSignIn>False</RequiresSignIn>
</EsriMapsInfo>
</file>

<file path=customXml/item10.xml><?xml version="1.0" encoding="utf-8"?>
<EsriMapsInfo xmlns="ESRI.ArcGIS.Mapping.OfficeIntegration.PowerPointInfo">
  <Version>Version1</Version>
  <RequiresSignIn>False</RequiresSignIn>
</EsriMapsInfo>
</file>

<file path=customXml/item100.xml><?xml version="1.0" encoding="utf-8"?>
<EsriMapsInfo xmlns="ESRI.ArcGIS.Mapping.OfficeIntegration.PowerPointInfo">
  <Version>Version1</Version>
  <RequiresSignIn>False</RequiresSignIn>
</EsriMapsInfo>
</file>

<file path=customXml/item101.xml><?xml version="1.0" encoding="utf-8"?>
<EsriMapsInfo xmlns="ESRI.ArcGIS.Mapping.OfficeIntegration.PowerPointInfo">
  <Version>Version1</Version>
  <RequiresSignIn>False</RequiresSignIn>
</EsriMapsInfo>
</file>

<file path=customXml/item102.xml><?xml version="1.0" encoding="utf-8"?>
<EsriMapsInfo xmlns="ESRI.ArcGIS.Mapping.OfficeIntegration.PowerPointInfo">
  <Version>Version1</Version>
  <RequiresSignIn>False</RequiresSignIn>
</EsriMapsInfo>
</file>

<file path=customXml/item103.xml><?xml version="1.0" encoding="utf-8"?>
<EsriMapsInfo xmlns="ESRI.ArcGIS.Mapping.OfficeIntegration.PowerPointInfo">
  <Version>Version1</Version>
  <RequiresSignIn>False</RequiresSignIn>
</EsriMapsInfo>
</file>

<file path=customXml/item104.xml><?xml version="1.0" encoding="utf-8"?>
<EsriMapsInfo xmlns="ESRI.ArcGIS.Mapping.OfficeIntegration.PowerPointInfo">
  <Version>Version1</Version>
  <RequiresSignIn>False</RequiresSignIn>
</EsriMapsInfo>
</file>

<file path=customXml/item105.xml><?xml version="1.0" encoding="utf-8"?>
<EsriMapsInfo xmlns="ESRI.ArcGIS.Mapping.OfficeIntegration.PowerPointInfo">
  <Version>Version1</Version>
  <RequiresSignIn>False</RequiresSignIn>
</EsriMapsInfo>
</file>

<file path=customXml/item106.xml><?xml version="1.0" encoding="utf-8"?>
<EsriMapsInfo xmlns="ESRI.ArcGIS.Mapping.OfficeIntegration.PowerPointInfo">
  <Version>Version1</Version>
  <RequiresSignIn>False</RequiresSignIn>
</EsriMapsInfo>
</file>

<file path=customXml/item107.xml><?xml version="1.0" encoding="utf-8"?>
<EsriMapsInfo xmlns="ESRI.ArcGIS.Mapping.OfficeIntegration.PowerPointInfo">
  <Version>Version1</Version>
  <RequiresSignIn>False</RequiresSignIn>
</EsriMapsInfo>
</file>

<file path=customXml/item108.xml><?xml version="1.0" encoding="utf-8"?>
<EsriMapsInfo xmlns="ESRI.ArcGIS.Mapping.OfficeIntegration.PowerPointInfo">
  <Version>Version1</Version>
  <RequiresSignIn>False</RequiresSignIn>
</EsriMapsInfo>
</file>

<file path=customXml/item109.xml><?xml version="1.0" encoding="utf-8"?>
<EsriMapsInfo xmlns="ESRI.ArcGIS.Mapping.OfficeIntegration.PowerPointInfo">
  <Version>Version1</Version>
  <RequiresSignIn>False</RequiresSignIn>
</EsriMapsInfo>
</file>

<file path=customXml/item11.xml><?xml version="1.0" encoding="utf-8"?>
<EsriMapsInfo xmlns="ESRI.ArcGIS.Mapping.OfficeIntegration.PowerPointInfo">
  <Version>Version1</Version>
  <RequiresSignIn>False</RequiresSignIn>
</EsriMapsInfo>
</file>

<file path=customXml/item110.xml><?xml version="1.0" encoding="utf-8"?>
<EsriMapsInfo xmlns="ESRI.ArcGIS.Mapping.OfficeIntegration.PowerPointInfo">
  <Version>Version1</Version>
  <RequiresSignIn>False</RequiresSignIn>
</EsriMapsInfo>
</file>

<file path=customXml/item111.xml><?xml version="1.0" encoding="utf-8"?>
<EsriMapsInfo xmlns="ESRI.ArcGIS.Mapping.OfficeIntegration.PowerPointInfo">
  <Version>Version1</Version>
  <RequiresSignIn>False</RequiresSignIn>
</EsriMapsInfo>
</file>

<file path=customXml/item112.xml><?xml version="1.0" encoding="utf-8"?>
<EsriMapsInfo xmlns="ESRI.ArcGIS.Mapping.OfficeIntegration.PowerPointInfo">
  <Version>Version1</Version>
  <RequiresSignIn>False</RequiresSignIn>
</EsriMapsInfo>
</file>

<file path=customXml/item113.xml><?xml version="1.0" encoding="utf-8"?>
<EsriMapsInfo xmlns="ESRI.ArcGIS.Mapping.OfficeIntegration.PowerPointInfo">
  <Version>Version1</Version>
  <RequiresSignIn>False</RequiresSignIn>
</EsriMapsInfo>
</file>

<file path=customXml/item114.xml><?xml version="1.0" encoding="utf-8"?>
<EsriMapsInfo xmlns="ESRI.ArcGIS.Mapping.OfficeIntegration.PowerPointInfo">
  <Version>Version1</Version>
  <RequiresSignIn>False</RequiresSignIn>
</EsriMapsInfo>
</file>

<file path=customXml/item115.xml><?xml version="1.0" encoding="utf-8"?>
<EsriMapsInfo xmlns="ESRI.ArcGIS.Mapping.OfficeIntegration.PowerPointInfo">
  <Version>Version1</Version>
  <RequiresSignIn>False</RequiresSignIn>
</EsriMapsInfo>
</file>

<file path=customXml/item116.xml><?xml version="1.0" encoding="utf-8"?>
<EsriMapsInfo xmlns="ESRI.ArcGIS.Mapping.OfficeIntegration.PowerPointInfo">
  <Version>Version1</Version>
  <RequiresSignIn>False</RequiresSignIn>
</EsriMapsInfo>
</file>

<file path=customXml/item117.xml><?xml version="1.0" encoding="utf-8"?>
<EsriMapsInfo xmlns="ESRI.ArcGIS.Mapping.OfficeIntegration.PowerPointInfo">
  <Version>Version1</Version>
  <RequiresSignIn>False</RequiresSignIn>
</EsriMapsInfo>
</file>

<file path=customXml/item118.xml><?xml version="1.0" encoding="utf-8"?>
<EsriMapsInfo xmlns="ESRI.ArcGIS.Mapping.OfficeIntegration.PowerPointInfo">
  <Version>Version1</Version>
  <RequiresSignIn>False</RequiresSignIn>
</EsriMapsInfo>
</file>

<file path=customXml/item119.xml><?xml version="1.0" encoding="utf-8"?>
<EsriMapsInfo xmlns="ESRI.ArcGIS.Mapping.OfficeIntegration.PowerPointInfo">
  <Version>Version1</Version>
  <RequiresSignIn>False</RequiresSignIn>
</EsriMapsInfo>
</file>

<file path=customXml/item12.xml><?xml version="1.0" encoding="utf-8"?>
<EsriMapsInfo xmlns="ESRI.ArcGIS.Mapping.OfficeIntegration.PowerPointInfo">
  <Version>Version1</Version>
  <RequiresSignIn>False</RequiresSignIn>
</EsriMapsInfo>
</file>

<file path=customXml/item120.xml><?xml version="1.0" encoding="utf-8"?>
<EsriMapsInfo xmlns="ESRI.ArcGIS.Mapping.OfficeIntegration.PowerPointInfo">
  <Version>Version1</Version>
  <RequiresSignIn>False</RequiresSignIn>
</EsriMapsInfo>
</file>

<file path=customXml/item121.xml><?xml version="1.0" encoding="utf-8"?>
<EsriMapsInfo xmlns="ESRI.ArcGIS.Mapping.OfficeIntegration.PowerPointInfo">
  <Version>Version1</Version>
  <RequiresSignIn>False</RequiresSignIn>
</EsriMapsInfo>
</file>

<file path=customXml/item122.xml><?xml version="1.0" encoding="utf-8"?>
<EsriMapsInfo xmlns="ESRI.ArcGIS.Mapping.OfficeIntegration.PowerPointInfo">
  <Version>Version1</Version>
  <RequiresSignIn>False</RequiresSignIn>
</EsriMapsInfo>
</file>

<file path=customXml/item123.xml><?xml version="1.0" encoding="utf-8"?>
<EsriMapsInfo xmlns="ESRI.ArcGIS.Mapping.OfficeIntegration.PowerPointInfo">
  <Version>Version1</Version>
  <RequiresSignIn>False</RequiresSignIn>
</EsriMapsInfo>
</file>

<file path=customXml/item124.xml><?xml version="1.0" encoding="utf-8"?>
<EsriMapsInfo xmlns="ESRI.ArcGIS.Mapping.OfficeIntegration.PowerPointInfo">
  <Version>Version1</Version>
  <RequiresSignIn>False</RequiresSignIn>
</EsriMapsInfo>
</file>

<file path=customXml/item125.xml><?xml version="1.0" encoding="utf-8"?>
<EsriMapsInfo xmlns="ESRI.ArcGIS.Mapping.OfficeIntegration.PowerPointInfo">
  <Version>Version1</Version>
  <RequiresSignIn>False</RequiresSignIn>
</EsriMapsInfo>
</file>

<file path=customXml/item126.xml><?xml version="1.0" encoding="utf-8"?>
<EsriMapsInfo xmlns="ESRI.ArcGIS.Mapping.OfficeIntegration.PowerPointInfo">
  <Version>Version1</Version>
  <RequiresSignIn>False</RequiresSignIn>
</EsriMapsInfo>
</file>

<file path=customXml/item127.xml><?xml version="1.0" encoding="utf-8"?>
<EsriMapsInfo xmlns="ESRI.ArcGIS.Mapping.OfficeIntegration.PowerPointInfo">
  <Version>Version1</Version>
  <RequiresSignIn>False</RequiresSignIn>
</EsriMapsInfo>
</file>

<file path=customXml/item128.xml><?xml version="1.0" encoding="utf-8"?>
<EsriMapsInfo xmlns="ESRI.ArcGIS.Mapping.OfficeIntegration.PowerPointInfo">
  <Version>Version1</Version>
  <RequiresSignIn>False</RequiresSignIn>
</EsriMapsInfo>
</file>

<file path=customXml/item129.xml><?xml version="1.0" encoding="utf-8"?>
<EsriMapsInfo xmlns="ESRI.ArcGIS.Mapping.OfficeIntegration.PowerPointInfo">
  <Version>Version1</Version>
  <RequiresSignIn>False</RequiresSignIn>
</EsriMapsInfo>
</file>

<file path=customXml/item13.xml><?xml version="1.0" encoding="utf-8"?>
<EsriMapsInfo xmlns="ESRI.ArcGIS.Mapping.OfficeIntegration.PowerPointInfo">
  <Version>Version1</Version>
  <RequiresSignIn>False</RequiresSignIn>
</EsriMapsInfo>
</file>

<file path=customXml/item130.xml><?xml version="1.0" encoding="utf-8"?>
<EsriMapsInfo xmlns="ESRI.ArcGIS.Mapping.OfficeIntegration.PowerPointInfo">
  <Version>Version1</Version>
  <RequiresSignIn>False</RequiresSignIn>
</EsriMapsInfo>
</file>

<file path=customXml/item131.xml><?xml version="1.0" encoding="utf-8"?>
<EsriMapsInfo xmlns="ESRI.ArcGIS.Mapping.OfficeIntegration.PowerPointInfo">
  <Version>Version1</Version>
  <RequiresSignIn>False</RequiresSignIn>
</EsriMapsInfo>
</file>

<file path=customXml/item132.xml><?xml version="1.0" encoding="utf-8"?>
<EsriMapsInfo xmlns="ESRI.ArcGIS.Mapping.OfficeIntegration.PowerPointInfo">
  <Version>Version1</Version>
  <RequiresSignIn>False</RequiresSignIn>
</EsriMapsInfo>
</file>

<file path=customXml/item133.xml><?xml version="1.0" encoding="utf-8"?>
<EsriMapsInfo xmlns="ESRI.ArcGIS.Mapping.OfficeIntegration.PowerPointInfo">
  <Version>Version1</Version>
  <RequiresSignIn>False</RequiresSignIn>
</EsriMapsInfo>
</file>

<file path=customXml/item134.xml><?xml version="1.0" encoding="utf-8"?>
<EsriMapsInfo xmlns="ESRI.ArcGIS.Mapping.OfficeIntegration.PowerPointInfo">
  <Version>Version1</Version>
  <RequiresSignIn>False</RequiresSignIn>
</EsriMapsInfo>
</file>

<file path=customXml/item135.xml><?xml version="1.0" encoding="utf-8"?>
<EsriMapsInfo xmlns="ESRI.ArcGIS.Mapping.OfficeIntegration.PowerPointInfo">
  <Version>Version1</Version>
  <RequiresSignIn>False</RequiresSignIn>
</EsriMapsInfo>
</file>

<file path=customXml/item136.xml><?xml version="1.0" encoding="utf-8"?>
<EsriMapsInfo xmlns="ESRI.ArcGIS.Mapping.OfficeIntegration.PowerPointInfo">
  <Version>Version1</Version>
  <RequiresSignIn>False</RequiresSignIn>
</EsriMapsInfo>
</file>

<file path=customXml/item137.xml><?xml version="1.0" encoding="utf-8"?>
<EsriMapsInfo xmlns="ESRI.ArcGIS.Mapping.OfficeIntegration.PowerPointInfo">
  <Version>Version1</Version>
  <RequiresSignIn>False</RequiresSignIn>
</EsriMapsInfo>
</file>

<file path=customXml/item138.xml><?xml version="1.0" encoding="utf-8"?>
<EsriMapsInfo xmlns="ESRI.ArcGIS.Mapping.OfficeIntegration.PowerPointInfo">
  <Version>Version1</Version>
  <RequiresSignIn>False</RequiresSignIn>
</EsriMapsInfo>
</file>

<file path=customXml/item139.xml><?xml version="1.0" encoding="utf-8"?>
<EsriMapsInfo xmlns="ESRI.ArcGIS.Mapping.OfficeIntegration.PowerPointInfo">
  <Version>Version1</Version>
  <RequiresSignIn>False</RequiresSignIn>
</EsriMapsInfo>
</file>

<file path=customXml/item14.xml><?xml version="1.0" encoding="utf-8"?>
<EsriMapsInfo xmlns="ESRI.ArcGIS.Mapping.OfficeIntegration.PowerPointInfo">
  <Version>Version1</Version>
  <RequiresSignIn>False</RequiresSignIn>
</EsriMapsInfo>
</file>

<file path=customXml/item140.xml><?xml version="1.0" encoding="utf-8"?>
<EsriMapsInfo xmlns="ESRI.ArcGIS.Mapping.OfficeIntegration.PowerPointInfo">
  <Version>Version1</Version>
  <RequiresSignIn>False</RequiresSignIn>
</EsriMapsInfo>
</file>

<file path=customXml/item141.xml><?xml version="1.0" encoding="utf-8"?>
<EsriMapsInfo xmlns="ESRI.ArcGIS.Mapping.OfficeIntegration.PowerPointInfo">
  <Version>Version1</Version>
  <RequiresSignIn>False</RequiresSignIn>
</EsriMapsInfo>
</file>

<file path=customXml/item142.xml><?xml version="1.0" encoding="utf-8"?>
<EsriMapsInfo xmlns="ESRI.ArcGIS.Mapping.OfficeIntegration.PowerPointInfo">
  <Version>Version1</Version>
  <RequiresSignIn>False</RequiresSignIn>
</EsriMapsInfo>
</file>

<file path=customXml/item143.xml><?xml version="1.0" encoding="utf-8"?>
<EsriMapsInfo xmlns="ESRI.ArcGIS.Mapping.OfficeIntegration.PowerPointInfo">
  <Version>Version1</Version>
  <RequiresSignIn>False</RequiresSignIn>
</EsriMapsInfo>
</file>

<file path=customXml/item144.xml><?xml version="1.0" encoding="utf-8"?>
<EsriMapsInfo xmlns="ESRI.ArcGIS.Mapping.OfficeIntegration.PowerPointInfo">
  <Version>Version1</Version>
  <RequiresSignIn>False</RequiresSignIn>
</EsriMapsInfo>
</file>

<file path=customXml/item145.xml><?xml version="1.0" encoding="utf-8"?>
<EsriMapsInfo xmlns="ESRI.ArcGIS.Mapping.OfficeIntegration.PowerPointInfo">
  <Version>Version1</Version>
  <RequiresSignIn>False</RequiresSignIn>
</EsriMapsInfo>
</file>

<file path=customXml/item146.xml><?xml version="1.0" encoding="utf-8"?>
<EsriMapsInfo xmlns="ESRI.ArcGIS.Mapping.OfficeIntegration.PowerPointInfo">
  <Version>Version1</Version>
  <RequiresSignIn>False</RequiresSignIn>
</EsriMapsInfo>
</file>

<file path=customXml/item147.xml><?xml version="1.0" encoding="utf-8"?>
<EsriMapsInfo xmlns="ESRI.ArcGIS.Mapping.OfficeIntegration.PowerPointInfo">
  <Version>Version1</Version>
  <RequiresSignIn>False</RequiresSignIn>
</EsriMapsInfo>
</file>

<file path=customXml/item148.xml><?xml version="1.0" encoding="utf-8"?>
<EsriMapsInfo xmlns="ESRI.ArcGIS.Mapping.OfficeIntegration.PowerPointInfo">
  <Version>Version1</Version>
  <RequiresSignIn>False</RequiresSignIn>
</EsriMapsInfo>
</file>

<file path=customXml/item149.xml><?xml version="1.0" encoding="utf-8"?>
<EsriMapsInfo xmlns="ESRI.ArcGIS.Mapping.OfficeIntegration.PowerPointInfo">
  <Version>Version1</Version>
  <RequiresSignIn>False</RequiresSignIn>
</EsriMapsInfo>
</file>

<file path=customXml/item15.xml><?xml version="1.0" encoding="utf-8"?>
<EsriMapsInfo xmlns="ESRI.ArcGIS.Mapping.OfficeIntegration.PowerPointInfo">
  <Version>Version1</Version>
  <RequiresSignIn>False</RequiresSignIn>
</EsriMapsInfo>
</file>

<file path=customXml/item150.xml><?xml version="1.0" encoding="utf-8"?>
<EsriMapsInfo xmlns="ESRI.ArcGIS.Mapping.OfficeIntegration.PowerPointInfo">
  <Version>Version1</Version>
  <RequiresSignIn>False</RequiresSignIn>
</EsriMapsInfo>
</file>

<file path=customXml/item151.xml><?xml version="1.0" encoding="utf-8"?>
<EsriMapsInfo xmlns="ESRI.ArcGIS.Mapping.OfficeIntegration.PowerPointInfo">
  <Version>Version1</Version>
  <RequiresSignIn>False</RequiresSignIn>
</EsriMapsInfo>
</file>

<file path=customXml/item152.xml><?xml version="1.0" encoding="utf-8"?>
<EsriMapsInfo xmlns="ESRI.ArcGIS.Mapping.OfficeIntegration.PowerPointInfo">
  <Version>Version1</Version>
  <RequiresSignIn>False</RequiresSignIn>
</EsriMapsInfo>
</file>

<file path=customXml/item153.xml><?xml version="1.0" encoding="utf-8"?>
<EsriMapsInfo xmlns="ESRI.ArcGIS.Mapping.OfficeIntegration.PowerPointInfo">
  <Version>Version1</Version>
  <RequiresSignIn>False</RequiresSignIn>
</EsriMapsInfo>
</file>

<file path=customXml/item154.xml><?xml version="1.0" encoding="utf-8"?>
<EsriMapsInfo xmlns="ESRI.ArcGIS.Mapping.OfficeIntegration.PowerPointInfo">
  <Version>Version1</Version>
  <RequiresSignIn>False</RequiresSignIn>
</EsriMapsInfo>
</file>

<file path=customXml/item155.xml><?xml version="1.0" encoding="utf-8"?>
<EsriMapsInfo xmlns="ESRI.ArcGIS.Mapping.OfficeIntegration.PowerPointInfo">
  <Version>Version1</Version>
  <RequiresSignIn>False</RequiresSignIn>
</EsriMapsInfo>
</file>

<file path=customXml/item156.xml><?xml version="1.0" encoding="utf-8"?>
<EsriMapsInfo xmlns="ESRI.ArcGIS.Mapping.OfficeIntegration.PowerPointInfo">
  <Version>Version1</Version>
  <RequiresSignIn>False</RequiresSignIn>
</EsriMapsInfo>
</file>

<file path=customXml/item157.xml><?xml version="1.0" encoding="utf-8"?>
<EsriMapsInfo xmlns="ESRI.ArcGIS.Mapping.OfficeIntegration.PowerPointInfo">
  <Version>Version1</Version>
  <RequiresSignIn>False</RequiresSignIn>
</EsriMapsInfo>
</file>

<file path=customXml/item158.xml><?xml version="1.0" encoding="utf-8"?>
<EsriMapsInfo xmlns="ESRI.ArcGIS.Mapping.OfficeIntegration.PowerPointInfo">
  <Version>Version1</Version>
  <RequiresSignIn>False</RequiresSignIn>
</EsriMapsInfo>
</file>

<file path=customXml/item159.xml><?xml version="1.0" encoding="utf-8"?>
<EsriMapsInfo xmlns="ESRI.ArcGIS.Mapping.OfficeIntegration.PowerPointInfo">
  <Version>Version1</Version>
  <RequiresSignIn>False</RequiresSignIn>
</EsriMapsInfo>
</file>

<file path=customXml/item16.xml><?xml version="1.0" encoding="utf-8"?>
<EsriMapsInfo xmlns="ESRI.ArcGIS.Mapping.OfficeIntegration.PowerPointInfo">
  <Version>Version1</Version>
  <RequiresSignIn>False</RequiresSignIn>
</EsriMapsInfo>
</file>

<file path=customXml/item160.xml><?xml version="1.0" encoding="utf-8"?>
<EsriMapsInfo xmlns="ESRI.ArcGIS.Mapping.OfficeIntegration.PowerPointInfo">
  <Version>Version1</Version>
  <RequiresSignIn>False</RequiresSignIn>
</EsriMapsInfo>
</file>

<file path=customXml/item161.xml><?xml version="1.0" encoding="utf-8"?>
<EsriMapsInfo xmlns="ESRI.ArcGIS.Mapping.OfficeIntegration.PowerPointInfo">
  <Version>Version1</Version>
  <RequiresSignIn>False</RequiresSignIn>
</EsriMapsInfo>
</file>

<file path=customXml/item162.xml><?xml version="1.0" encoding="utf-8"?>
<EsriMapsInfo xmlns="ESRI.ArcGIS.Mapping.OfficeIntegration.PowerPointInfo">
  <Version>Version1</Version>
  <RequiresSignIn>False</RequiresSignIn>
</EsriMapsInfo>
</file>

<file path=customXml/item163.xml><?xml version="1.0" encoding="utf-8"?>
<EsriMapsInfo xmlns="ESRI.ArcGIS.Mapping.OfficeIntegration.PowerPointInfo">
  <Version>Version1</Version>
  <RequiresSignIn>False</RequiresSignIn>
</EsriMapsInfo>
</file>

<file path=customXml/item164.xml><?xml version="1.0" encoding="utf-8"?>
<EsriMapsInfo xmlns="ESRI.ArcGIS.Mapping.OfficeIntegration.PowerPointInfo">
  <Version>Version1</Version>
  <RequiresSignIn>False</RequiresSignIn>
</EsriMapsInfo>
</file>

<file path=customXml/item165.xml><?xml version="1.0" encoding="utf-8"?>
<EsriMapsInfo xmlns="ESRI.ArcGIS.Mapping.OfficeIntegration.PowerPointInfo">
  <Version>Version1</Version>
  <RequiresSignIn>False</RequiresSignIn>
</EsriMapsInfo>
</file>

<file path=customXml/item166.xml><?xml version="1.0" encoding="utf-8"?>
<EsriMapsInfo xmlns="ESRI.ArcGIS.Mapping.OfficeIntegration.PowerPointInfo">
  <Version>Version1</Version>
  <RequiresSignIn>False</RequiresSignIn>
</EsriMapsInfo>
</file>

<file path=customXml/item167.xml><?xml version="1.0" encoding="utf-8"?>
<EsriMapsInfo xmlns="ESRI.ArcGIS.Mapping.OfficeIntegration.PowerPointInfo">
  <Version>Version1</Version>
  <RequiresSignIn>False</RequiresSignIn>
</EsriMapsInfo>
</file>

<file path=customXml/item168.xml><?xml version="1.0" encoding="utf-8"?>
<EsriMapsInfo xmlns="ESRI.ArcGIS.Mapping.OfficeIntegration.PowerPointInfo">
  <Version>Version1</Version>
  <RequiresSignIn>False</RequiresSignIn>
</EsriMapsInfo>
</file>

<file path=customXml/item169.xml><?xml version="1.0" encoding="utf-8"?>
<EsriMapsInfo xmlns="ESRI.ArcGIS.Mapping.OfficeIntegration.PowerPointInfo">
  <Version>Version1</Version>
  <RequiresSignIn>False</RequiresSignIn>
</EsriMapsInfo>
</file>

<file path=customXml/item17.xml><?xml version="1.0" encoding="utf-8"?>
<EsriMapsInfo xmlns="ESRI.ArcGIS.Mapping.OfficeIntegration.PowerPointInfo">
  <Version>Version1</Version>
  <RequiresSignIn>False</RequiresSignIn>
</EsriMapsInfo>
</file>

<file path=customXml/item170.xml><?xml version="1.0" encoding="utf-8"?>
<EsriMapsInfo xmlns="ESRI.ArcGIS.Mapping.OfficeIntegration.PowerPointInfo">
  <Version>Version1</Version>
  <RequiresSignIn>False</RequiresSignIn>
</EsriMapsInfo>
</file>

<file path=customXml/item171.xml><?xml version="1.0" encoding="utf-8"?>
<EsriMapsInfo xmlns="ESRI.ArcGIS.Mapping.OfficeIntegration.PowerPointInfo">
  <Version>Version1</Version>
  <RequiresSignIn>False</RequiresSignIn>
</EsriMapsInfo>
</file>

<file path=customXml/item172.xml><?xml version="1.0" encoding="utf-8"?>
<EsriMapsInfo xmlns="ESRI.ArcGIS.Mapping.OfficeIntegration.PowerPointInfo">
  <Version>Version1</Version>
  <RequiresSignIn>False</RequiresSignIn>
</EsriMapsInfo>
</file>

<file path=customXml/item173.xml><?xml version="1.0" encoding="utf-8"?>
<EsriMapsInfo xmlns="ESRI.ArcGIS.Mapping.OfficeIntegration.PowerPointInfo">
  <Version>Version1</Version>
  <RequiresSignIn>False</RequiresSignIn>
</EsriMapsInfo>
</file>

<file path=customXml/item174.xml><?xml version="1.0" encoding="utf-8"?>
<EsriMapsInfo xmlns="ESRI.ArcGIS.Mapping.OfficeIntegration.PowerPointInfo">
  <Version>Version1</Version>
  <RequiresSignIn>False</RequiresSignIn>
</EsriMapsInfo>
</file>

<file path=customXml/item175.xml><?xml version="1.0" encoding="utf-8"?>
<EsriMapsInfo xmlns="ESRI.ArcGIS.Mapping.OfficeIntegration.PowerPointInfo">
  <Version>Version1</Version>
  <RequiresSignIn>False</RequiresSignIn>
</EsriMapsInfo>
</file>

<file path=customXml/item176.xml><?xml version="1.0" encoding="utf-8"?>
<EsriMapsInfo xmlns="ESRI.ArcGIS.Mapping.OfficeIntegration.PowerPointInfo">
  <Version>Version1</Version>
  <RequiresSignIn>False</RequiresSignIn>
</EsriMapsInfo>
</file>

<file path=customXml/item177.xml><?xml version="1.0" encoding="utf-8"?>
<EsriMapsInfo xmlns="ESRI.ArcGIS.Mapping.OfficeIntegration.PowerPointInfo">
  <Version>Version1</Version>
  <RequiresSignIn>False</RequiresSignIn>
</EsriMapsInfo>
</file>

<file path=customXml/item178.xml><?xml version="1.0" encoding="utf-8"?>
<EsriMapsInfo xmlns="ESRI.ArcGIS.Mapping.OfficeIntegration.PowerPointInfo">
  <Version>Version1</Version>
  <RequiresSignIn>False</RequiresSignIn>
</EsriMapsInfo>
</file>

<file path=customXml/item179.xml><?xml version="1.0" encoding="utf-8"?>
<EsriMapsInfo xmlns="ESRI.ArcGIS.Mapping.OfficeIntegration.PowerPointInfo">
  <Version>Version1</Version>
  <RequiresSignIn>False</RequiresSignIn>
</EsriMapsInfo>
</file>

<file path=customXml/item18.xml><?xml version="1.0" encoding="utf-8"?>
<EsriMapsInfo xmlns="ESRI.ArcGIS.Mapping.OfficeIntegration.PowerPointInfo">
  <Version>Version1</Version>
  <RequiresSignIn>False</RequiresSignIn>
</EsriMapsInfo>
</file>

<file path=customXml/item180.xml><?xml version="1.0" encoding="utf-8"?>
<EsriMapsInfo xmlns="ESRI.ArcGIS.Mapping.OfficeIntegration.PowerPointInfo">
  <Version>Version1</Version>
  <RequiresSignIn>False</RequiresSignIn>
</EsriMapsInfo>
</file>

<file path=customXml/item181.xml><?xml version="1.0" encoding="utf-8"?>
<EsriMapsInfo xmlns="ESRI.ArcGIS.Mapping.OfficeIntegration.PowerPointInfo">
  <Version>Version1</Version>
  <RequiresSignIn>False</RequiresSignIn>
</EsriMapsInfo>
</file>

<file path=customXml/item182.xml><?xml version="1.0" encoding="utf-8"?>
<EsriMapsInfo xmlns="ESRI.ArcGIS.Mapping.OfficeIntegration.PowerPointInfo">
  <Version>Version1</Version>
  <RequiresSignIn>False</RequiresSignIn>
</EsriMapsInfo>
</file>

<file path=customXml/item183.xml><?xml version="1.0" encoding="utf-8"?>
<EsriMapsInfo xmlns="ESRI.ArcGIS.Mapping.OfficeIntegration.PowerPointInfo">
  <Version>Version1</Version>
  <RequiresSignIn>False</RequiresSignIn>
</EsriMapsInfo>
</file>

<file path=customXml/item184.xml><?xml version="1.0" encoding="utf-8"?>
<EsriMapsInfo xmlns="ESRI.ArcGIS.Mapping.OfficeIntegration.PowerPointInfo">
  <Version>Version1</Version>
  <RequiresSignIn>False</RequiresSignIn>
</EsriMapsInfo>
</file>

<file path=customXml/item185.xml><?xml version="1.0" encoding="utf-8"?>
<EsriMapsInfo xmlns="ESRI.ArcGIS.Mapping.OfficeIntegration.PowerPointInfo">
  <Version>Version1</Version>
  <RequiresSignIn>False</RequiresSignIn>
</EsriMapsInfo>
</file>

<file path=customXml/item186.xml><?xml version="1.0" encoding="utf-8"?>
<EsriMapsInfo xmlns="ESRI.ArcGIS.Mapping.OfficeIntegration.PowerPointInfo">
  <Version>Version1</Version>
  <RequiresSignIn>False</RequiresSignIn>
</EsriMapsInfo>
</file>

<file path=customXml/item187.xml><?xml version="1.0" encoding="utf-8"?>
<EsriMapsInfo xmlns="ESRI.ArcGIS.Mapping.OfficeIntegration.PowerPointInfo">
  <Version>Version1</Version>
  <RequiresSignIn>False</RequiresSignIn>
</EsriMapsInfo>
</file>

<file path=customXml/item188.xml><?xml version="1.0" encoding="utf-8"?>
<EsriMapsInfo xmlns="ESRI.ArcGIS.Mapping.OfficeIntegration.PowerPointInfo">
  <Version>Version1</Version>
  <RequiresSignIn>False</RequiresSignIn>
</EsriMapsInfo>
</file>

<file path=customXml/item189.xml><?xml version="1.0" encoding="utf-8"?>
<EsriMapsInfo xmlns="ESRI.ArcGIS.Mapping.OfficeIntegration.PowerPointInfo">
  <Version>Version1</Version>
  <RequiresSignIn>False</RequiresSignIn>
</EsriMapsInfo>
</file>

<file path=customXml/item19.xml><?xml version="1.0" encoding="utf-8"?>
<EsriMapsInfo xmlns="ESRI.ArcGIS.Mapping.OfficeIntegration.PowerPointInfo">
  <Version>Version1</Version>
  <RequiresSignIn>False</RequiresSignIn>
</EsriMapsInfo>
</file>

<file path=customXml/item190.xml><?xml version="1.0" encoding="utf-8"?>
<EsriMapsInfo xmlns="ESRI.ArcGIS.Mapping.OfficeIntegration.PowerPointInfo">
  <Version>Version1</Version>
  <RequiresSignIn>False</RequiresSignIn>
</EsriMapsInfo>
</file>

<file path=customXml/item191.xml><?xml version="1.0" encoding="utf-8"?>
<EsriMapsInfo xmlns="ESRI.ArcGIS.Mapping.OfficeIntegration.PowerPointInfo">
  <Version>Version1</Version>
  <RequiresSignIn>False</RequiresSignIn>
</EsriMapsInfo>
</file>

<file path=customXml/item192.xml><?xml version="1.0" encoding="utf-8"?>
<EsriMapsInfo xmlns="ESRI.ArcGIS.Mapping.OfficeIntegration.PowerPointInfo">
  <Version>Version1</Version>
  <RequiresSignIn>False</RequiresSignIn>
</EsriMapsInfo>
</file>

<file path=customXml/item193.xml><?xml version="1.0" encoding="utf-8"?>
<EsriMapsInfo xmlns="ESRI.ArcGIS.Mapping.OfficeIntegration.PowerPointInfo">
  <Version>Version1</Version>
  <RequiresSignIn>False</RequiresSignIn>
</EsriMapsInfo>
</file>

<file path=customXml/item194.xml><?xml version="1.0" encoding="utf-8"?>
<EsriMapsInfo xmlns="ESRI.ArcGIS.Mapping.OfficeIntegration.PowerPointInfo">
  <Version>Version1</Version>
  <RequiresSignIn>False</RequiresSignIn>
</EsriMapsInfo>
</file>

<file path=customXml/item195.xml><?xml version="1.0" encoding="utf-8"?>
<EsriMapsInfo xmlns="ESRI.ArcGIS.Mapping.OfficeIntegration.PowerPointInfo">
  <Version>Version1</Version>
  <RequiresSignIn>False</RequiresSignIn>
</EsriMapsInfo>
</file>

<file path=customXml/item196.xml><?xml version="1.0" encoding="utf-8"?>
<EsriMapsInfo xmlns="ESRI.ArcGIS.Mapping.OfficeIntegration.PowerPointInfo">
  <Version>Version1</Version>
  <RequiresSignIn>False</RequiresSignIn>
</EsriMapsInfo>
</file>

<file path=customXml/item197.xml><?xml version="1.0" encoding="utf-8"?>
<EsriMapsInfo xmlns="ESRI.ArcGIS.Mapping.OfficeIntegration.PowerPointInfo">
  <Version>Version1</Version>
  <RequiresSignIn>False</RequiresSignIn>
</EsriMapsInfo>
</file>

<file path=customXml/item198.xml><?xml version="1.0" encoding="utf-8"?>
<EsriMapsInfo xmlns="ESRI.ArcGIS.Mapping.OfficeIntegration.PowerPointInfo">
  <Version>Version1</Version>
  <RequiresSignIn>False</RequiresSignIn>
</EsriMapsInfo>
</file>

<file path=customXml/item199.xml><?xml version="1.0" encoding="utf-8"?>
<EsriMapsInfo xmlns="ESRI.ArcGIS.Mapping.OfficeIntegration.PowerPointInfo">
  <Version>Version1</Version>
  <RequiresSignIn>False</RequiresSignIn>
</EsriMapsInfo>
</file>

<file path=customXml/item2.xml><?xml version="1.0" encoding="utf-8"?>
<EsriMapsInfo xmlns="ESRI.ArcGIS.Mapping.OfficeIntegration.PowerPointInfo">
  <Version>Version1</Version>
  <RequiresSignIn>False</RequiresSignIn>
</EsriMapsInfo>
</file>

<file path=customXml/item20.xml><?xml version="1.0" encoding="utf-8"?>
<EsriMapsInfo xmlns="ESRI.ArcGIS.Mapping.OfficeIntegration.PowerPointInfo">
  <Version>Version1</Version>
  <RequiresSignIn>False</RequiresSignIn>
</EsriMapsInfo>
</file>

<file path=customXml/item200.xml><?xml version="1.0" encoding="utf-8"?>
<EsriMapsInfo xmlns="ESRI.ArcGIS.Mapping.OfficeIntegration.PowerPointInfo">
  <Version>Version1</Version>
  <RequiresSignIn>False</RequiresSignIn>
</EsriMapsInfo>
</file>

<file path=customXml/item201.xml><?xml version="1.0" encoding="utf-8"?>
<EsriMapsInfo xmlns="ESRI.ArcGIS.Mapping.OfficeIntegration.PowerPointInfo">
  <Version>Version1</Version>
  <RequiresSignIn>False</RequiresSignIn>
</EsriMapsInfo>
</file>

<file path=customXml/item202.xml><?xml version="1.0" encoding="utf-8"?>
<EsriMapsInfo xmlns="ESRI.ArcGIS.Mapping.OfficeIntegration.PowerPointInfo">
  <Version>Version1</Version>
  <RequiresSignIn>False</RequiresSignIn>
</EsriMapsInfo>
</file>

<file path=customXml/item203.xml><?xml version="1.0" encoding="utf-8"?>
<EsriMapsInfo xmlns="ESRI.ArcGIS.Mapping.OfficeIntegration.PowerPointInfo">
  <Version>Version1</Version>
  <RequiresSignIn>False</RequiresSignIn>
</EsriMapsInfo>
</file>

<file path=customXml/item204.xml><?xml version="1.0" encoding="utf-8"?>
<EsriMapsInfo xmlns="ESRI.ArcGIS.Mapping.OfficeIntegration.PowerPointInfo">
  <Version>Version1</Version>
  <RequiresSignIn>False</RequiresSignIn>
</EsriMapsInfo>
</file>

<file path=customXml/item205.xml><?xml version="1.0" encoding="utf-8"?>
<EsriMapsInfo xmlns="ESRI.ArcGIS.Mapping.OfficeIntegration.PowerPointInfo">
  <Version>Version1</Version>
  <RequiresSignIn>False</RequiresSignIn>
</EsriMapsInfo>
</file>

<file path=customXml/item206.xml><?xml version="1.0" encoding="utf-8"?>
<EsriMapsInfo xmlns="ESRI.ArcGIS.Mapping.OfficeIntegration.PowerPointInfo">
  <Version>Version1</Version>
  <RequiresSignIn>False</RequiresSignIn>
</EsriMapsInfo>
</file>

<file path=customXml/item207.xml><?xml version="1.0" encoding="utf-8"?>
<EsriMapsInfo xmlns="ESRI.ArcGIS.Mapping.OfficeIntegration.PowerPointInfo">
  <Version>Version1</Version>
  <RequiresSignIn>False</RequiresSignIn>
</EsriMapsInfo>
</file>

<file path=customXml/item208.xml><?xml version="1.0" encoding="utf-8"?>
<EsriMapsInfo xmlns="ESRI.ArcGIS.Mapping.OfficeIntegration.PowerPointInfo">
  <Version>Version1</Version>
  <RequiresSignIn>False</RequiresSignIn>
</EsriMapsInfo>
</file>

<file path=customXml/item209.xml><?xml version="1.0" encoding="utf-8"?>
<EsriMapsInfo xmlns="ESRI.ArcGIS.Mapping.OfficeIntegration.PowerPointInfo">
  <Version>Version1</Version>
  <RequiresSignIn>False</RequiresSignIn>
</EsriMapsInfo>
</file>

<file path=customXml/item21.xml><?xml version="1.0" encoding="utf-8"?>
<EsriMapsInfo xmlns="ESRI.ArcGIS.Mapping.OfficeIntegration.PowerPointInfo">
  <Version>Version1</Version>
  <RequiresSignIn>False</RequiresSignIn>
</EsriMapsInfo>
</file>

<file path=customXml/item210.xml><?xml version="1.0" encoding="utf-8"?>
<EsriMapsInfo xmlns="ESRI.ArcGIS.Mapping.OfficeIntegration.PowerPointInfo">
  <Version>Version1</Version>
  <RequiresSignIn>False</RequiresSignIn>
</EsriMapsInfo>
</file>

<file path=customXml/item211.xml><?xml version="1.0" encoding="utf-8"?>
<EsriMapsInfo xmlns="ESRI.ArcGIS.Mapping.OfficeIntegration.PowerPointInfo">
  <Version>Version1</Version>
  <RequiresSignIn>False</RequiresSignIn>
</EsriMapsInfo>
</file>

<file path=customXml/item212.xml><?xml version="1.0" encoding="utf-8"?>
<EsriMapsInfo xmlns="ESRI.ArcGIS.Mapping.OfficeIntegration.PowerPointInfo">
  <Version>Version1</Version>
  <RequiresSignIn>False</RequiresSignIn>
</EsriMapsInfo>
</file>

<file path=customXml/item213.xml><?xml version="1.0" encoding="utf-8"?>
<EsriMapsInfo xmlns="ESRI.ArcGIS.Mapping.OfficeIntegration.PowerPointInfo">
  <Version>Version1</Version>
  <RequiresSignIn>False</RequiresSignIn>
</EsriMapsInfo>
</file>

<file path=customXml/item214.xml><?xml version="1.0" encoding="utf-8"?>
<EsriMapsInfo xmlns="ESRI.ArcGIS.Mapping.OfficeIntegration.PowerPointInfo">
  <Version>Version1</Version>
  <RequiresSignIn>False</RequiresSignIn>
</EsriMapsInfo>
</file>

<file path=customXml/item215.xml><?xml version="1.0" encoding="utf-8"?>
<EsriMapsInfo xmlns="ESRI.ArcGIS.Mapping.OfficeIntegration.PowerPointInfo">
  <Version>Version1</Version>
  <RequiresSignIn>False</RequiresSignIn>
</EsriMapsInfo>
</file>

<file path=customXml/item216.xml><?xml version="1.0" encoding="utf-8"?>
<EsriMapsInfo xmlns="ESRI.ArcGIS.Mapping.OfficeIntegration.PowerPointInfo">
  <Version>Version1</Version>
  <RequiresSignIn>False</RequiresSignIn>
</EsriMapsInfo>
</file>

<file path=customXml/item217.xml><?xml version="1.0" encoding="utf-8"?>
<EsriMapsInfo xmlns="ESRI.ArcGIS.Mapping.OfficeIntegration.PowerPointInfo">
  <Version>Version1</Version>
  <RequiresSignIn>False</RequiresSignIn>
</EsriMapsInfo>
</file>

<file path=customXml/item218.xml><?xml version="1.0" encoding="utf-8"?>
<EsriMapsInfo xmlns="ESRI.ArcGIS.Mapping.OfficeIntegration.PowerPointInfo">
  <Version>Version1</Version>
  <RequiresSignIn>False</RequiresSignIn>
</EsriMapsInfo>
</file>

<file path=customXml/item219.xml><?xml version="1.0" encoding="utf-8"?>
<EsriMapsInfo xmlns="ESRI.ArcGIS.Mapping.OfficeIntegration.PowerPointInfo">
  <Version>Version1</Version>
  <RequiresSignIn>False</RequiresSignIn>
</EsriMapsInfo>
</file>

<file path=customXml/item22.xml><?xml version="1.0" encoding="utf-8"?>
<EsriMapsInfo xmlns="ESRI.ArcGIS.Mapping.OfficeIntegration.PowerPointInfo">
  <Version>Version1</Version>
  <RequiresSignIn>False</RequiresSignIn>
</EsriMapsInfo>
</file>

<file path=customXml/item220.xml><?xml version="1.0" encoding="utf-8"?>
<EsriMapsInfo xmlns="ESRI.ArcGIS.Mapping.OfficeIntegration.PowerPointInfo">
  <Version>Version1</Version>
  <RequiresSignIn>False</RequiresSignIn>
</EsriMapsInfo>
</file>

<file path=customXml/item221.xml><?xml version="1.0" encoding="utf-8"?>
<EsriMapsInfo xmlns="ESRI.ArcGIS.Mapping.OfficeIntegration.PowerPointInfo">
  <Version>Version1</Version>
  <RequiresSignIn>False</RequiresSignIn>
</EsriMapsInfo>
</file>

<file path=customXml/item222.xml><?xml version="1.0" encoding="utf-8"?>
<EsriMapsInfo xmlns="ESRI.ArcGIS.Mapping.OfficeIntegration.PowerPointInfo">
  <Version>Version1</Version>
  <RequiresSignIn>False</RequiresSignIn>
</EsriMapsInfo>
</file>

<file path=customXml/item223.xml><?xml version="1.0" encoding="utf-8"?>
<EsriMapsInfo xmlns="ESRI.ArcGIS.Mapping.OfficeIntegration.PowerPointInfo">
  <Version>Version1</Version>
  <RequiresSignIn>False</RequiresSignIn>
</EsriMapsInfo>
</file>

<file path=customXml/item224.xml><?xml version="1.0" encoding="utf-8"?>
<EsriMapsInfo xmlns="ESRI.ArcGIS.Mapping.OfficeIntegration.PowerPointInfo">
  <Version>Version1</Version>
  <RequiresSignIn>False</RequiresSignIn>
</EsriMapsInfo>
</file>

<file path=customXml/item225.xml><?xml version="1.0" encoding="utf-8"?>
<EsriMapsInfo xmlns="ESRI.ArcGIS.Mapping.OfficeIntegration.PowerPointInfo">
  <Version>Version1</Version>
  <RequiresSignIn>False</RequiresSignIn>
</EsriMapsInfo>
</file>

<file path=customXml/item226.xml><?xml version="1.0" encoding="utf-8"?>
<EsriMapsInfo xmlns="ESRI.ArcGIS.Mapping.OfficeIntegration.PowerPointInfo">
  <Version>Version1</Version>
  <RequiresSignIn>False</RequiresSignIn>
</EsriMapsInfo>
</file>

<file path=customXml/item227.xml><?xml version="1.0" encoding="utf-8"?>
<EsriMapsInfo xmlns="ESRI.ArcGIS.Mapping.OfficeIntegration.PowerPointInfo">
  <Version>Version1</Version>
  <RequiresSignIn>False</RequiresSignIn>
</EsriMapsInfo>
</file>

<file path=customXml/item228.xml><?xml version="1.0" encoding="utf-8"?>
<EsriMapsInfo xmlns="ESRI.ArcGIS.Mapping.OfficeIntegration.PowerPointInfo">
  <Version>Version1</Version>
  <RequiresSignIn>False</RequiresSignIn>
</EsriMapsInfo>
</file>

<file path=customXml/item229.xml><?xml version="1.0" encoding="utf-8"?>
<EsriMapsInfo xmlns="ESRI.ArcGIS.Mapping.OfficeIntegration.PowerPointInfo">
  <Version>Version1</Version>
  <RequiresSignIn>False</RequiresSignIn>
</EsriMapsInfo>
</file>

<file path=customXml/item23.xml><?xml version="1.0" encoding="utf-8"?>
<EsriMapsInfo xmlns="ESRI.ArcGIS.Mapping.OfficeIntegration.PowerPointInfo">
  <Version>Version1</Version>
  <RequiresSignIn>False</RequiresSignIn>
</EsriMapsInfo>
</file>

<file path=customXml/item230.xml><?xml version="1.0" encoding="utf-8"?>
<EsriMapsInfo xmlns="ESRI.ArcGIS.Mapping.OfficeIntegration.PowerPointInfo">
  <Version>Version1</Version>
  <RequiresSignIn>False</RequiresSignIn>
</EsriMapsInfo>
</file>

<file path=customXml/item231.xml><?xml version="1.0" encoding="utf-8"?>
<EsriMapsInfo xmlns="ESRI.ArcGIS.Mapping.OfficeIntegration.PowerPointInfo">
  <Version>Version1</Version>
  <RequiresSignIn>False</RequiresSignIn>
</EsriMapsInfo>
</file>

<file path=customXml/item232.xml><?xml version="1.0" encoding="utf-8"?>
<EsriMapsInfo xmlns="ESRI.ArcGIS.Mapping.OfficeIntegration.PowerPointInfo">
  <Version>Version1</Version>
  <RequiresSignIn>False</RequiresSignIn>
</EsriMapsInfo>
</file>

<file path=customXml/item233.xml><?xml version="1.0" encoding="utf-8"?>
<EsriMapsInfo xmlns="ESRI.ArcGIS.Mapping.OfficeIntegration.PowerPointInfo">
  <Version>Version1</Version>
  <RequiresSignIn>False</RequiresSignIn>
</EsriMapsInfo>
</file>

<file path=customXml/item234.xml><?xml version="1.0" encoding="utf-8"?>
<EsriMapsInfo xmlns="ESRI.ArcGIS.Mapping.OfficeIntegration.PowerPointInfo">
  <Version>Version1</Version>
  <RequiresSignIn>False</RequiresSignIn>
</EsriMapsInfo>
</file>

<file path=customXml/item235.xml><?xml version="1.0" encoding="utf-8"?>
<EsriMapsInfo xmlns="ESRI.ArcGIS.Mapping.OfficeIntegration.PowerPointInfo">
  <Version>Version1</Version>
  <RequiresSignIn>False</RequiresSignIn>
</EsriMapsInfo>
</file>

<file path=customXml/item236.xml><?xml version="1.0" encoding="utf-8"?>
<EsriMapsInfo xmlns="ESRI.ArcGIS.Mapping.OfficeIntegration.PowerPointInfo">
  <Version>Version1</Version>
  <RequiresSignIn>False</RequiresSignIn>
</EsriMapsInfo>
</file>

<file path=customXml/item237.xml><?xml version="1.0" encoding="utf-8"?>
<EsriMapsInfo xmlns="ESRI.ArcGIS.Mapping.OfficeIntegration.PowerPointInfo">
  <Version>Version1</Version>
  <RequiresSignIn>False</RequiresSignIn>
</EsriMapsInfo>
</file>

<file path=customXml/item238.xml><?xml version="1.0" encoding="utf-8"?>
<EsriMapsInfo xmlns="ESRI.ArcGIS.Mapping.OfficeIntegration.PowerPointInfo">
  <Version>Version1</Version>
  <RequiresSignIn>False</RequiresSignIn>
</EsriMapsInfo>
</file>

<file path=customXml/item239.xml><?xml version="1.0" encoding="utf-8"?>
<EsriMapsInfo xmlns="ESRI.ArcGIS.Mapping.OfficeIntegration.PowerPointInfo">
  <Version>Version1</Version>
  <RequiresSignIn>False</RequiresSignIn>
</EsriMapsInfo>
</file>

<file path=customXml/item24.xml><?xml version="1.0" encoding="utf-8"?>
<EsriMapsInfo xmlns="ESRI.ArcGIS.Mapping.OfficeIntegration.PowerPointInfo">
  <Version>Version1</Version>
  <RequiresSignIn>False</RequiresSignIn>
</EsriMapsInfo>
</file>

<file path=customXml/item240.xml><?xml version="1.0" encoding="utf-8"?>
<EsriMapsInfo xmlns="ESRI.ArcGIS.Mapping.OfficeIntegration.PowerPointInfo">
  <Version>Version1</Version>
  <RequiresSignIn>False</RequiresSignIn>
</EsriMapsInfo>
</file>

<file path=customXml/item241.xml><?xml version="1.0" encoding="utf-8"?>
<EsriMapsInfo xmlns="ESRI.ArcGIS.Mapping.OfficeIntegration.PowerPointInfo">
  <Version>Version1</Version>
  <RequiresSignIn>False</RequiresSignIn>
</EsriMapsInfo>
</file>

<file path=customXml/item242.xml><?xml version="1.0" encoding="utf-8"?>
<EsriMapsInfo xmlns="ESRI.ArcGIS.Mapping.OfficeIntegration.PowerPointInfo">
  <Version>Version1</Version>
  <RequiresSignIn>False</RequiresSignIn>
</EsriMapsInfo>
</file>

<file path=customXml/item243.xml><?xml version="1.0" encoding="utf-8"?>
<EsriMapsInfo xmlns="ESRI.ArcGIS.Mapping.OfficeIntegration.PowerPointInfo">
  <Version>Version1</Version>
  <RequiresSignIn>False</RequiresSignIn>
</EsriMapsInfo>
</file>

<file path=customXml/item244.xml><?xml version="1.0" encoding="utf-8"?>
<EsriMapsInfo xmlns="ESRI.ArcGIS.Mapping.OfficeIntegration.PowerPointInfo">
  <Version>Version1</Version>
  <RequiresSignIn>False</RequiresSignIn>
</EsriMapsInfo>
</file>

<file path=customXml/item245.xml><?xml version="1.0" encoding="utf-8"?>
<EsriMapsInfo xmlns="ESRI.ArcGIS.Mapping.OfficeIntegration.PowerPointInfo">
  <Version>Version1</Version>
  <RequiresSignIn>False</RequiresSignIn>
</EsriMapsInfo>
</file>

<file path=customXml/item246.xml><?xml version="1.0" encoding="utf-8"?>
<EsriMapsInfo xmlns="ESRI.ArcGIS.Mapping.OfficeIntegration.PowerPointInfo">
  <Version>Version1</Version>
  <RequiresSignIn>False</RequiresSignIn>
</EsriMapsInfo>
</file>

<file path=customXml/item247.xml><?xml version="1.0" encoding="utf-8"?>
<EsriMapsInfo xmlns="ESRI.ArcGIS.Mapping.OfficeIntegration.PowerPointInfo">
  <Version>Version1</Version>
  <RequiresSignIn>False</RequiresSignIn>
</EsriMapsInfo>
</file>

<file path=customXml/item248.xml><?xml version="1.0" encoding="utf-8"?>
<EsriMapsInfo xmlns="ESRI.ArcGIS.Mapping.OfficeIntegration.PowerPointInfo">
  <Version>Version1</Version>
  <RequiresSignIn>False</RequiresSignIn>
</EsriMapsInfo>
</file>

<file path=customXml/item249.xml><?xml version="1.0" encoding="utf-8"?>
<EsriMapsInfo xmlns="ESRI.ArcGIS.Mapping.OfficeIntegration.PowerPointInfo">
  <Version>Version1</Version>
  <RequiresSignIn>False</RequiresSignIn>
</EsriMapsInfo>
</file>

<file path=customXml/item25.xml><?xml version="1.0" encoding="utf-8"?>
<EsriMapsInfo xmlns="ESRI.ArcGIS.Mapping.OfficeIntegration.PowerPointInfo">
  <Version>Version1</Version>
  <RequiresSignIn>False</RequiresSignIn>
</EsriMapsInfo>
</file>

<file path=customXml/item250.xml><?xml version="1.0" encoding="utf-8"?>
<EsriMapsInfo xmlns="ESRI.ArcGIS.Mapping.OfficeIntegration.PowerPointInfo">
  <Version>Version1</Version>
  <RequiresSignIn>False</RequiresSignIn>
</EsriMapsInfo>
</file>

<file path=customXml/item251.xml><?xml version="1.0" encoding="utf-8"?>
<EsriMapsInfo xmlns="ESRI.ArcGIS.Mapping.OfficeIntegration.PowerPointInfo">
  <Version>Version1</Version>
  <RequiresSignIn>False</RequiresSignIn>
</EsriMapsInfo>
</file>

<file path=customXml/item252.xml><?xml version="1.0" encoding="utf-8"?>
<EsriMapsInfo xmlns="ESRI.ArcGIS.Mapping.OfficeIntegration.PowerPointInfo">
  <Version>Version1</Version>
  <RequiresSignIn>False</RequiresSignIn>
</EsriMapsInfo>
</file>

<file path=customXml/item253.xml><?xml version="1.0" encoding="utf-8"?>
<EsriMapsInfo xmlns="ESRI.ArcGIS.Mapping.OfficeIntegration.PowerPointInfo">
  <Version>Version1</Version>
  <RequiresSignIn>False</RequiresSignIn>
</EsriMapsInfo>
</file>

<file path=customXml/item254.xml><?xml version="1.0" encoding="utf-8"?>
<EsriMapsInfo xmlns="ESRI.ArcGIS.Mapping.OfficeIntegration.PowerPointInfo">
  <Version>Version1</Version>
  <RequiresSignIn>False</RequiresSignIn>
</EsriMapsInfo>
</file>

<file path=customXml/item255.xml><?xml version="1.0" encoding="utf-8"?>
<EsriMapsInfo xmlns="ESRI.ArcGIS.Mapping.OfficeIntegration.PowerPointInfo">
  <Version>Version1</Version>
  <RequiresSignIn>False</RequiresSignIn>
</EsriMapsInfo>
</file>

<file path=customXml/item256.xml><?xml version="1.0" encoding="utf-8"?>
<EsriMapsInfo xmlns="ESRI.ArcGIS.Mapping.OfficeIntegration.PowerPointInfo">
  <Version>Version1</Version>
  <RequiresSignIn>False</RequiresSignIn>
</EsriMapsInfo>
</file>

<file path=customXml/item257.xml><?xml version="1.0" encoding="utf-8"?>
<EsriMapsInfo xmlns="ESRI.ArcGIS.Mapping.OfficeIntegration.PowerPointInfo">
  <Version>Version1</Version>
  <RequiresSignIn>False</RequiresSignIn>
</EsriMapsInfo>
</file>

<file path=customXml/item258.xml><?xml version="1.0" encoding="utf-8"?>
<EsriMapsInfo xmlns="ESRI.ArcGIS.Mapping.OfficeIntegration.PowerPointInfo">
  <Version>Version1</Version>
  <RequiresSignIn>False</RequiresSignIn>
</EsriMapsInfo>
</file>

<file path=customXml/item259.xml><?xml version="1.0" encoding="utf-8"?>
<EsriMapsInfo xmlns="ESRI.ArcGIS.Mapping.OfficeIntegration.PowerPointInfo">
  <Version>Version1</Version>
  <RequiresSignIn>False</RequiresSignIn>
</EsriMapsInfo>
</file>

<file path=customXml/item26.xml><?xml version="1.0" encoding="utf-8"?>
<EsriMapsInfo xmlns="ESRI.ArcGIS.Mapping.OfficeIntegration.PowerPointInfo">
  <Version>Version1</Version>
  <RequiresSignIn>False</RequiresSignIn>
</EsriMapsInfo>
</file>

<file path=customXml/item260.xml><?xml version="1.0" encoding="utf-8"?>
<EsriMapsInfo xmlns="ESRI.ArcGIS.Mapping.OfficeIntegration.PowerPointInfo">
  <Version>Version1</Version>
  <RequiresSignIn>False</RequiresSignIn>
</EsriMapsInfo>
</file>

<file path=customXml/item261.xml><?xml version="1.0" encoding="utf-8"?>
<EsriMapsInfo xmlns="ESRI.ArcGIS.Mapping.OfficeIntegration.PowerPointInfo">
  <Version>Version1</Version>
  <RequiresSignIn>False</RequiresSignIn>
</EsriMapsInfo>
</file>

<file path=customXml/item262.xml><?xml version="1.0" encoding="utf-8"?>
<EsriMapsInfo xmlns="ESRI.ArcGIS.Mapping.OfficeIntegration.PowerPointInfo">
  <Version>Version1</Version>
  <RequiresSignIn>False</RequiresSignIn>
</EsriMapsInfo>
</file>

<file path=customXml/item263.xml><?xml version="1.0" encoding="utf-8"?>
<EsriMapsInfo xmlns="ESRI.ArcGIS.Mapping.OfficeIntegration.PowerPointInfo">
  <Version>Version1</Version>
  <RequiresSignIn>False</RequiresSignIn>
</EsriMapsInfo>
</file>

<file path=customXml/item264.xml><?xml version="1.0" encoding="utf-8"?>
<EsriMapsInfo xmlns="ESRI.ArcGIS.Mapping.OfficeIntegration.PowerPointInfo">
  <Version>Version1</Version>
  <RequiresSignIn>False</RequiresSignIn>
</EsriMapsInfo>
</file>

<file path=customXml/item265.xml><?xml version="1.0" encoding="utf-8"?>
<EsriMapsInfo xmlns="ESRI.ArcGIS.Mapping.OfficeIntegration.PowerPointInfo">
  <Version>Version1</Version>
  <RequiresSignIn>False</RequiresSignIn>
</EsriMapsInfo>
</file>

<file path=customXml/item266.xml><?xml version="1.0" encoding="utf-8"?>
<EsriMapsInfo xmlns="ESRI.ArcGIS.Mapping.OfficeIntegration.PowerPointInfo">
  <Version>Version1</Version>
  <RequiresSignIn>False</RequiresSignIn>
</EsriMapsInfo>
</file>

<file path=customXml/item267.xml><?xml version="1.0" encoding="utf-8"?>
<EsriMapsInfo xmlns="ESRI.ArcGIS.Mapping.OfficeIntegration.PowerPointInfo">
  <Version>Version1</Version>
  <RequiresSignIn>False</RequiresSignIn>
</EsriMapsInfo>
</file>

<file path=customXml/item268.xml><?xml version="1.0" encoding="utf-8"?>
<EsriMapsInfo xmlns="ESRI.ArcGIS.Mapping.OfficeIntegration.PowerPointInfo">
  <Version>Version1</Version>
  <RequiresSignIn>False</RequiresSignIn>
</EsriMapsInfo>
</file>

<file path=customXml/item269.xml><?xml version="1.0" encoding="utf-8"?>
<EsriMapsInfo xmlns="ESRI.ArcGIS.Mapping.OfficeIntegration.PowerPointInfo">
  <Version>Version1</Version>
  <RequiresSignIn>False</RequiresSignIn>
</EsriMapsInfo>
</file>

<file path=customXml/item27.xml><?xml version="1.0" encoding="utf-8"?>
<EsriMapsInfo xmlns="ESRI.ArcGIS.Mapping.OfficeIntegration.PowerPointInfo">
  <Version>Version1</Version>
  <RequiresSignIn>False</RequiresSignIn>
</EsriMapsInfo>
</file>

<file path=customXml/item270.xml><?xml version="1.0" encoding="utf-8"?>
<EsriMapsInfo xmlns="ESRI.ArcGIS.Mapping.OfficeIntegration.PowerPointInfo">
  <Version>Version1</Version>
  <RequiresSignIn>False</RequiresSignIn>
</EsriMapsInfo>
</file>

<file path=customXml/item271.xml><?xml version="1.0" encoding="utf-8"?>
<EsriMapsInfo xmlns="ESRI.ArcGIS.Mapping.OfficeIntegration.PowerPointInfo">
  <Version>Version1</Version>
  <RequiresSignIn>False</RequiresSignIn>
</EsriMapsInfo>
</file>

<file path=customXml/item272.xml><?xml version="1.0" encoding="utf-8"?>
<EsriMapsInfo xmlns="ESRI.ArcGIS.Mapping.OfficeIntegration.PowerPointInfo">
  <Version>Version1</Version>
  <RequiresSignIn>False</RequiresSignIn>
</EsriMapsInfo>
</file>

<file path=customXml/item273.xml><?xml version="1.0" encoding="utf-8"?>
<EsriMapsInfo xmlns="ESRI.ArcGIS.Mapping.OfficeIntegration.PowerPointInfo">
  <Version>Version1</Version>
  <RequiresSignIn>False</RequiresSignIn>
</EsriMapsInfo>
</file>

<file path=customXml/item274.xml><?xml version="1.0" encoding="utf-8"?>
<EsriMapsInfo xmlns="ESRI.ArcGIS.Mapping.OfficeIntegration.PowerPointInfo">
  <Version>Version1</Version>
  <RequiresSignIn>False</RequiresSignIn>
</EsriMapsInfo>
</file>

<file path=customXml/item275.xml><?xml version="1.0" encoding="utf-8"?>
<EsriMapsInfo xmlns="ESRI.ArcGIS.Mapping.OfficeIntegration.PowerPointInfo">
  <Version>Version1</Version>
  <RequiresSignIn>False</RequiresSignIn>
</EsriMapsInfo>
</file>

<file path=customXml/item276.xml><?xml version="1.0" encoding="utf-8"?>
<EsriMapsInfo xmlns="ESRI.ArcGIS.Mapping.OfficeIntegration.PowerPointInfo">
  <Version>Version1</Version>
  <RequiresSignIn>False</RequiresSignIn>
</EsriMapsInfo>
</file>

<file path=customXml/item277.xml><?xml version="1.0" encoding="utf-8"?>
<EsriMapsInfo xmlns="ESRI.ArcGIS.Mapping.OfficeIntegration.PowerPointInfo">
  <Version>Version1</Version>
  <RequiresSignIn>False</RequiresSignIn>
</EsriMapsInfo>
</file>

<file path=customXml/item278.xml><?xml version="1.0" encoding="utf-8"?>
<EsriMapsInfo xmlns="ESRI.ArcGIS.Mapping.OfficeIntegration.PowerPointInfo">
  <Version>Version1</Version>
  <RequiresSignIn>False</RequiresSignIn>
</EsriMapsInfo>
</file>

<file path=customXml/item279.xml><?xml version="1.0" encoding="utf-8"?>
<EsriMapsInfo xmlns="ESRI.ArcGIS.Mapping.OfficeIntegration.PowerPointInfo">
  <Version>Version1</Version>
  <RequiresSignIn>False</RequiresSignIn>
</EsriMapsInfo>
</file>

<file path=customXml/item28.xml><?xml version="1.0" encoding="utf-8"?>
<EsriMapsInfo xmlns="ESRI.ArcGIS.Mapping.OfficeIntegration.PowerPointInfo">
  <Version>Version1</Version>
  <RequiresSignIn>False</RequiresSignIn>
</EsriMapsInfo>
</file>

<file path=customXml/item280.xml><?xml version="1.0" encoding="utf-8"?>
<EsriMapsInfo xmlns="ESRI.ArcGIS.Mapping.OfficeIntegration.PowerPointInfo">
  <Version>Version1</Version>
  <RequiresSignIn>False</RequiresSignIn>
</EsriMapsInfo>
</file>

<file path=customXml/item281.xml><?xml version="1.0" encoding="utf-8"?>
<EsriMapsInfo xmlns="ESRI.ArcGIS.Mapping.OfficeIntegration.PowerPointInfo">
  <Version>Version1</Version>
  <RequiresSignIn>False</RequiresSignIn>
</EsriMapsInfo>
</file>

<file path=customXml/item282.xml><?xml version="1.0" encoding="utf-8"?>
<EsriMapsInfo xmlns="ESRI.ArcGIS.Mapping.OfficeIntegration.PowerPointInfo">
  <Version>Version1</Version>
  <RequiresSignIn>False</RequiresSignIn>
</EsriMapsInfo>
</file>

<file path=customXml/item283.xml><?xml version="1.0" encoding="utf-8"?>
<EsriMapsInfo xmlns="ESRI.ArcGIS.Mapping.OfficeIntegration.PowerPointInfo">
  <Version>Version1</Version>
  <RequiresSignIn>False</RequiresSignIn>
</EsriMapsInfo>
</file>

<file path=customXml/item284.xml><?xml version="1.0" encoding="utf-8"?>
<EsriMapsInfo xmlns="ESRI.ArcGIS.Mapping.OfficeIntegration.PowerPointInfo">
  <Version>Version1</Version>
  <RequiresSignIn>False</RequiresSignIn>
</EsriMapsInfo>
</file>

<file path=customXml/item285.xml><?xml version="1.0" encoding="utf-8"?>
<EsriMapsInfo xmlns="ESRI.ArcGIS.Mapping.OfficeIntegration.PowerPointInfo">
  <Version>Version1</Version>
  <RequiresSignIn>False</RequiresSignIn>
</EsriMapsInfo>
</file>

<file path=customXml/item286.xml><?xml version="1.0" encoding="utf-8"?>
<EsriMapsInfo xmlns="ESRI.ArcGIS.Mapping.OfficeIntegration.PowerPointInfo">
  <Version>Version1</Version>
  <RequiresSignIn>False</RequiresSignIn>
</EsriMapsInfo>
</file>

<file path=customXml/item287.xml><?xml version="1.0" encoding="utf-8"?>
<EsriMapsInfo xmlns="ESRI.ArcGIS.Mapping.OfficeIntegration.PowerPointInfo">
  <Version>Version1</Version>
  <RequiresSignIn>False</RequiresSignIn>
</EsriMapsInfo>
</file>

<file path=customXml/item288.xml><?xml version="1.0" encoding="utf-8"?>
<EsriMapsInfo xmlns="ESRI.ArcGIS.Mapping.OfficeIntegration.PowerPointInfo">
  <Version>Version1</Version>
  <RequiresSignIn>False</RequiresSignIn>
</EsriMapsInfo>
</file>

<file path=customXml/item289.xml><?xml version="1.0" encoding="utf-8"?>
<EsriMapsInfo xmlns="ESRI.ArcGIS.Mapping.OfficeIntegration.PowerPointInfo">
  <Version>Version1</Version>
  <RequiresSignIn>False</RequiresSignIn>
</EsriMapsInfo>
</file>

<file path=customXml/item29.xml><?xml version="1.0" encoding="utf-8"?>
<EsriMapsInfo xmlns="ESRI.ArcGIS.Mapping.OfficeIntegration.PowerPointInfo">
  <Version>Version1</Version>
  <RequiresSignIn>False</RequiresSignIn>
</EsriMapsInfo>
</file>

<file path=customXml/item290.xml><?xml version="1.0" encoding="utf-8"?>
<EsriMapsInfo xmlns="ESRI.ArcGIS.Mapping.OfficeIntegration.PowerPointInfo">
  <Version>Version1</Version>
  <RequiresSignIn>False</RequiresSignIn>
</EsriMapsInfo>
</file>

<file path=customXml/item291.xml><?xml version="1.0" encoding="utf-8"?>
<EsriMapsInfo xmlns="ESRI.ArcGIS.Mapping.OfficeIntegration.PowerPointInfo">
  <Version>Version1</Version>
  <RequiresSignIn>False</RequiresSignIn>
</EsriMapsInfo>
</file>

<file path=customXml/item292.xml><?xml version="1.0" encoding="utf-8"?>
<EsriMapsInfo xmlns="ESRI.ArcGIS.Mapping.OfficeIntegration.PowerPointInfo">
  <Version>Version1</Version>
  <RequiresSignIn>False</RequiresSignIn>
</EsriMapsInfo>
</file>

<file path=customXml/item293.xml><?xml version="1.0" encoding="utf-8"?>
<EsriMapsInfo xmlns="ESRI.ArcGIS.Mapping.OfficeIntegration.PowerPointInfo">
  <Version>Version1</Version>
  <RequiresSignIn>False</RequiresSignIn>
</EsriMapsInfo>
</file>

<file path=customXml/item294.xml><?xml version="1.0" encoding="utf-8"?>
<EsriMapsInfo xmlns="ESRI.ArcGIS.Mapping.OfficeIntegration.PowerPointInfo">
  <Version>Version1</Version>
  <RequiresSignIn>False</RequiresSignIn>
</EsriMapsInfo>
</file>

<file path=customXml/item295.xml><?xml version="1.0" encoding="utf-8"?>
<EsriMapsInfo xmlns="ESRI.ArcGIS.Mapping.OfficeIntegration.PowerPointInfo">
  <Version>Version1</Version>
  <RequiresSignIn>False</RequiresSignIn>
</EsriMapsInfo>
</file>

<file path=customXml/item296.xml><?xml version="1.0" encoding="utf-8"?>
<EsriMapsInfo xmlns="ESRI.ArcGIS.Mapping.OfficeIntegration.PowerPointInfo">
  <Version>Version1</Version>
  <RequiresSignIn>False</RequiresSignIn>
</EsriMapsInfo>
</file>

<file path=customXml/item297.xml><?xml version="1.0" encoding="utf-8"?>
<EsriMapsInfo xmlns="ESRI.ArcGIS.Mapping.OfficeIntegration.PowerPointInfo">
  <Version>Version1</Version>
  <RequiresSignIn>False</RequiresSignIn>
</EsriMapsInfo>
</file>

<file path=customXml/item298.xml><?xml version="1.0" encoding="utf-8"?>
<EsriMapsInfo xmlns="ESRI.ArcGIS.Mapping.OfficeIntegration.PowerPointInfo">
  <Version>Version1</Version>
  <RequiresSignIn>False</RequiresSignIn>
</EsriMapsInfo>
</file>

<file path=customXml/item299.xml><?xml version="1.0" encoding="utf-8"?>
<EsriMapsInfo xmlns="ESRI.ArcGIS.Mapping.OfficeIntegration.PowerPointInfo">
  <Version>Version1</Version>
  <RequiresSignIn>False</RequiresSignIn>
</EsriMapsInfo>
</file>

<file path=customXml/item3.xml><?xml version="1.0" encoding="utf-8"?>
<EsriMapsInfo xmlns="ESRI.ArcGIS.Mapping.OfficeIntegration.PowerPointInfo">
  <Version>Version1</Version>
  <RequiresSignIn>False</RequiresSignIn>
</EsriMapsInfo>
</file>

<file path=customXml/item30.xml><?xml version="1.0" encoding="utf-8"?>
<EsriMapsInfo xmlns="ESRI.ArcGIS.Mapping.OfficeIntegration.PowerPointInfo">
  <Version>Version1</Version>
  <RequiresSignIn>False</RequiresSignIn>
</EsriMapsInfo>
</file>

<file path=customXml/item300.xml><?xml version="1.0" encoding="utf-8"?>
<EsriMapsInfo xmlns="ESRI.ArcGIS.Mapping.OfficeIntegration.PowerPointInfo">
  <Version>Version1</Version>
  <RequiresSignIn>False</RequiresSignIn>
</EsriMapsInfo>
</file>

<file path=customXml/item301.xml><?xml version="1.0" encoding="utf-8"?>
<EsriMapsInfo xmlns="ESRI.ArcGIS.Mapping.OfficeIntegration.PowerPointInfo">
  <Version>Version1</Version>
  <RequiresSignIn>False</RequiresSignIn>
</EsriMapsInfo>
</file>

<file path=customXml/item302.xml><?xml version="1.0" encoding="utf-8"?>
<EsriMapsInfo xmlns="ESRI.ArcGIS.Mapping.OfficeIntegration.PowerPointInfo">
  <Version>Version1</Version>
  <RequiresSignIn>False</RequiresSignIn>
</EsriMapsInfo>
</file>

<file path=customXml/item303.xml><?xml version="1.0" encoding="utf-8"?>
<EsriMapsInfo xmlns="ESRI.ArcGIS.Mapping.OfficeIntegration.PowerPointInfo">
  <Version>Version1</Version>
  <RequiresSignIn>False</RequiresSignIn>
</EsriMapsInfo>
</file>

<file path=customXml/item304.xml><?xml version="1.0" encoding="utf-8"?>
<EsriMapsInfo xmlns="ESRI.ArcGIS.Mapping.OfficeIntegration.PowerPointInfo">
  <Version>Version1</Version>
  <RequiresSignIn>False</RequiresSignIn>
</EsriMapsInfo>
</file>

<file path=customXml/item305.xml><?xml version="1.0" encoding="utf-8"?>
<EsriMapsInfo xmlns="ESRI.ArcGIS.Mapping.OfficeIntegration.PowerPointInfo">
  <Version>Version1</Version>
  <RequiresSignIn>False</RequiresSignIn>
</EsriMapsInfo>
</file>

<file path=customXml/item306.xml><?xml version="1.0" encoding="utf-8"?>
<EsriMapsInfo xmlns="ESRI.ArcGIS.Mapping.OfficeIntegration.PowerPointInfo">
  <Version>Version1</Version>
  <RequiresSignIn>False</RequiresSignIn>
</EsriMapsInfo>
</file>

<file path=customXml/item307.xml><?xml version="1.0" encoding="utf-8"?>
<EsriMapsInfo xmlns="ESRI.ArcGIS.Mapping.OfficeIntegration.PowerPointInfo">
  <Version>Version1</Version>
  <RequiresSignIn>False</RequiresSignIn>
</EsriMapsInfo>
</file>

<file path=customXml/item308.xml><?xml version="1.0" encoding="utf-8"?>
<EsriMapsInfo xmlns="ESRI.ArcGIS.Mapping.OfficeIntegration.PowerPointInfo">
  <Version>Version1</Version>
  <RequiresSignIn>False</RequiresSignIn>
</EsriMapsInfo>
</file>

<file path=customXml/item309.xml><?xml version="1.0" encoding="utf-8"?>
<EsriMapsInfo xmlns="ESRI.ArcGIS.Mapping.OfficeIntegration.PowerPointInfo">
  <Version>Version1</Version>
  <RequiresSignIn>False</RequiresSignIn>
</EsriMapsInfo>
</file>

<file path=customXml/item31.xml><?xml version="1.0" encoding="utf-8"?>
<EsriMapsInfo xmlns="ESRI.ArcGIS.Mapping.OfficeIntegration.PowerPointInfo">
  <Version>Version1</Version>
  <RequiresSignIn>False</RequiresSignIn>
</EsriMapsInfo>
</file>

<file path=customXml/item310.xml><?xml version="1.0" encoding="utf-8"?>
<EsriMapsInfo xmlns="ESRI.ArcGIS.Mapping.OfficeIntegration.PowerPointInfo">
  <Version>Version1</Version>
  <RequiresSignIn>False</RequiresSignIn>
</EsriMapsInfo>
</file>

<file path=customXml/item311.xml><?xml version="1.0" encoding="utf-8"?>
<EsriMapsInfo xmlns="ESRI.ArcGIS.Mapping.OfficeIntegration.PowerPointInfo">
  <Version>Version1</Version>
  <RequiresSignIn>False</RequiresSignIn>
</EsriMapsInfo>
</file>

<file path=customXml/item312.xml><?xml version="1.0" encoding="utf-8"?>
<EsriMapsInfo xmlns="ESRI.ArcGIS.Mapping.OfficeIntegration.PowerPointInfo">
  <Version>Version1</Version>
  <RequiresSignIn>False</RequiresSignIn>
</EsriMapsInfo>
</file>

<file path=customXml/item313.xml><?xml version="1.0" encoding="utf-8"?>
<EsriMapsInfo xmlns="ESRI.ArcGIS.Mapping.OfficeIntegration.PowerPointInfo">
  <Version>Version1</Version>
  <RequiresSignIn>False</RequiresSignIn>
</EsriMapsInfo>
</file>

<file path=customXml/item314.xml><?xml version="1.0" encoding="utf-8"?>
<EsriMapsInfo xmlns="ESRI.ArcGIS.Mapping.OfficeIntegration.PowerPointInfo">
  <Version>Version1</Version>
  <RequiresSignIn>False</RequiresSignIn>
</EsriMapsInfo>
</file>

<file path=customXml/item315.xml><?xml version="1.0" encoding="utf-8"?>
<EsriMapsInfo xmlns="ESRI.ArcGIS.Mapping.OfficeIntegration.PowerPointInfo">
  <Version>Version1</Version>
  <RequiresSignIn>False</RequiresSignIn>
</EsriMapsInfo>
</file>

<file path=customXml/item316.xml><?xml version="1.0" encoding="utf-8"?>
<EsriMapsInfo xmlns="ESRI.ArcGIS.Mapping.OfficeIntegration.PowerPointInfo">
  <Version>Version1</Version>
  <RequiresSignIn>False</RequiresSignIn>
</EsriMapsInfo>
</file>

<file path=customXml/item317.xml><?xml version="1.0" encoding="utf-8"?>
<EsriMapsInfo xmlns="ESRI.ArcGIS.Mapping.OfficeIntegration.PowerPointInfo">
  <Version>Version1</Version>
  <RequiresSignIn>False</RequiresSignIn>
</EsriMapsInfo>
</file>

<file path=customXml/item318.xml><?xml version="1.0" encoding="utf-8"?>
<EsriMapsInfo xmlns="ESRI.ArcGIS.Mapping.OfficeIntegration.PowerPointInfo">
  <Version>Version1</Version>
  <RequiresSignIn>False</RequiresSignIn>
</EsriMapsInfo>
</file>

<file path=customXml/item319.xml><?xml version="1.0" encoding="utf-8"?>
<EsriMapsInfo xmlns="ESRI.ArcGIS.Mapping.OfficeIntegration.PowerPointInfo">
  <Version>Version1</Version>
  <RequiresSignIn>False</RequiresSignIn>
</EsriMapsInfo>
</file>

<file path=customXml/item32.xml><?xml version="1.0" encoding="utf-8"?>
<EsriMapsInfo xmlns="ESRI.ArcGIS.Mapping.OfficeIntegration.PowerPointInfo">
  <Version>Version1</Version>
  <RequiresSignIn>False</RequiresSignIn>
</EsriMapsInfo>
</file>

<file path=customXml/item320.xml><?xml version="1.0" encoding="utf-8"?>
<EsriMapsInfo xmlns="ESRI.ArcGIS.Mapping.OfficeIntegration.PowerPointInfo">
  <Version>Version1</Version>
  <RequiresSignIn>False</RequiresSignIn>
</EsriMapsInfo>
</file>

<file path=customXml/item321.xml><?xml version="1.0" encoding="utf-8"?>
<EsriMapsInfo xmlns="ESRI.ArcGIS.Mapping.OfficeIntegration.PowerPointInfo">
  <Version>Version1</Version>
  <RequiresSignIn>False</RequiresSignIn>
</EsriMapsInfo>
</file>

<file path=customXml/item322.xml><?xml version="1.0" encoding="utf-8"?>
<EsriMapsInfo xmlns="ESRI.ArcGIS.Mapping.OfficeIntegration.PowerPointInfo">
  <Version>Version1</Version>
  <RequiresSignIn>False</RequiresSignIn>
</EsriMapsInfo>
</file>

<file path=customXml/item323.xml><?xml version="1.0" encoding="utf-8"?>
<EsriMapsInfo xmlns="ESRI.ArcGIS.Mapping.OfficeIntegration.PowerPointInfo">
  <Version>Version1</Version>
  <RequiresSignIn>False</RequiresSignIn>
</EsriMapsInfo>
</file>

<file path=customXml/item324.xml><?xml version="1.0" encoding="utf-8"?>
<EsriMapsInfo xmlns="ESRI.ArcGIS.Mapping.OfficeIntegration.PowerPointInfo">
  <Version>Version1</Version>
  <RequiresSignIn>False</RequiresSignIn>
</EsriMapsInfo>
</file>

<file path=customXml/item325.xml><?xml version="1.0" encoding="utf-8"?>
<EsriMapsInfo xmlns="ESRI.ArcGIS.Mapping.OfficeIntegration.PowerPointInfo">
  <Version>Version1</Version>
  <RequiresSignIn>False</RequiresSignIn>
</EsriMapsInfo>
</file>

<file path=customXml/item326.xml><?xml version="1.0" encoding="utf-8"?>
<EsriMapsInfo xmlns="ESRI.ArcGIS.Mapping.OfficeIntegration.PowerPointInfo">
  <Version>Version1</Version>
  <RequiresSignIn>False</RequiresSignIn>
</EsriMapsInfo>
</file>

<file path=customXml/item327.xml><?xml version="1.0" encoding="utf-8"?>
<EsriMapsInfo xmlns="ESRI.ArcGIS.Mapping.OfficeIntegration.PowerPointInfo">
  <Version>Version1</Version>
  <RequiresSignIn>False</RequiresSignIn>
</EsriMapsInfo>
</file>

<file path=customXml/item328.xml><?xml version="1.0" encoding="utf-8"?>
<EsriMapsInfo xmlns="ESRI.ArcGIS.Mapping.OfficeIntegration.PowerPointInfo">
  <Version>Version1</Version>
  <RequiresSignIn>False</RequiresSignIn>
</EsriMapsInfo>
</file>

<file path=customXml/item329.xml><?xml version="1.0" encoding="utf-8"?>
<EsriMapsInfo xmlns="ESRI.ArcGIS.Mapping.OfficeIntegration.PowerPointInfo">
  <Version>Version1</Version>
  <RequiresSignIn>False</RequiresSignIn>
</EsriMapsInfo>
</file>

<file path=customXml/item33.xml><?xml version="1.0" encoding="utf-8"?>
<EsriMapsInfo xmlns="ESRI.ArcGIS.Mapping.OfficeIntegration.PowerPointInfo">
  <Version>Version1</Version>
  <RequiresSignIn>False</RequiresSignIn>
</EsriMapsInfo>
</file>

<file path=customXml/item330.xml><?xml version="1.0" encoding="utf-8"?>
<EsriMapsInfo xmlns="ESRI.ArcGIS.Mapping.OfficeIntegration.PowerPointInfo">
  <Version>Version1</Version>
  <RequiresSignIn>False</RequiresSignIn>
</EsriMapsInfo>
</file>

<file path=customXml/item331.xml><?xml version="1.0" encoding="utf-8"?>
<EsriMapsInfo xmlns="ESRI.ArcGIS.Mapping.OfficeIntegration.PowerPointInfo">
  <Version>Version1</Version>
  <RequiresSignIn>False</RequiresSignIn>
</EsriMapsInfo>
</file>

<file path=customXml/item332.xml><?xml version="1.0" encoding="utf-8"?>
<EsriMapsInfo xmlns="ESRI.ArcGIS.Mapping.OfficeIntegration.PowerPointInfo">
  <Version>Version1</Version>
  <RequiresSignIn>False</RequiresSignIn>
</EsriMapsInfo>
</file>

<file path=customXml/item333.xml><?xml version="1.0" encoding="utf-8"?>
<EsriMapsInfo xmlns="ESRI.ArcGIS.Mapping.OfficeIntegration.PowerPointInfo">
  <Version>Version1</Version>
  <RequiresSignIn>False</RequiresSignIn>
</EsriMapsInfo>
</file>

<file path=customXml/item334.xml><?xml version="1.0" encoding="utf-8"?>
<EsriMapsInfo xmlns="ESRI.ArcGIS.Mapping.OfficeIntegration.PowerPointInfo">
  <Version>Version1</Version>
  <RequiresSignIn>False</RequiresSignIn>
</EsriMapsInfo>
</file>

<file path=customXml/item335.xml><?xml version="1.0" encoding="utf-8"?>
<EsriMapsInfo xmlns="ESRI.ArcGIS.Mapping.OfficeIntegration.PowerPointInfo">
  <Version>Version1</Version>
  <RequiresSignIn>False</RequiresSignIn>
</EsriMapsInfo>
</file>

<file path=customXml/item336.xml><?xml version="1.0" encoding="utf-8"?>
<EsriMapsInfo xmlns="ESRI.ArcGIS.Mapping.OfficeIntegration.PowerPointInfo">
  <Version>Version1</Version>
  <RequiresSignIn>False</RequiresSignIn>
</EsriMapsInfo>
</file>

<file path=customXml/item337.xml><?xml version="1.0" encoding="utf-8"?>
<EsriMapsInfo xmlns="ESRI.ArcGIS.Mapping.OfficeIntegration.PowerPointInfo">
  <Version>Version1</Version>
  <RequiresSignIn>False</RequiresSignIn>
</EsriMapsInfo>
</file>

<file path=customXml/item338.xml><?xml version="1.0" encoding="utf-8"?>
<EsriMapsInfo xmlns="ESRI.ArcGIS.Mapping.OfficeIntegration.PowerPointInfo">
  <Version>Version1</Version>
  <RequiresSignIn>False</RequiresSignIn>
</EsriMapsInfo>
</file>

<file path=customXml/item339.xml><?xml version="1.0" encoding="utf-8"?>
<EsriMapsInfo xmlns="ESRI.ArcGIS.Mapping.OfficeIntegration.PowerPointInfo">
  <Version>Version1</Version>
  <RequiresSignIn>False</RequiresSignIn>
</EsriMapsInfo>
</file>

<file path=customXml/item34.xml><?xml version="1.0" encoding="utf-8"?>
<EsriMapsInfo xmlns="ESRI.ArcGIS.Mapping.OfficeIntegration.PowerPointInfo">
  <Version>Version1</Version>
  <RequiresSignIn>False</RequiresSignIn>
</EsriMapsInfo>
</file>

<file path=customXml/item340.xml><?xml version="1.0" encoding="utf-8"?>
<EsriMapsInfo xmlns="ESRI.ArcGIS.Mapping.OfficeIntegration.PowerPointInfo">
  <Version>Version1</Version>
  <RequiresSignIn>False</RequiresSignIn>
</EsriMapsInfo>
</file>

<file path=customXml/item341.xml><?xml version="1.0" encoding="utf-8"?>
<EsriMapsInfo xmlns="ESRI.ArcGIS.Mapping.OfficeIntegration.PowerPointInfo">
  <Version>Version1</Version>
  <RequiresSignIn>False</RequiresSignIn>
</EsriMapsInfo>
</file>

<file path=customXml/item342.xml><?xml version="1.0" encoding="utf-8"?>
<EsriMapsInfo xmlns="ESRI.ArcGIS.Mapping.OfficeIntegration.PowerPointInfo">
  <Version>Version1</Version>
  <RequiresSignIn>False</RequiresSignIn>
</EsriMapsInfo>
</file>

<file path=customXml/item343.xml><?xml version="1.0" encoding="utf-8"?>
<EsriMapsInfo xmlns="ESRI.ArcGIS.Mapping.OfficeIntegration.PowerPointInfo">
  <Version>Version1</Version>
  <RequiresSignIn>False</RequiresSignIn>
</EsriMapsInfo>
</file>

<file path=customXml/item344.xml><?xml version="1.0" encoding="utf-8"?>
<EsriMapsInfo xmlns="ESRI.ArcGIS.Mapping.OfficeIntegration.PowerPointInfo">
  <Version>Version1</Version>
  <RequiresSignIn>False</RequiresSignIn>
</EsriMapsInfo>
</file>

<file path=customXml/item345.xml><?xml version="1.0" encoding="utf-8"?>
<EsriMapsInfo xmlns="ESRI.ArcGIS.Mapping.OfficeIntegration.PowerPointInfo">
  <Version>Version1</Version>
  <RequiresSignIn>False</RequiresSignIn>
</EsriMapsInfo>
</file>

<file path=customXml/item346.xml><?xml version="1.0" encoding="utf-8"?>
<EsriMapsInfo xmlns="ESRI.ArcGIS.Mapping.OfficeIntegration.PowerPointInfo">
  <Version>Version1</Version>
  <RequiresSignIn>False</RequiresSignIn>
</EsriMapsInfo>
</file>

<file path=customXml/item347.xml><?xml version="1.0" encoding="utf-8"?>
<EsriMapsInfo xmlns="ESRI.ArcGIS.Mapping.OfficeIntegration.PowerPointInfo">
  <Version>Version1</Version>
  <RequiresSignIn>False</RequiresSignIn>
</EsriMapsInfo>
</file>

<file path=customXml/item348.xml><?xml version="1.0" encoding="utf-8"?>
<EsriMapsInfo xmlns="ESRI.ArcGIS.Mapping.OfficeIntegration.PowerPointInfo">
  <Version>Version1</Version>
  <RequiresSignIn>False</RequiresSignIn>
</EsriMapsInfo>
</file>

<file path=customXml/item349.xml><?xml version="1.0" encoding="utf-8"?>
<EsriMapsInfo xmlns="ESRI.ArcGIS.Mapping.OfficeIntegration.PowerPointInfo">
  <Version>Version1</Version>
  <RequiresSignIn>False</RequiresSignIn>
</EsriMapsInfo>
</file>

<file path=customXml/item35.xml><?xml version="1.0" encoding="utf-8"?>
<EsriMapsInfo xmlns="ESRI.ArcGIS.Mapping.OfficeIntegration.PowerPointInfo">
  <Version>Version1</Version>
  <RequiresSignIn>False</RequiresSignIn>
</EsriMapsInfo>
</file>

<file path=customXml/item350.xml><?xml version="1.0" encoding="utf-8"?>
<EsriMapsInfo xmlns="ESRI.ArcGIS.Mapping.OfficeIntegration.PowerPointInfo">
  <Version>Version1</Version>
  <RequiresSignIn>False</RequiresSignIn>
</EsriMapsInfo>
</file>

<file path=customXml/item351.xml><?xml version="1.0" encoding="utf-8"?>
<EsriMapsInfo xmlns="ESRI.ArcGIS.Mapping.OfficeIntegration.PowerPointInfo">
  <Version>Version1</Version>
  <RequiresSignIn>False</RequiresSignIn>
</EsriMapsInfo>
</file>

<file path=customXml/item352.xml><?xml version="1.0" encoding="utf-8"?>
<EsriMapsInfo xmlns="ESRI.ArcGIS.Mapping.OfficeIntegration.PowerPointInfo">
  <Version>Version1</Version>
  <RequiresSignIn>False</RequiresSignIn>
</EsriMapsInfo>
</file>

<file path=customXml/item353.xml><?xml version="1.0" encoding="utf-8"?>
<EsriMapsInfo xmlns="ESRI.ArcGIS.Mapping.OfficeIntegration.PowerPointInfo">
  <Version>Version1</Version>
  <RequiresSignIn>False</RequiresSignIn>
</EsriMapsInfo>
</file>

<file path=customXml/item354.xml><?xml version="1.0" encoding="utf-8"?>
<EsriMapsInfo xmlns="ESRI.ArcGIS.Mapping.OfficeIntegration.PowerPointInfo">
  <Version>Version1</Version>
  <RequiresSignIn>False</RequiresSignIn>
</EsriMapsInfo>
</file>

<file path=customXml/item355.xml><?xml version="1.0" encoding="utf-8"?>
<EsriMapsInfo xmlns="ESRI.ArcGIS.Mapping.OfficeIntegration.PowerPointInfo">
  <Version>Version1</Version>
  <RequiresSignIn>False</RequiresSignIn>
</EsriMapsInfo>
</file>

<file path=customXml/item356.xml><?xml version="1.0" encoding="utf-8"?>
<EsriMapsInfo xmlns="ESRI.ArcGIS.Mapping.OfficeIntegration.PowerPointInfo">
  <Version>Version1</Version>
  <RequiresSignIn>False</RequiresSignIn>
</EsriMapsInfo>
</file>

<file path=customXml/item357.xml><?xml version="1.0" encoding="utf-8"?>
<EsriMapsInfo xmlns="ESRI.ArcGIS.Mapping.OfficeIntegration.PowerPointInfo">
  <Version>Version1</Version>
  <RequiresSignIn>False</RequiresSignIn>
</EsriMapsInfo>
</file>

<file path=customXml/item358.xml><?xml version="1.0" encoding="utf-8"?>
<EsriMapsInfo xmlns="ESRI.ArcGIS.Mapping.OfficeIntegration.PowerPointInfo">
  <Version>Version1</Version>
  <RequiresSignIn>False</RequiresSignIn>
</EsriMapsInfo>
</file>

<file path=customXml/item359.xml><?xml version="1.0" encoding="utf-8"?>
<EsriMapsInfo xmlns="ESRI.ArcGIS.Mapping.OfficeIntegration.PowerPointInfo">
  <Version>Version1</Version>
  <RequiresSignIn>False</RequiresSignIn>
</EsriMapsInfo>
</file>

<file path=customXml/item36.xml><?xml version="1.0" encoding="utf-8"?>
<EsriMapsInfo xmlns="ESRI.ArcGIS.Mapping.OfficeIntegration.PowerPointInfo">
  <Version>Version1</Version>
  <RequiresSignIn>False</RequiresSignIn>
</EsriMapsInfo>
</file>

<file path=customXml/item360.xml><?xml version="1.0" encoding="utf-8"?>
<EsriMapsInfo xmlns="ESRI.ArcGIS.Mapping.OfficeIntegration.PowerPointInfo">
  <Version>Version1</Version>
  <RequiresSignIn>False</RequiresSignIn>
</EsriMapsInfo>
</file>

<file path=customXml/item361.xml><?xml version="1.0" encoding="utf-8"?>
<EsriMapsInfo xmlns="ESRI.ArcGIS.Mapping.OfficeIntegration.PowerPointInfo">
  <Version>Version1</Version>
  <RequiresSignIn>False</RequiresSignIn>
</EsriMapsInfo>
</file>

<file path=customXml/item362.xml><?xml version="1.0" encoding="utf-8"?>
<EsriMapsInfo xmlns="ESRI.ArcGIS.Mapping.OfficeIntegration.PowerPointInfo">
  <Version>Version1</Version>
  <RequiresSignIn>False</RequiresSignIn>
</EsriMapsInfo>
</file>

<file path=customXml/item363.xml><?xml version="1.0" encoding="utf-8"?>
<EsriMapsInfo xmlns="ESRI.ArcGIS.Mapping.OfficeIntegration.PowerPointInfo">
  <Version>Version1</Version>
  <RequiresSignIn>False</RequiresSignIn>
</EsriMapsInfo>
</file>

<file path=customXml/item364.xml><?xml version="1.0" encoding="utf-8"?>
<EsriMapsInfo xmlns="ESRI.ArcGIS.Mapping.OfficeIntegration.PowerPointInfo">
  <Version>Version1</Version>
  <RequiresSignIn>False</RequiresSignIn>
</EsriMapsInfo>
</file>

<file path=customXml/item365.xml><?xml version="1.0" encoding="utf-8"?>
<EsriMapsInfo xmlns="ESRI.ArcGIS.Mapping.OfficeIntegration.PowerPointInfo">
  <Version>Version1</Version>
  <RequiresSignIn>False</RequiresSignIn>
</EsriMapsInfo>
</file>

<file path=customXml/item366.xml><?xml version="1.0" encoding="utf-8"?>
<EsriMapsInfo xmlns="ESRI.ArcGIS.Mapping.OfficeIntegration.PowerPointInfo">
  <Version>Version1</Version>
  <RequiresSignIn>False</RequiresSignIn>
</EsriMapsInfo>
</file>

<file path=customXml/item367.xml><?xml version="1.0" encoding="utf-8"?>
<EsriMapsInfo xmlns="ESRI.ArcGIS.Mapping.OfficeIntegration.PowerPointInfo">
  <Version>Version1</Version>
  <RequiresSignIn>False</RequiresSignIn>
</EsriMapsInfo>
</file>

<file path=customXml/item368.xml><?xml version="1.0" encoding="utf-8"?>
<EsriMapsInfo xmlns="ESRI.ArcGIS.Mapping.OfficeIntegration.PowerPointInfo">
  <Version>Version1</Version>
  <RequiresSignIn>False</RequiresSignIn>
</EsriMapsInfo>
</file>

<file path=customXml/item369.xml><?xml version="1.0" encoding="utf-8"?>
<EsriMapsInfo xmlns="ESRI.ArcGIS.Mapping.OfficeIntegration.PowerPointInfo">
  <Version>Version1</Version>
  <RequiresSignIn>False</RequiresSignIn>
</EsriMapsInfo>
</file>

<file path=customXml/item37.xml><?xml version="1.0" encoding="utf-8"?>
<EsriMapsInfo xmlns="ESRI.ArcGIS.Mapping.OfficeIntegration.PowerPointInfo">
  <Version>Version1</Version>
  <RequiresSignIn>False</RequiresSignIn>
</EsriMapsInfo>
</file>

<file path=customXml/item370.xml><?xml version="1.0" encoding="utf-8"?>
<EsriMapsInfo xmlns="ESRI.ArcGIS.Mapping.OfficeIntegration.PowerPointInfo">
  <Version>Version1</Version>
  <RequiresSignIn>False</RequiresSignIn>
</EsriMapsInfo>
</file>

<file path=customXml/item371.xml><?xml version="1.0" encoding="utf-8"?>
<EsriMapsInfo xmlns="ESRI.ArcGIS.Mapping.OfficeIntegration.PowerPointInfo">
  <Version>Version1</Version>
  <RequiresSignIn>False</RequiresSignIn>
</EsriMapsInfo>
</file>

<file path=customXml/item372.xml><?xml version="1.0" encoding="utf-8"?>
<EsriMapsInfo xmlns="ESRI.ArcGIS.Mapping.OfficeIntegration.PowerPointInfo">
  <Version>Version1</Version>
  <RequiresSignIn>False</RequiresSignIn>
</EsriMapsInfo>
</file>

<file path=customXml/item373.xml><?xml version="1.0" encoding="utf-8"?>
<EsriMapsInfo xmlns="ESRI.ArcGIS.Mapping.OfficeIntegration.PowerPointInfo">
  <Version>Version1</Version>
  <RequiresSignIn>False</RequiresSignIn>
</EsriMapsInfo>
</file>

<file path=customXml/item374.xml><?xml version="1.0" encoding="utf-8"?>
<EsriMapsInfo xmlns="ESRI.ArcGIS.Mapping.OfficeIntegration.PowerPointInfo">
  <Version>Version1</Version>
  <RequiresSignIn>False</RequiresSignIn>
</EsriMapsInfo>
</file>

<file path=customXml/item375.xml><?xml version="1.0" encoding="utf-8"?>
<EsriMapsInfo xmlns="ESRI.ArcGIS.Mapping.OfficeIntegration.PowerPointInfo">
  <Version>Version1</Version>
  <RequiresSignIn>False</RequiresSignIn>
</EsriMapsInfo>
</file>

<file path=customXml/item376.xml><?xml version="1.0" encoding="utf-8"?>
<EsriMapsInfo xmlns="ESRI.ArcGIS.Mapping.OfficeIntegration.PowerPointInfo">
  <Version>Version1</Version>
  <RequiresSignIn>False</RequiresSignIn>
</EsriMapsInfo>
</file>

<file path=customXml/item377.xml><?xml version="1.0" encoding="utf-8"?>
<EsriMapsInfo xmlns="ESRI.ArcGIS.Mapping.OfficeIntegration.PowerPointInfo">
  <Version>Version1</Version>
  <RequiresSignIn>False</RequiresSignIn>
</EsriMapsInfo>
</file>

<file path=customXml/item378.xml><?xml version="1.0" encoding="utf-8"?>
<EsriMapsInfo xmlns="ESRI.ArcGIS.Mapping.OfficeIntegration.PowerPointInfo">
  <Version>Version1</Version>
  <RequiresSignIn>False</RequiresSignIn>
</EsriMapsInfo>
</file>

<file path=customXml/item379.xml><?xml version="1.0" encoding="utf-8"?>
<EsriMapsInfo xmlns="ESRI.ArcGIS.Mapping.OfficeIntegration.PowerPointInfo">
  <Version>Version1</Version>
  <RequiresSignIn>False</RequiresSignIn>
</EsriMapsInfo>
</file>

<file path=customXml/item38.xml><?xml version="1.0" encoding="utf-8"?>
<EsriMapsInfo xmlns="ESRI.ArcGIS.Mapping.OfficeIntegration.PowerPointInfo">
  <Version>Version1</Version>
  <RequiresSignIn>False</RequiresSignIn>
</EsriMapsInfo>
</file>

<file path=customXml/item380.xml><?xml version="1.0" encoding="utf-8"?>
<EsriMapsInfo xmlns="ESRI.ArcGIS.Mapping.OfficeIntegration.PowerPointInfo">
  <Version>Version1</Version>
  <RequiresSignIn>False</RequiresSignIn>
</EsriMapsInfo>
</file>

<file path=customXml/item381.xml><?xml version="1.0" encoding="utf-8"?>
<EsriMapsInfo xmlns="ESRI.ArcGIS.Mapping.OfficeIntegration.PowerPointInfo">
  <Version>Version1</Version>
  <RequiresSignIn>False</RequiresSignIn>
</EsriMapsInfo>
</file>

<file path=customXml/item382.xml><?xml version="1.0" encoding="utf-8"?>
<EsriMapsInfo xmlns="ESRI.ArcGIS.Mapping.OfficeIntegration.PowerPointInfo">
  <Version>Version1</Version>
  <RequiresSignIn>False</RequiresSignIn>
</EsriMapsInfo>
</file>

<file path=customXml/item39.xml><?xml version="1.0" encoding="utf-8"?>
<EsriMapsInfo xmlns="ESRI.ArcGIS.Mapping.OfficeIntegration.PowerPointInfo">
  <Version>Version1</Version>
  <RequiresSignIn>False</RequiresSignIn>
</EsriMapsInfo>
</file>

<file path=customXml/item4.xml><?xml version="1.0" encoding="utf-8"?>
<EsriMapsInfo xmlns="ESRI.ArcGIS.Mapping.OfficeIntegration.PowerPointInfo">
  <Version>Version1</Version>
  <RequiresSignIn>False</RequiresSignIn>
</EsriMapsInfo>
</file>

<file path=customXml/item40.xml><?xml version="1.0" encoding="utf-8"?>
<EsriMapsInfo xmlns="ESRI.ArcGIS.Mapping.OfficeIntegration.PowerPointInfo">
  <Version>Version1</Version>
  <RequiresSignIn>False</RequiresSignIn>
</EsriMapsInfo>
</file>

<file path=customXml/item41.xml><?xml version="1.0" encoding="utf-8"?>
<EsriMapsInfo xmlns="ESRI.ArcGIS.Mapping.OfficeIntegration.PowerPointInfo">
  <Version>Version1</Version>
  <RequiresSignIn>False</RequiresSignIn>
</EsriMapsInfo>
</file>

<file path=customXml/item42.xml><?xml version="1.0" encoding="utf-8"?>
<EsriMapsInfo xmlns="ESRI.ArcGIS.Mapping.OfficeIntegration.PowerPointInfo">
  <Version>Version1</Version>
  <RequiresSignIn>False</RequiresSignIn>
</EsriMapsInfo>
</file>

<file path=customXml/item43.xml><?xml version="1.0" encoding="utf-8"?>
<EsriMapsInfo xmlns="ESRI.ArcGIS.Mapping.OfficeIntegration.PowerPointInfo">
  <Version>Version1</Version>
  <RequiresSignIn>False</RequiresSignIn>
</EsriMapsInfo>
</file>

<file path=customXml/item44.xml><?xml version="1.0" encoding="utf-8"?>
<EsriMapsInfo xmlns="ESRI.ArcGIS.Mapping.OfficeIntegration.PowerPointInfo">
  <Version>Version1</Version>
  <RequiresSignIn>False</RequiresSignIn>
</EsriMapsInfo>
</file>

<file path=customXml/item45.xml><?xml version="1.0" encoding="utf-8"?>
<EsriMapsInfo xmlns="ESRI.ArcGIS.Mapping.OfficeIntegration.PowerPointInfo">
  <Version>Version1</Version>
  <RequiresSignIn>False</RequiresSignIn>
</EsriMapsInfo>
</file>

<file path=customXml/item46.xml><?xml version="1.0" encoding="utf-8"?>
<EsriMapsInfo xmlns="ESRI.ArcGIS.Mapping.OfficeIntegration.PowerPointInfo">
  <Version>Version1</Version>
  <RequiresSignIn>False</RequiresSignIn>
</EsriMapsInfo>
</file>

<file path=customXml/item47.xml><?xml version="1.0" encoding="utf-8"?>
<EsriMapsInfo xmlns="ESRI.ArcGIS.Mapping.OfficeIntegration.PowerPointInfo">
  <Version>Version1</Version>
  <RequiresSignIn>False</RequiresSignIn>
</EsriMapsInfo>
</file>

<file path=customXml/item48.xml><?xml version="1.0" encoding="utf-8"?>
<EsriMapsInfo xmlns="ESRI.ArcGIS.Mapping.OfficeIntegration.PowerPointInfo">
  <Version>Version1</Version>
  <RequiresSignIn>False</RequiresSignIn>
</EsriMapsInfo>
</file>

<file path=customXml/item49.xml><?xml version="1.0" encoding="utf-8"?>
<EsriMapsInfo xmlns="ESRI.ArcGIS.Mapping.OfficeIntegration.PowerPointInfo">
  <Version>Version1</Version>
  <RequiresSignIn>False</RequiresSignIn>
</EsriMapsInfo>
</file>

<file path=customXml/item5.xml><?xml version="1.0" encoding="utf-8"?>
<EsriMapsInfo xmlns="ESRI.ArcGIS.Mapping.OfficeIntegration.PowerPointInfo">
  <Version>Version1</Version>
  <RequiresSignIn>False</RequiresSignIn>
</EsriMapsInfo>
</file>

<file path=customXml/item50.xml><?xml version="1.0" encoding="utf-8"?>
<EsriMapsInfo xmlns="ESRI.ArcGIS.Mapping.OfficeIntegration.PowerPointInfo">
  <Version>Version1</Version>
  <RequiresSignIn>False</RequiresSignIn>
</EsriMapsInfo>
</file>

<file path=customXml/item51.xml><?xml version="1.0" encoding="utf-8"?>
<EsriMapsInfo xmlns="ESRI.ArcGIS.Mapping.OfficeIntegration.PowerPointInfo">
  <Version>Version1</Version>
  <RequiresSignIn>False</RequiresSignIn>
</EsriMapsInfo>
</file>

<file path=customXml/item52.xml><?xml version="1.0" encoding="utf-8"?>
<EsriMapsInfo xmlns="ESRI.ArcGIS.Mapping.OfficeIntegration.PowerPointInfo">
  <Version>Version1</Version>
  <RequiresSignIn>False</RequiresSignIn>
</EsriMapsInfo>
</file>

<file path=customXml/item53.xml><?xml version="1.0" encoding="utf-8"?>
<EsriMapsInfo xmlns="ESRI.ArcGIS.Mapping.OfficeIntegration.PowerPointInfo">
  <Version>Version1</Version>
  <RequiresSignIn>False</RequiresSignIn>
</EsriMapsInfo>
</file>

<file path=customXml/item54.xml><?xml version="1.0" encoding="utf-8"?>
<EsriMapsInfo xmlns="ESRI.ArcGIS.Mapping.OfficeIntegration.PowerPointInfo">
  <Version>Version1</Version>
  <RequiresSignIn>False</RequiresSignIn>
</EsriMapsInfo>
</file>

<file path=customXml/item55.xml><?xml version="1.0" encoding="utf-8"?>
<EsriMapsInfo xmlns="ESRI.ArcGIS.Mapping.OfficeIntegration.PowerPointInfo">
  <Version>Version1</Version>
  <RequiresSignIn>False</RequiresSignIn>
</EsriMapsInfo>
</file>

<file path=customXml/item56.xml><?xml version="1.0" encoding="utf-8"?>
<EsriMapsInfo xmlns="ESRI.ArcGIS.Mapping.OfficeIntegration.PowerPointInfo">
  <Version>Version1</Version>
  <RequiresSignIn>False</RequiresSignIn>
</EsriMapsInfo>
</file>

<file path=customXml/item57.xml><?xml version="1.0" encoding="utf-8"?>
<EsriMapsInfo xmlns="ESRI.ArcGIS.Mapping.OfficeIntegration.PowerPointInfo">
  <Version>Version1</Version>
  <RequiresSignIn>False</RequiresSignIn>
</EsriMapsInfo>
</file>

<file path=customXml/item58.xml><?xml version="1.0" encoding="utf-8"?>
<EsriMapsInfo xmlns="ESRI.ArcGIS.Mapping.OfficeIntegration.PowerPointInfo">
  <Version>Version1</Version>
  <RequiresSignIn>False</RequiresSignIn>
</EsriMapsInfo>
</file>

<file path=customXml/item59.xml><?xml version="1.0" encoding="utf-8"?>
<EsriMapsInfo xmlns="ESRI.ArcGIS.Mapping.OfficeIntegration.PowerPointInfo">
  <Version>Version1</Version>
  <RequiresSignIn>False</RequiresSignIn>
</EsriMapsInfo>
</file>

<file path=customXml/item6.xml><?xml version="1.0" encoding="utf-8"?>
<EsriMapsInfo xmlns="ESRI.ArcGIS.Mapping.OfficeIntegration.PowerPointInfo">
  <Version>Version1</Version>
  <RequiresSignIn>False</RequiresSignIn>
</EsriMapsInfo>
</file>

<file path=customXml/item60.xml><?xml version="1.0" encoding="utf-8"?>
<EsriMapsInfo xmlns="ESRI.ArcGIS.Mapping.OfficeIntegration.PowerPointInfo">
  <Version>Version1</Version>
  <RequiresSignIn>False</RequiresSignIn>
</EsriMapsInfo>
</file>

<file path=customXml/item61.xml><?xml version="1.0" encoding="utf-8"?>
<EsriMapsInfo xmlns="ESRI.ArcGIS.Mapping.OfficeIntegration.PowerPointInfo">
  <Version>Version1</Version>
  <RequiresSignIn>False</RequiresSignIn>
</EsriMapsInfo>
</file>

<file path=customXml/item62.xml><?xml version="1.0" encoding="utf-8"?>
<EsriMapsInfo xmlns="ESRI.ArcGIS.Mapping.OfficeIntegration.PowerPointInfo">
  <Version>Version1</Version>
  <RequiresSignIn>False</RequiresSignIn>
</EsriMapsInfo>
</file>

<file path=customXml/item63.xml><?xml version="1.0" encoding="utf-8"?>
<EsriMapsInfo xmlns="ESRI.ArcGIS.Mapping.OfficeIntegration.PowerPointInfo">
  <Version>Version1</Version>
  <RequiresSignIn>False</RequiresSignIn>
</EsriMapsInfo>
</file>

<file path=customXml/item64.xml><?xml version="1.0" encoding="utf-8"?>
<EsriMapsInfo xmlns="ESRI.ArcGIS.Mapping.OfficeIntegration.PowerPointInfo">
  <Version>Version1</Version>
  <RequiresSignIn>False</RequiresSignIn>
</EsriMapsInfo>
</file>

<file path=customXml/item65.xml><?xml version="1.0" encoding="utf-8"?>
<EsriMapsInfo xmlns="ESRI.ArcGIS.Mapping.OfficeIntegration.PowerPointInfo">
  <Version>Version1</Version>
  <RequiresSignIn>False</RequiresSignIn>
</EsriMapsInfo>
</file>

<file path=customXml/item66.xml><?xml version="1.0" encoding="utf-8"?>
<EsriMapsInfo xmlns="ESRI.ArcGIS.Mapping.OfficeIntegration.PowerPointInfo">
  <Version>Version1</Version>
  <RequiresSignIn>False</RequiresSignIn>
</EsriMapsInfo>
</file>

<file path=customXml/item67.xml><?xml version="1.0" encoding="utf-8"?>
<EsriMapsInfo xmlns="ESRI.ArcGIS.Mapping.OfficeIntegration.PowerPointInfo">
  <Version>Version1</Version>
  <RequiresSignIn>False</RequiresSignIn>
</EsriMapsInfo>
</file>

<file path=customXml/item68.xml><?xml version="1.0" encoding="utf-8"?>
<EsriMapsInfo xmlns="ESRI.ArcGIS.Mapping.OfficeIntegration.PowerPointInfo">
  <Version>Version1</Version>
  <RequiresSignIn>False</RequiresSignIn>
</EsriMapsInfo>
</file>

<file path=customXml/item69.xml><?xml version="1.0" encoding="utf-8"?>
<EsriMapsInfo xmlns="ESRI.ArcGIS.Mapping.OfficeIntegration.PowerPointInfo">
  <Version>Version1</Version>
  <RequiresSignIn>False</RequiresSignIn>
</EsriMapsInfo>
</file>

<file path=customXml/item7.xml><?xml version="1.0" encoding="utf-8"?>
<EsriMapsInfo xmlns="ESRI.ArcGIS.Mapping.OfficeIntegration.PowerPointInfo">
  <Version>Version1</Version>
  <RequiresSignIn>False</RequiresSignIn>
</EsriMapsInfo>
</file>

<file path=customXml/item70.xml><?xml version="1.0" encoding="utf-8"?>
<EsriMapsInfo xmlns="ESRI.ArcGIS.Mapping.OfficeIntegration.PowerPointInfo">
  <Version>Version1</Version>
  <RequiresSignIn>False</RequiresSignIn>
</EsriMapsInfo>
</file>

<file path=customXml/item71.xml><?xml version="1.0" encoding="utf-8"?>
<EsriMapsInfo xmlns="ESRI.ArcGIS.Mapping.OfficeIntegration.PowerPointInfo">
  <Version>Version1</Version>
  <RequiresSignIn>False</RequiresSignIn>
</EsriMapsInfo>
</file>

<file path=customXml/item72.xml><?xml version="1.0" encoding="utf-8"?>
<EsriMapsInfo xmlns="ESRI.ArcGIS.Mapping.OfficeIntegration.PowerPointInfo">
  <Version>Version1</Version>
  <RequiresSignIn>False</RequiresSignIn>
</EsriMapsInfo>
</file>

<file path=customXml/item73.xml><?xml version="1.0" encoding="utf-8"?>
<EsriMapsInfo xmlns="ESRI.ArcGIS.Mapping.OfficeIntegration.PowerPointInfo">
  <Version>Version1</Version>
  <RequiresSignIn>False</RequiresSignIn>
</EsriMapsInfo>
</file>

<file path=customXml/item74.xml><?xml version="1.0" encoding="utf-8"?>
<EsriMapsInfo xmlns="ESRI.ArcGIS.Mapping.OfficeIntegration.PowerPointInfo">
  <Version>Version1</Version>
  <RequiresSignIn>False</RequiresSignIn>
</EsriMapsInfo>
</file>

<file path=customXml/item75.xml><?xml version="1.0" encoding="utf-8"?>
<EsriMapsInfo xmlns="ESRI.ArcGIS.Mapping.OfficeIntegration.PowerPointInfo">
  <Version>Version1</Version>
  <RequiresSignIn>False</RequiresSignIn>
</EsriMapsInfo>
</file>

<file path=customXml/item76.xml><?xml version="1.0" encoding="utf-8"?>
<EsriMapsInfo xmlns="ESRI.ArcGIS.Mapping.OfficeIntegration.PowerPointInfo">
  <Version>Version1</Version>
  <RequiresSignIn>False</RequiresSignIn>
</EsriMapsInfo>
</file>

<file path=customXml/item77.xml><?xml version="1.0" encoding="utf-8"?>
<EsriMapsInfo xmlns="ESRI.ArcGIS.Mapping.OfficeIntegration.PowerPointInfo">
  <Version>Version1</Version>
  <RequiresSignIn>False</RequiresSignIn>
</EsriMapsInfo>
</file>

<file path=customXml/item78.xml><?xml version="1.0" encoding="utf-8"?>
<EsriMapsInfo xmlns="ESRI.ArcGIS.Mapping.OfficeIntegration.PowerPointInfo">
  <Version>Version1</Version>
  <RequiresSignIn>False</RequiresSignIn>
</EsriMapsInfo>
</file>

<file path=customXml/item79.xml><?xml version="1.0" encoding="utf-8"?>
<EsriMapsInfo xmlns="ESRI.ArcGIS.Mapping.OfficeIntegration.PowerPointInfo">
  <Version>Version1</Version>
  <RequiresSignIn>False</RequiresSignIn>
</EsriMapsInfo>
</file>

<file path=customXml/item8.xml><?xml version="1.0" encoding="utf-8"?>
<EsriMapsInfo xmlns="ESRI.ArcGIS.Mapping.OfficeIntegration.PowerPointInfo">
  <Version>Version1</Version>
  <RequiresSignIn>False</RequiresSignIn>
</EsriMapsInfo>
</file>

<file path=customXml/item80.xml><?xml version="1.0" encoding="utf-8"?>
<EsriMapsInfo xmlns="ESRI.ArcGIS.Mapping.OfficeIntegration.PowerPointInfo">
  <Version>Version1</Version>
  <RequiresSignIn>False</RequiresSignIn>
</EsriMapsInfo>
</file>

<file path=customXml/item81.xml><?xml version="1.0" encoding="utf-8"?>
<EsriMapsInfo xmlns="ESRI.ArcGIS.Mapping.OfficeIntegration.PowerPointInfo">
  <Version>Version1</Version>
  <RequiresSignIn>False</RequiresSignIn>
</EsriMapsInfo>
</file>

<file path=customXml/item82.xml><?xml version="1.0" encoding="utf-8"?>
<EsriMapsInfo xmlns="ESRI.ArcGIS.Mapping.OfficeIntegration.PowerPointInfo">
  <Version>Version1</Version>
  <RequiresSignIn>False</RequiresSignIn>
</EsriMapsInfo>
</file>

<file path=customXml/item83.xml><?xml version="1.0" encoding="utf-8"?>
<EsriMapsInfo xmlns="ESRI.ArcGIS.Mapping.OfficeIntegration.PowerPointInfo">
  <Version>Version1</Version>
  <RequiresSignIn>False</RequiresSignIn>
</EsriMapsInfo>
</file>

<file path=customXml/item84.xml><?xml version="1.0" encoding="utf-8"?>
<EsriMapsInfo xmlns="ESRI.ArcGIS.Mapping.OfficeIntegration.PowerPointInfo">
  <Version>Version1</Version>
  <RequiresSignIn>False</RequiresSignIn>
</EsriMapsInfo>
</file>

<file path=customXml/item85.xml><?xml version="1.0" encoding="utf-8"?>
<EsriMapsInfo xmlns="ESRI.ArcGIS.Mapping.OfficeIntegration.PowerPointInfo">
  <Version>Version1</Version>
  <RequiresSignIn>False</RequiresSignIn>
</EsriMapsInfo>
</file>

<file path=customXml/item86.xml><?xml version="1.0" encoding="utf-8"?>
<EsriMapsInfo xmlns="ESRI.ArcGIS.Mapping.OfficeIntegration.PowerPointInfo">
  <Version>Version1</Version>
  <RequiresSignIn>False</RequiresSignIn>
</EsriMapsInfo>
</file>

<file path=customXml/item87.xml><?xml version="1.0" encoding="utf-8"?>
<EsriMapsInfo xmlns="ESRI.ArcGIS.Mapping.OfficeIntegration.PowerPointInfo">
  <Version>Version1</Version>
  <RequiresSignIn>False</RequiresSignIn>
</EsriMapsInfo>
</file>

<file path=customXml/item88.xml><?xml version="1.0" encoding="utf-8"?>
<EsriMapsInfo xmlns="ESRI.ArcGIS.Mapping.OfficeIntegration.PowerPointInfo">
  <Version>Version1</Version>
  <RequiresSignIn>False</RequiresSignIn>
</EsriMapsInfo>
</file>

<file path=customXml/item89.xml><?xml version="1.0" encoding="utf-8"?>
<EsriMapsInfo xmlns="ESRI.ArcGIS.Mapping.OfficeIntegration.PowerPointInfo">
  <Version>Version1</Version>
  <RequiresSignIn>False</RequiresSignIn>
</EsriMapsInfo>
</file>

<file path=customXml/item9.xml><?xml version="1.0" encoding="utf-8"?>
<EsriMapsInfo xmlns="ESRI.ArcGIS.Mapping.OfficeIntegration.PowerPointInfo">
  <Version>Version1</Version>
  <RequiresSignIn>False</RequiresSignIn>
</EsriMapsInfo>
</file>

<file path=customXml/item90.xml><?xml version="1.0" encoding="utf-8"?>
<EsriMapsInfo xmlns="ESRI.ArcGIS.Mapping.OfficeIntegration.PowerPointInfo">
  <Version>Version1</Version>
  <RequiresSignIn>False</RequiresSignIn>
</EsriMapsInfo>
</file>

<file path=customXml/item91.xml><?xml version="1.0" encoding="utf-8"?>
<EsriMapsInfo xmlns="ESRI.ArcGIS.Mapping.OfficeIntegration.PowerPointInfo">
  <Version>Version1</Version>
  <RequiresSignIn>False</RequiresSignIn>
</EsriMapsInfo>
</file>

<file path=customXml/item92.xml><?xml version="1.0" encoding="utf-8"?>
<EsriMapsInfo xmlns="ESRI.ArcGIS.Mapping.OfficeIntegration.PowerPointInfo">
  <Version>Version1</Version>
  <RequiresSignIn>False</RequiresSignIn>
</EsriMapsInfo>
</file>

<file path=customXml/item93.xml><?xml version="1.0" encoding="utf-8"?>
<EsriMapsInfo xmlns="ESRI.ArcGIS.Mapping.OfficeIntegration.PowerPointInfo">
  <Version>Version1</Version>
  <RequiresSignIn>False</RequiresSignIn>
</EsriMapsInfo>
</file>

<file path=customXml/item94.xml><?xml version="1.0" encoding="utf-8"?>
<EsriMapsInfo xmlns="ESRI.ArcGIS.Mapping.OfficeIntegration.PowerPointInfo">
  <Version>Version1</Version>
  <RequiresSignIn>False</RequiresSignIn>
</EsriMapsInfo>
</file>

<file path=customXml/item95.xml><?xml version="1.0" encoding="utf-8"?>
<EsriMapsInfo xmlns="ESRI.ArcGIS.Mapping.OfficeIntegration.PowerPointInfo">
  <Version>Version1</Version>
  <RequiresSignIn>False</RequiresSignIn>
</EsriMapsInfo>
</file>

<file path=customXml/item96.xml><?xml version="1.0" encoding="utf-8"?>
<EsriMapsInfo xmlns="ESRI.ArcGIS.Mapping.OfficeIntegration.PowerPointInfo">
  <Version>Version1</Version>
  <RequiresSignIn>False</RequiresSignIn>
</EsriMapsInfo>
</file>

<file path=customXml/item97.xml><?xml version="1.0" encoding="utf-8"?>
<EsriMapsInfo xmlns="ESRI.ArcGIS.Mapping.OfficeIntegration.PowerPointInfo">
  <Version>Version1</Version>
  <RequiresSignIn>False</RequiresSignIn>
</EsriMapsInfo>
</file>

<file path=customXml/item98.xml><?xml version="1.0" encoding="utf-8"?>
<EsriMapsInfo xmlns="ESRI.ArcGIS.Mapping.OfficeIntegration.PowerPointInfo">
  <Version>Version1</Version>
  <RequiresSignIn>False</RequiresSignIn>
</EsriMapsInfo>
</file>

<file path=customXml/item99.xml><?xml version="1.0" encoding="utf-8"?>
<EsriMapsInfo xmlns="ESRI.ArcGIS.Mapping.OfficeIntegration.PowerPointInfo">
  <Version>Version1</Version>
  <RequiresSignIn>False</RequiresSignIn>
</EsriMapsInfo>
</file>

<file path=customXml/itemProps1.xml><?xml version="1.0" encoding="utf-8"?>
<ds:datastoreItem xmlns:ds="http://schemas.openxmlformats.org/officeDocument/2006/customXml" ds:itemID="{FBBD6A80-51F6-4910-9543-29BE2A17CCF1}">
  <ds:schemaRefs>
    <ds:schemaRef ds:uri="ESRI.ArcGIS.Mapping.OfficeIntegration.PowerPointInfo"/>
  </ds:schemaRefs>
</ds:datastoreItem>
</file>

<file path=customXml/itemProps10.xml><?xml version="1.0" encoding="utf-8"?>
<ds:datastoreItem xmlns:ds="http://schemas.openxmlformats.org/officeDocument/2006/customXml" ds:itemID="{9892403D-23CF-4DF5-B85F-0625D31FF816}">
  <ds:schemaRefs>
    <ds:schemaRef ds:uri="ESRI.ArcGIS.Mapping.OfficeIntegration.PowerPointInfo"/>
  </ds:schemaRefs>
</ds:datastoreItem>
</file>

<file path=customXml/itemProps100.xml><?xml version="1.0" encoding="utf-8"?>
<ds:datastoreItem xmlns:ds="http://schemas.openxmlformats.org/officeDocument/2006/customXml" ds:itemID="{7E1294E5-635E-4983-8ADF-4256FEC0306A}">
  <ds:schemaRefs>
    <ds:schemaRef ds:uri="ESRI.ArcGIS.Mapping.OfficeIntegration.PowerPointInfo"/>
  </ds:schemaRefs>
</ds:datastoreItem>
</file>

<file path=customXml/itemProps101.xml><?xml version="1.0" encoding="utf-8"?>
<ds:datastoreItem xmlns:ds="http://schemas.openxmlformats.org/officeDocument/2006/customXml" ds:itemID="{8D62E4FF-5B23-405B-B584-1265A229D005}">
  <ds:schemaRefs>
    <ds:schemaRef ds:uri="ESRI.ArcGIS.Mapping.OfficeIntegration.PowerPointInfo"/>
  </ds:schemaRefs>
</ds:datastoreItem>
</file>

<file path=customXml/itemProps102.xml><?xml version="1.0" encoding="utf-8"?>
<ds:datastoreItem xmlns:ds="http://schemas.openxmlformats.org/officeDocument/2006/customXml" ds:itemID="{3E3BE64D-E8DE-42CE-A4C9-2C20FF38EC04}">
  <ds:schemaRefs>
    <ds:schemaRef ds:uri="ESRI.ArcGIS.Mapping.OfficeIntegration.PowerPointInfo"/>
  </ds:schemaRefs>
</ds:datastoreItem>
</file>

<file path=customXml/itemProps103.xml><?xml version="1.0" encoding="utf-8"?>
<ds:datastoreItem xmlns:ds="http://schemas.openxmlformats.org/officeDocument/2006/customXml" ds:itemID="{F9F893AD-0E78-4909-8F9B-FC7F7189D56F}">
  <ds:schemaRefs>
    <ds:schemaRef ds:uri="ESRI.ArcGIS.Mapping.OfficeIntegration.PowerPointInfo"/>
  </ds:schemaRefs>
</ds:datastoreItem>
</file>

<file path=customXml/itemProps104.xml><?xml version="1.0" encoding="utf-8"?>
<ds:datastoreItem xmlns:ds="http://schemas.openxmlformats.org/officeDocument/2006/customXml" ds:itemID="{A0473340-7354-473C-B6CC-E052DE938D67}">
  <ds:schemaRefs>
    <ds:schemaRef ds:uri="ESRI.ArcGIS.Mapping.OfficeIntegration.PowerPointInfo"/>
  </ds:schemaRefs>
</ds:datastoreItem>
</file>

<file path=customXml/itemProps105.xml><?xml version="1.0" encoding="utf-8"?>
<ds:datastoreItem xmlns:ds="http://schemas.openxmlformats.org/officeDocument/2006/customXml" ds:itemID="{E3E27B85-F1F9-42C1-A22E-7CF351756A3B}">
  <ds:schemaRefs>
    <ds:schemaRef ds:uri="ESRI.ArcGIS.Mapping.OfficeIntegration.PowerPointInfo"/>
  </ds:schemaRefs>
</ds:datastoreItem>
</file>

<file path=customXml/itemProps106.xml><?xml version="1.0" encoding="utf-8"?>
<ds:datastoreItem xmlns:ds="http://schemas.openxmlformats.org/officeDocument/2006/customXml" ds:itemID="{FD6E17D9-0B44-447C-BA9B-D5CE08D97345}">
  <ds:schemaRefs>
    <ds:schemaRef ds:uri="ESRI.ArcGIS.Mapping.OfficeIntegration.PowerPointInfo"/>
  </ds:schemaRefs>
</ds:datastoreItem>
</file>

<file path=customXml/itemProps107.xml><?xml version="1.0" encoding="utf-8"?>
<ds:datastoreItem xmlns:ds="http://schemas.openxmlformats.org/officeDocument/2006/customXml" ds:itemID="{9BE431B3-5F3D-408C-83A6-CF9F14021B7D}">
  <ds:schemaRefs>
    <ds:schemaRef ds:uri="ESRI.ArcGIS.Mapping.OfficeIntegration.PowerPointInfo"/>
  </ds:schemaRefs>
</ds:datastoreItem>
</file>

<file path=customXml/itemProps108.xml><?xml version="1.0" encoding="utf-8"?>
<ds:datastoreItem xmlns:ds="http://schemas.openxmlformats.org/officeDocument/2006/customXml" ds:itemID="{7965DC74-7A14-492E-A6C8-55CEF2ECE037}">
  <ds:schemaRefs>
    <ds:schemaRef ds:uri="ESRI.ArcGIS.Mapping.OfficeIntegration.PowerPointInfo"/>
  </ds:schemaRefs>
</ds:datastoreItem>
</file>

<file path=customXml/itemProps109.xml><?xml version="1.0" encoding="utf-8"?>
<ds:datastoreItem xmlns:ds="http://schemas.openxmlformats.org/officeDocument/2006/customXml" ds:itemID="{52B3C909-1CD8-446F-A7F5-C88822C95B59}">
  <ds:schemaRefs>
    <ds:schemaRef ds:uri="ESRI.ArcGIS.Mapping.OfficeIntegration.PowerPointInfo"/>
  </ds:schemaRefs>
</ds:datastoreItem>
</file>

<file path=customXml/itemProps11.xml><?xml version="1.0" encoding="utf-8"?>
<ds:datastoreItem xmlns:ds="http://schemas.openxmlformats.org/officeDocument/2006/customXml" ds:itemID="{975CAF7A-7A7B-4DAC-A9EE-DAF7872801F0}">
  <ds:schemaRefs>
    <ds:schemaRef ds:uri="ESRI.ArcGIS.Mapping.OfficeIntegration.PowerPointInfo"/>
  </ds:schemaRefs>
</ds:datastoreItem>
</file>

<file path=customXml/itemProps110.xml><?xml version="1.0" encoding="utf-8"?>
<ds:datastoreItem xmlns:ds="http://schemas.openxmlformats.org/officeDocument/2006/customXml" ds:itemID="{585D8F37-1C28-4170-8D60-444E51395702}">
  <ds:schemaRefs>
    <ds:schemaRef ds:uri="ESRI.ArcGIS.Mapping.OfficeIntegration.PowerPointInfo"/>
  </ds:schemaRefs>
</ds:datastoreItem>
</file>

<file path=customXml/itemProps111.xml><?xml version="1.0" encoding="utf-8"?>
<ds:datastoreItem xmlns:ds="http://schemas.openxmlformats.org/officeDocument/2006/customXml" ds:itemID="{6B0C867C-E7AB-4AC0-85AA-1BD8F1B02F08}">
  <ds:schemaRefs>
    <ds:schemaRef ds:uri="ESRI.ArcGIS.Mapping.OfficeIntegration.PowerPointInfo"/>
  </ds:schemaRefs>
</ds:datastoreItem>
</file>

<file path=customXml/itemProps112.xml><?xml version="1.0" encoding="utf-8"?>
<ds:datastoreItem xmlns:ds="http://schemas.openxmlformats.org/officeDocument/2006/customXml" ds:itemID="{F6358823-2185-4324-A081-79A706B90CA7}">
  <ds:schemaRefs>
    <ds:schemaRef ds:uri="ESRI.ArcGIS.Mapping.OfficeIntegration.PowerPointInfo"/>
  </ds:schemaRefs>
</ds:datastoreItem>
</file>

<file path=customXml/itemProps113.xml><?xml version="1.0" encoding="utf-8"?>
<ds:datastoreItem xmlns:ds="http://schemas.openxmlformats.org/officeDocument/2006/customXml" ds:itemID="{C529D26F-AE6A-4598-9767-A05EDCCB3E6E}">
  <ds:schemaRefs>
    <ds:schemaRef ds:uri="ESRI.ArcGIS.Mapping.OfficeIntegration.PowerPointInfo"/>
  </ds:schemaRefs>
</ds:datastoreItem>
</file>

<file path=customXml/itemProps114.xml><?xml version="1.0" encoding="utf-8"?>
<ds:datastoreItem xmlns:ds="http://schemas.openxmlformats.org/officeDocument/2006/customXml" ds:itemID="{0A15DB69-456C-4BCD-BE1C-7C5FF2CF0BE6}">
  <ds:schemaRefs>
    <ds:schemaRef ds:uri="ESRI.ArcGIS.Mapping.OfficeIntegration.PowerPointInfo"/>
  </ds:schemaRefs>
</ds:datastoreItem>
</file>

<file path=customXml/itemProps115.xml><?xml version="1.0" encoding="utf-8"?>
<ds:datastoreItem xmlns:ds="http://schemas.openxmlformats.org/officeDocument/2006/customXml" ds:itemID="{E9ACC497-D4CF-4F18-8935-D061D9D06030}">
  <ds:schemaRefs>
    <ds:schemaRef ds:uri="ESRI.ArcGIS.Mapping.OfficeIntegration.PowerPointInfo"/>
  </ds:schemaRefs>
</ds:datastoreItem>
</file>

<file path=customXml/itemProps116.xml><?xml version="1.0" encoding="utf-8"?>
<ds:datastoreItem xmlns:ds="http://schemas.openxmlformats.org/officeDocument/2006/customXml" ds:itemID="{FBA28CB7-4DB9-4928-A468-5906808B06C3}">
  <ds:schemaRefs>
    <ds:schemaRef ds:uri="ESRI.ArcGIS.Mapping.OfficeIntegration.PowerPointInfo"/>
  </ds:schemaRefs>
</ds:datastoreItem>
</file>

<file path=customXml/itemProps117.xml><?xml version="1.0" encoding="utf-8"?>
<ds:datastoreItem xmlns:ds="http://schemas.openxmlformats.org/officeDocument/2006/customXml" ds:itemID="{142558E2-DDD7-4922-AD8C-1ACF299FB85C}">
  <ds:schemaRefs>
    <ds:schemaRef ds:uri="ESRI.ArcGIS.Mapping.OfficeIntegration.PowerPointInfo"/>
  </ds:schemaRefs>
</ds:datastoreItem>
</file>

<file path=customXml/itemProps118.xml><?xml version="1.0" encoding="utf-8"?>
<ds:datastoreItem xmlns:ds="http://schemas.openxmlformats.org/officeDocument/2006/customXml" ds:itemID="{199676A9-20D3-4B7A-8FE4-CACB724DD5CA}">
  <ds:schemaRefs>
    <ds:schemaRef ds:uri="ESRI.ArcGIS.Mapping.OfficeIntegration.PowerPointInfo"/>
  </ds:schemaRefs>
</ds:datastoreItem>
</file>

<file path=customXml/itemProps119.xml><?xml version="1.0" encoding="utf-8"?>
<ds:datastoreItem xmlns:ds="http://schemas.openxmlformats.org/officeDocument/2006/customXml" ds:itemID="{EC08EA5D-B107-4063-8FA5-94D1E9D83620}">
  <ds:schemaRefs>
    <ds:schemaRef ds:uri="ESRI.ArcGIS.Mapping.OfficeIntegration.PowerPointInfo"/>
  </ds:schemaRefs>
</ds:datastoreItem>
</file>

<file path=customXml/itemProps12.xml><?xml version="1.0" encoding="utf-8"?>
<ds:datastoreItem xmlns:ds="http://schemas.openxmlformats.org/officeDocument/2006/customXml" ds:itemID="{3C455762-C678-4F75-8984-EE8CE6B44006}">
  <ds:schemaRefs>
    <ds:schemaRef ds:uri="ESRI.ArcGIS.Mapping.OfficeIntegration.PowerPointInfo"/>
  </ds:schemaRefs>
</ds:datastoreItem>
</file>

<file path=customXml/itemProps120.xml><?xml version="1.0" encoding="utf-8"?>
<ds:datastoreItem xmlns:ds="http://schemas.openxmlformats.org/officeDocument/2006/customXml" ds:itemID="{177B11B7-0643-4DB6-83C9-0C958495E2C6}">
  <ds:schemaRefs>
    <ds:schemaRef ds:uri="ESRI.ArcGIS.Mapping.OfficeIntegration.PowerPointInfo"/>
  </ds:schemaRefs>
</ds:datastoreItem>
</file>

<file path=customXml/itemProps121.xml><?xml version="1.0" encoding="utf-8"?>
<ds:datastoreItem xmlns:ds="http://schemas.openxmlformats.org/officeDocument/2006/customXml" ds:itemID="{D5E2B71A-ADDA-4A73-97C6-0A951A83F1C9}">
  <ds:schemaRefs>
    <ds:schemaRef ds:uri="ESRI.ArcGIS.Mapping.OfficeIntegration.PowerPointInfo"/>
  </ds:schemaRefs>
</ds:datastoreItem>
</file>

<file path=customXml/itemProps122.xml><?xml version="1.0" encoding="utf-8"?>
<ds:datastoreItem xmlns:ds="http://schemas.openxmlformats.org/officeDocument/2006/customXml" ds:itemID="{CD264196-BE81-4AAB-BDE6-112A6D91E538}">
  <ds:schemaRefs>
    <ds:schemaRef ds:uri="ESRI.ArcGIS.Mapping.OfficeIntegration.PowerPointInfo"/>
  </ds:schemaRefs>
</ds:datastoreItem>
</file>

<file path=customXml/itemProps123.xml><?xml version="1.0" encoding="utf-8"?>
<ds:datastoreItem xmlns:ds="http://schemas.openxmlformats.org/officeDocument/2006/customXml" ds:itemID="{FC5805C4-6392-4C21-B113-B54234701B42}">
  <ds:schemaRefs>
    <ds:schemaRef ds:uri="ESRI.ArcGIS.Mapping.OfficeIntegration.PowerPointInfo"/>
  </ds:schemaRefs>
</ds:datastoreItem>
</file>

<file path=customXml/itemProps124.xml><?xml version="1.0" encoding="utf-8"?>
<ds:datastoreItem xmlns:ds="http://schemas.openxmlformats.org/officeDocument/2006/customXml" ds:itemID="{699ECAA8-053D-42B7-A639-9F5824AD6215}">
  <ds:schemaRefs>
    <ds:schemaRef ds:uri="ESRI.ArcGIS.Mapping.OfficeIntegration.PowerPointInfo"/>
  </ds:schemaRefs>
</ds:datastoreItem>
</file>

<file path=customXml/itemProps125.xml><?xml version="1.0" encoding="utf-8"?>
<ds:datastoreItem xmlns:ds="http://schemas.openxmlformats.org/officeDocument/2006/customXml" ds:itemID="{F004033D-CC03-44C7-B9F2-980045BC5CBB}">
  <ds:schemaRefs>
    <ds:schemaRef ds:uri="ESRI.ArcGIS.Mapping.OfficeIntegration.PowerPointInfo"/>
  </ds:schemaRefs>
</ds:datastoreItem>
</file>

<file path=customXml/itemProps126.xml><?xml version="1.0" encoding="utf-8"?>
<ds:datastoreItem xmlns:ds="http://schemas.openxmlformats.org/officeDocument/2006/customXml" ds:itemID="{D86F8FB9-6D22-47BE-B125-518741BBE0C6}">
  <ds:schemaRefs>
    <ds:schemaRef ds:uri="ESRI.ArcGIS.Mapping.OfficeIntegration.PowerPointInfo"/>
  </ds:schemaRefs>
</ds:datastoreItem>
</file>

<file path=customXml/itemProps127.xml><?xml version="1.0" encoding="utf-8"?>
<ds:datastoreItem xmlns:ds="http://schemas.openxmlformats.org/officeDocument/2006/customXml" ds:itemID="{C38FDAAF-5E2F-4806-A2A1-37DB5C44BE89}">
  <ds:schemaRefs>
    <ds:schemaRef ds:uri="ESRI.ArcGIS.Mapping.OfficeIntegration.PowerPointInfo"/>
  </ds:schemaRefs>
</ds:datastoreItem>
</file>

<file path=customXml/itemProps128.xml><?xml version="1.0" encoding="utf-8"?>
<ds:datastoreItem xmlns:ds="http://schemas.openxmlformats.org/officeDocument/2006/customXml" ds:itemID="{AF9D491C-ED0B-4599-8D2C-8C279CA4EFCF}">
  <ds:schemaRefs>
    <ds:schemaRef ds:uri="ESRI.ArcGIS.Mapping.OfficeIntegration.PowerPointInfo"/>
  </ds:schemaRefs>
</ds:datastoreItem>
</file>

<file path=customXml/itemProps129.xml><?xml version="1.0" encoding="utf-8"?>
<ds:datastoreItem xmlns:ds="http://schemas.openxmlformats.org/officeDocument/2006/customXml" ds:itemID="{EC6C07CA-9070-467C-BB7B-0706203E333D}">
  <ds:schemaRefs>
    <ds:schemaRef ds:uri="ESRI.ArcGIS.Mapping.OfficeIntegration.PowerPointInfo"/>
  </ds:schemaRefs>
</ds:datastoreItem>
</file>

<file path=customXml/itemProps13.xml><?xml version="1.0" encoding="utf-8"?>
<ds:datastoreItem xmlns:ds="http://schemas.openxmlformats.org/officeDocument/2006/customXml" ds:itemID="{55D57F31-C86E-4917-8A77-AC166D06FF53}">
  <ds:schemaRefs>
    <ds:schemaRef ds:uri="ESRI.ArcGIS.Mapping.OfficeIntegration.PowerPointInfo"/>
  </ds:schemaRefs>
</ds:datastoreItem>
</file>

<file path=customXml/itemProps130.xml><?xml version="1.0" encoding="utf-8"?>
<ds:datastoreItem xmlns:ds="http://schemas.openxmlformats.org/officeDocument/2006/customXml" ds:itemID="{A1CFC348-9BE7-47CA-A85F-66DBE8D12182}">
  <ds:schemaRefs>
    <ds:schemaRef ds:uri="ESRI.ArcGIS.Mapping.OfficeIntegration.PowerPointInfo"/>
  </ds:schemaRefs>
</ds:datastoreItem>
</file>

<file path=customXml/itemProps131.xml><?xml version="1.0" encoding="utf-8"?>
<ds:datastoreItem xmlns:ds="http://schemas.openxmlformats.org/officeDocument/2006/customXml" ds:itemID="{31E096C6-8588-4AC4-8584-87C68D48ABC5}">
  <ds:schemaRefs>
    <ds:schemaRef ds:uri="ESRI.ArcGIS.Mapping.OfficeIntegration.PowerPointInfo"/>
  </ds:schemaRefs>
</ds:datastoreItem>
</file>

<file path=customXml/itemProps132.xml><?xml version="1.0" encoding="utf-8"?>
<ds:datastoreItem xmlns:ds="http://schemas.openxmlformats.org/officeDocument/2006/customXml" ds:itemID="{23ADC347-E5A0-41E4-B0DD-A23EAD057CF6}">
  <ds:schemaRefs>
    <ds:schemaRef ds:uri="ESRI.ArcGIS.Mapping.OfficeIntegration.PowerPointInfo"/>
  </ds:schemaRefs>
</ds:datastoreItem>
</file>

<file path=customXml/itemProps133.xml><?xml version="1.0" encoding="utf-8"?>
<ds:datastoreItem xmlns:ds="http://schemas.openxmlformats.org/officeDocument/2006/customXml" ds:itemID="{500E0949-CDE7-4B19-B999-DE672D46E17A}">
  <ds:schemaRefs>
    <ds:schemaRef ds:uri="ESRI.ArcGIS.Mapping.OfficeIntegration.PowerPointInfo"/>
  </ds:schemaRefs>
</ds:datastoreItem>
</file>

<file path=customXml/itemProps134.xml><?xml version="1.0" encoding="utf-8"?>
<ds:datastoreItem xmlns:ds="http://schemas.openxmlformats.org/officeDocument/2006/customXml" ds:itemID="{0E10D73D-F1EA-4014-8C29-4E546098C906}">
  <ds:schemaRefs>
    <ds:schemaRef ds:uri="ESRI.ArcGIS.Mapping.OfficeIntegration.PowerPointInfo"/>
  </ds:schemaRefs>
</ds:datastoreItem>
</file>

<file path=customXml/itemProps135.xml><?xml version="1.0" encoding="utf-8"?>
<ds:datastoreItem xmlns:ds="http://schemas.openxmlformats.org/officeDocument/2006/customXml" ds:itemID="{A24D706C-D80B-4F75-AFC4-433AB1431797}">
  <ds:schemaRefs>
    <ds:schemaRef ds:uri="ESRI.ArcGIS.Mapping.OfficeIntegration.PowerPointInfo"/>
  </ds:schemaRefs>
</ds:datastoreItem>
</file>

<file path=customXml/itemProps136.xml><?xml version="1.0" encoding="utf-8"?>
<ds:datastoreItem xmlns:ds="http://schemas.openxmlformats.org/officeDocument/2006/customXml" ds:itemID="{53370C51-3CD3-4C54-9070-04EDA374BB68}">
  <ds:schemaRefs>
    <ds:schemaRef ds:uri="ESRI.ArcGIS.Mapping.OfficeIntegration.PowerPointInfo"/>
  </ds:schemaRefs>
</ds:datastoreItem>
</file>

<file path=customXml/itemProps137.xml><?xml version="1.0" encoding="utf-8"?>
<ds:datastoreItem xmlns:ds="http://schemas.openxmlformats.org/officeDocument/2006/customXml" ds:itemID="{FEFCE093-C815-40B2-B83A-86711DD684BF}">
  <ds:schemaRefs>
    <ds:schemaRef ds:uri="ESRI.ArcGIS.Mapping.OfficeIntegration.PowerPointInfo"/>
  </ds:schemaRefs>
</ds:datastoreItem>
</file>

<file path=customXml/itemProps138.xml><?xml version="1.0" encoding="utf-8"?>
<ds:datastoreItem xmlns:ds="http://schemas.openxmlformats.org/officeDocument/2006/customXml" ds:itemID="{64764A54-A526-4E88-98A0-E82FD4302373}">
  <ds:schemaRefs>
    <ds:schemaRef ds:uri="ESRI.ArcGIS.Mapping.OfficeIntegration.PowerPointInfo"/>
  </ds:schemaRefs>
</ds:datastoreItem>
</file>

<file path=customXml/itemProps139.xml><?xml version="1.0" encoding="utf-8"?>
<ds:datastoreItem xmlns:ds="http://schemas.openxmlformats.org/officeDocument/2006/customXml" ds:itemID="{F1DBD7D5-46E5-449E-A1A1-F0E437B181E9}">
  <ds:schemaRefs>
    <ds:schemaRef ds:uri="ESRI.ArcGIS.Mapping.OfficeIntegration.PowerPointInfo"/>
  </ds:schemaRefs>
</ds:datastoreItem>
</file>

<file path=customXml/itemProps14.xml><?xml version="1.0" encoding="utf-8"?>
<ds:datastoreItem xmlns:ds="http://schemas.openxmlformats.org/officeDocument/2006/customXml" ds:itemID="{3E3C1FF1-3F5B-4DEA-AF37-0CF1D50F37FD}">
  <ds:schemaRefs>
    <ds:schemaRef ds:uri="ESRI.ArcGIS.Mapping.OfficeIntegration.PowerPointInfo"/>
  </ds:schemaRefs>
</ds:datastoreItem>
</file>

<file path=customXml/itemProps140.xml><?xml version="1.0" encoding="utf-8"?>
<ds:datastoreItem xmlns:ds="http://schemas.openxmlformats.org/officeDocument/2006/customXml" ds:itemID="{0B993920-A738-453E-B3AA-452C0A52EF00}">
  <ds:schemaRefs>
    <ds:schemaRef ds:uri="ESRI.ArcGIS.Mapping.OfficeIntegration.PowerPointInfo"/>
  </ds:schemaRefs>
</ds:datastoreItem>
</file>

<file path=customXml/itemProps141.xml><?xml version="1.0" encoding="utf-8"?>
<ds:datastoreItem xmlns:ds="http://schemas.openxmlformats.org/officeDocument/2006/customXml" ds:itemID="{41B586A9-3EC7-4813-83B7-8FECFC61E450}">
  <ds:schemaRefs>
    <ds:schemaRef ds:uri="ESRI.ArcGIS.Mapping.OfficeIntegration.PowerPointInfo"/>
  </ds:schemaRefs>
</ds:datastoreItem>
</file>

<file path=customXml/itemProps142.xml><?xml version="1.0" encoding="utf-8"?>
<ds:datastoreItem xmlns:ds="http://schemas.openxmlformats.org/officeDocument/2006/customXml" ds:itemID="{1FA7AFA0-717D-49C7-9AE7-4B98F364C927}">
  <ds:schemaRefs>
    <ds:schemaRef ds:uri="ESRI.ArcGIS.Mapping.OfficeIntegration.PowerPointInfo"/>
  </ds:schemaRefs>
</ds:datastoreItem>
</file>

<file path=customXml/itemProps143.xml><?xml version="1.0" encoding="utf-8"?>
<ds:datastoreItem xmlns:ds="http://schemas.openxmlformats.org/officeDocument/2006/customXml" ds:itemID="{2CE283C2-CE26-4B0A-A206-1B884C6940CF}">
  <ds:schemaRefs>
    <ds:schemaRef ds:uri="ESRI.ArcGIS.Mapping.OfficeIntegration.PowerPointInfo"/>
  </ds:schemaRefs>
</ds:datastoreItem>
</file>

<file path=customXml/itemProps144.xml><?xml version="1.0" encoding="utf-8"?>
<ds:datastoreItem xmlns:ds="http://schemas.openxmlformats.org/officeDocument/2006/customXml" ds:itemID="{CBFAE0D1-4898-42F6-9FFC-E92D61DCCA54}">
  <ds:schemaRefs>
    <ds:schemaRef ds:uri="ESRI.ArcGIS.Mapping.OfficeIntegration.PowerPointInfo"/>
  </ds:schemaRefs>
</ds:datastoreItem>
</file>

<file path=customXml/itemProps145.xml><?xml version="1.0" encoding="utf-8"?>
<ds:datastoreItem xmlns:ds="http://schemas.openxmlformats.org/officeDocument/2006/customXml" ds:itemID="{AAFA3F56-A3F8-4A5C-AD12-744072B4614A}">
  <ds:schemaRefs>
    <ds:schemaRef ds:uri="ESRI.ArcGIS.Mapping.OfficeIntegration.PowerPointInfo"/>
  </ds:schemaRefs>
</ds:datastoreItem>
</file>

<file path=customXml/itemProps146.xml><?xml version="1.0" encoding="utf-8"?>
<ds:datastoreItem xmlns:ds="http://schemas.openxmlformats.org/officeDocument/2006/customXml" ds:itemID="{39666A5B-CC59-4415-98FE-44C0387DC0AE}">
  <ds:schemaRefs>
    <ds:schemaRef ds:uri="ESRI.ArcGIS.Mapping.OfficeIntegration.PowerPointInfo"/>
  </ds:schemaRefs>
</ds:datastoreItem>
</file>

<file path=customXml/itemProps147.xml><?xml version="1.0" encoding="utf-8"?>
<ds:datastoreItem xmlns:ds="http://schemas.openxmlformats.org/officeDocument/2006/customXml" ds:itemID="{28773E80-3D1E-46A3-9CAF-F5002B54011D}">
  <ds:schemaRefs>
    <ds:schemaRef ds:uri="ESRI.ArcGIS.Mapping.OfficeIntegration.PowerPointInfo"/>
  </ds:schemaRefs>
</ds:datastoreItem>
</file>

<file path=customXml/itemProps148.xml><?xml version="1.0" encoding="utf-8"?>
<ds:datastoreItem xmlns:ds="http://schemas.openxmlformats.org/officeDocument/2006/customXml" ds:itemID="{09A95FD6-00BA-4EBA-8286-3E3901E5596E}">
  <ds:schemaRefs>
    <ds:schemaRef ds:uri="ESRI.ArcGIS.Mapping.OfficeIntegration.PowerPointInfo"/>
  </ds:schemaRefs>
</ds:datastoreItem>
</file>

<file path=customXml/itemProps149.xml><?xml version="1.0" encoding="utf-8"?>
<ds:datastoreItem xmlns:ds="http://schemas.openxmlformats.org/officeDocument/2006/customXml" ds:itemID="{58389837-B541-4CF8-ABE4-CD53A9C35E20}">
  <ds:schemaRefs>
    <ds:schemaRef ds:uri="ESRI.ArcGIS.Mapping.OfficeIntegration.PowerPointInfo"/>
  </ds:schemaRefs>
</ds:datastoreItem>
</file>

<file path=customXml/itemProps15.xml><?xml version="1.0" encoding="utf-8"?>
<ds:datastoreItem xmlns:ds="http://schemas.openxmlformats.org/officeDocument/2006/customXml" ds:itemID="{946C51F4-698E-40B7-AF32-2553730EAE61}">
  <ds:schemaRefs>
    <ds:schemaRef ds:uri="ESRI.ArcGIS.Mapping.OfficeIntegration.PowerPointInfo"/>
  </ds:schemaRefs>
</ds:datastoreItem>
</file>

<file path=customXml/itemProps150.xml><?xml version="1.0" encoding="utf-8"?>
<ds:datastoreItem xmlns:ds="http://schemas.openxmlformats.org/officeDocument/2006/customXml" ds:itemID="{AAF37F8E-E914-432B-A2AE-0F1BFDAFA3B4}">
  <ds:schemaRefs>
    <ds:schemaRef ds:uri="ESRI.ArcGIS.Mapping.OfficeIntegration.PowerPointInfo"/>
  </ds:schemaRefs>
</ds:datastoreItem>
</file>

<file path=customXml/itemProps151.xml><?xml version="1.0" encoding="utf-8"?>
<ds:datastoreItem xmlns:ds="http://schemas.openxmlformats.org/officeDocument/2006/customXml" ds:itemID="{D380947C-3B5A-4BD6-9004-104972CEECB8}">
  <ds:schemaRefs>
    <ds:schemaRef ds:uri="ESRI.ArcGIS.Mapping.OfficeIntegration.PowerPointInfo"/>
  </ds:schemaRefs>
</ds:datastoreItem>
</file>

<file path=customXml/itemProps152.xml><?xml version="1.0" encoding="utf-8"?>
<ds:datastoreItem xmlns:ds="http://schemas.openxmlformats.org/officeDocument/2006/customXml" ds:itemID="{D9012A67-80CA-47E6-8C5E-E552117B4415}">
  <ds:schemaRefs>
    <ds:schemaRef ds:uri="ESRI.ArcGIS.Mapping.OfficeIntegration.PowerPointInfo"/>
  </ds:schemaRefs>
</ds:datastoreItem>
</file>

<file path=customXml/itemProps153.xml><?xml version="1.0" encoding="utf-8"?>
<ds:datastoreItem xmlns:ds="http://schemas.openxmlformats.org/officeDocument/2006/customXml" ds:itemID="{71C1EBCC-ACD6-4F2D-A420-A0A1C11C0FCB}">
  <ds:schemaRefs>
    <ds:schemaRef ds:uri="ESRI.ArcGIS.Mapping.OfficeIntegration.PowerPointInfo"/>
  </ds:schemaRefs>
</ds:datastoreItem>
</file>

<file path=customXml/itemProps154.xml><?xml version="1.0" encoding="utf-8"?>
<ds:datastoreItem xmlns:ds="http://schemas.openxmlformats.org/officeDocument/2006/customXml" ds:itemID="{6213BF0E-3553-4C21-9A90-F958AD4A6AD6}">
  <ds:schemaRefs>
    <ds:schemaRef ds:uri="ESRI.ArcGIS.Mapping.OfficeIntegration.PowerPointInfo"/>
  </ds:schemaRefs>
</ds:datastoreItem>
</file>

<file path=customXml/itemProps155.xml><?xml version="1.0" encoding="utf-8"?>
<ds:datastoreItem xmlns:ds="http://schemas.openxmlformats.org/officeDocument/2006/customXml" ds:itemID="{CF4D5CDE-8BA2-4DF6-936B-D162A971AF43}">
  <ds:schemaRefs>
    <ds:schemaRef ds:uri="ESRI.ArcGIS.Mapping.OfficeIntegration.PowerPointInfo"/>
  </ds:schemaRefs>
</ds:datastoreItem>
</file>

<file path=customXml/itemProps156.xml><?xml version="1.0" encoding="utf-8"?>
<ds:datastoreItem xmlns:ds="http://schemas.openxmlformats.org/officeDocument/2006/customXml" ds:itemID="{01AA295F-5C2A-4E3D-B3C1-F8D80AC0D9A6}">
  <ds:schemaRefs>
    <ds:schemaRef ds:uri="ESRI.ArcGIS.Mapping.OfficeIntegration.PowerPointInfo"/>
  </ds:schemaRefs>
</ds:datastoreItem>
</file>

<file path=customXml/itemProps157.xml><?xml version="1.0" encoding="utf-8"?>
<ds:datastoreItem xmlns:ds="http://schemas.openxmlformats.org/officeDocument/2006/customXml" ds:itemID="{A267CC68-15BC-4330-AE18-AF0832410BFA}">
  <ds:schemaRefs>
    <ds:schemaRef ds:uri="ESRI.ArcGIS.Mapping.OfficeIntegration.PowerPointInfo"/>
  </ds:schemaRefs>
</ds:datastoreItem>
</file>

<file path=customXml/itemProps158.xml><?xml version="1.0" encoding="utf-8"?>
<ds:datastoreItem xmlns:ds="http://schemas.openxmlformats.org/officeDocument/2006/customXml" ds:itemID="{0CD7C41D-D1B0-4019-8B19-64D9DFD4541A}">
  <ds:schemaRefs>
    <ds:schemaRef ds:uri="ESRI.ArcGIS.Mapping.OfficeIntegration.PowerPointInfo"/>
  </ds:schemaRefs>
</ds:datastoreItem>
</file>

<file path=customXml/itemProps159.xml><?xml version="1.0" encoding="utf-8"?>
<ds:datastoreItem xmlns:ds="http://schemas.openxmlformats.org/officeDocument/2006/customXml" ds:itemID="{F7013ABB-39AF-40FD-8ACD-C48EB9DF7B1F}">
  <ds:schemaRefs>
    <ds:schemaRef ds:uri="ESRI.ArcGIS.Mapping.OfficeIntegration.PowerPointInfo"/>
  </ds:schemaRefs>
</ds:datastoreItem>
</file>

<file path=customXml/itemProps16.xml><?xml version="1.0" encoding="utf-8"?>
<ds:datastoreItem xmlns:ds="http://schemas.openxmlformats.org/officeDocument/2006/customXml" ds:itemID="{914ED1F3-0AB2-4CDA-8DED-D39028F41670}">
  <ds:schemaRefs>
    <ds:schemaRef ds:uri="ESRI.ArcGIS.Mapping.OfficeIntegration.PowerPointInfo"/>
  </ds:schemaRefs>
</ds:datastoreItem>
</file>

<file path=customXml/itemProps160.xml><?xml version="1.0" encoding="utf-8"?>
<ds:datastoreItem xmlns:ds="http://schemas.openxmlformats.org/officeDocument/2006/customXml" ds:itemID="{A7C90B79-FFB9-4179-9EF4-64E1A0B8D117}">
  <ds:schemaRefs>
    <ds:schemaRef ds:uri="ESRI.ArcGIS.Mapping.OfficeIntegration.PowerPointInfo"/>
  </ds:schemaRefs>
</ds:datastoreItem>
</file>

<file path=customXml/itemProps161.xml><?xml version="1.0" encoding="utf-8"?>
<ds:datastoreItem xmlns:ds="http://schemas.openxmlformats.org/officeDocument/2006/customXml" ds:itemID="{B53F439B-0FFC-4AA9-AC88-3B2D897E1DEF}">
  <ds:schemaRefs>
    <ds:schemaRef ds:uri="ESRI.ArcGIS.Mapping.OfficeIntegration.PowerPointInfo"/>
  </ds:schemaRefs>
</ds:datastoreItem>
</file>

<file path=customXml/itemProps162.xml><?xml version="1.0" encoding="utf-8"?>
<ds:datastoreItem xmlns:ds="http://schemas.openxmlformats.org/officeDocument/2006/customXml" ds:itemID="{200B67A5-9E60-4B3A-BF03-FB18B3548C55}">
  <ds:schemaRefs>
    <ds:schemaRef ds:uri="ESRI.ArcGIS.Mapping.OfficeIntegration.PowerPointInfo"/>
  </ds:schemaRefs>
</ds:datastoreItem>
</file>

<file path=customXml/itemProps163.xml><?xml version="1.0" encoding="utf-8"?>
<ds:datastoreItem xmlns:ds="http://schemas.openxmlformats.org/officeDocument/2006/customXml" ds:itemID="{D6048909-C1AA-4AC7-BB46-7AE588760E06}">
  <ds:schemaRefs>
    <ds:schemaRef ds:uri="ESRI.ArcGIS.Mapping.OfficeIntegration.PowerPointInfo"/>
  </ds:schemaRefs>
</ds:datastoreItem>
</file>

<file path=customXml/itemProps164.xml><?xml version="1.0" encoding="utf-8"?>
<ds:datastoreItem xmlns:ds="http://schemas.openxmlformats.org/officeDocument/2006/customXml" ds:itemID="{AB20175A-F02C-42ED-834C-91462C2196E6}">
  <ds:schemaRefs>
    <ds:schemaRef ds:uri="ESRI.ArcGIS.Mapping.OfficeIntegration.PowerPointInfo"/>
  </ds:schemaRefs>
</ds:datastoreItem>
</file>

<file path=customXml/itemProps165.xml><?xml version="1.0" encoding="utf-8"?>
<ds:datastoreItem xmlns:ds="http://schemas.openxmlformats.org/officeDocument/2006/customXml" ds:itemID="{EF8C0CB9-D3A9-40AF-837E-913B8709A62E}">
  <ds:schemaRefs>
    <ds:schemaRef ds:uri="ESRI.ArcGIS.Mapping.OfficeIntegration.PowerPointInfo"/>
  </ds:schemaRefs>
</ds:datastoreItem>
</file>

<file path=customXml/itemProps166.xml><?xml version="1.0" encoding="utf-8"?>
<ds:datastoreItem xmlns:ds="http://schemas.openxmlformats.org/officeDocument/2006/customXml" ds:itemID="{26933FF1-4B83-4878-B7D0-66E2A40749F9}">
  <ds:schemaRefs>
    <ds:schemaRef ds:uri="ESRI.ArcGIS.Mapping.OfficeIntegration.PowerPointInfo"/>
  </ds:schemaRefs>
</ds:datastoreItem>
</file>

<file path=customXml/itemProps167.xml><?xml version="1.0" encoding="utf-8"?>
<ds:datastoreItem xmlns:ds="http://schemas.openxmlformats.org/officeDocument/2006/customXml" ds:itemID="{EE9AD253-DA5C-47AD-A830-A1AA0E175D75}">
  <ds:schemaRefs>
    <ds:schemaRef ds:uri="ESRI.ArcGIS.Mapping.OfficeIntegration.PowerPointInfo"/>
  </ds:schemaRefs>
</ds:datastoreItem>
</file>

<file path=customXml/itemProps168.xml><?xml version="1.0" encoding="utf-8"?>
<ds:datastoreItem xmlns:ds="http://schemas.openxmlformats.org/officeDocument/2006/customXml" ds:itemID="{0D7E7182-BA15-4ADD-96C9-27FA478097AA}">
  <ds:schemaRefs>
    <ds:schemaRef ds:uri="ESRI.ArcGIS.Mapping.OfficeIntegration.PowerPointInfo"/>
  </ds:schemaRefs>
</ds:datastoreItem>
</file>

<file path=customXml/itemProps169.xml><?xml version="1.0" encoding="utf-8"?>
<ds:datastoreItem xmlns:ds="http://schemas.openxmlformats.org/officeDocument/2006/customXml" ds:itemID="{839BE8D1-0127-49B7-9113-BF36F63DF993}">
  <ds:schemaRefs>
    <ds:schemaRef ds:uri="ESRI.ArcGIS.Mapping.OfficeIntegration.PowerPointInfo"/>
  </ds:schemaRefs>
</ds:datastoreItem>
</file>

<file path=customXml/itemProps17.xml><?xml version="1.0" encoding="utf-8"?>
<ds:datastoreItem xmlns:ds="http://schemas.openxmlformats.org/officeDocument/2006/customXml" ds:itemID="{604F5411-ECDD-4F74-A6C4-37C0B5973CE2}">
  <ds:schemaRefs>
    <ds:schemaRef ds:uri="ESRI.ArcGIS.Mapping.OfficeIntegration.PowerPointInfo"/>
  </ds:schemaRefs>
</ds:datastoreItem>
</file>

<file path=customXml/itemProps170.xml><?xml version="1.0" encoding="utf-8"?>
<ds:datastoreItem xmlns:ds="http://schemas.openxmlformats.org/officeDocument/2006/customXml" ds:itemID="{87917E0B-0E29-4AA6-AD87-67C950A9D45B}">
  <ds:schemaRefs>
    <ds:schemaRef ds:uri="ESRI.ArcGIS.Mapping.OfficeIntegration.PowerPointInfo"/>
  </ds:schemaRefs>
</ds:datastoreItem>
</file>

<file path=customXml/itemProps171.xml><?xml version="1.0" encoding="utf-8"?>
<ds:datastoreItem xmlns:ds="http://schemas.openxmlformats.org/officeDocument/2006/customXml" ds:itemID="{AE2B2E5C-E5FF-4B61-AC90-CC02A6DF5BC8}">
  <ds:schemaRefs>
    <ds:schemaRef ds:uri="ESRI.ArcGIS.Mapping.OfficeIntegration.PowerPointInfo"/>
  </ds:schemaRefs>
</ds:datastoreItem>
</file>

<file path=customXml/itemProps172.xml><?xml version="1.0" encoding="utf-8"?>
<ds:datastoreItem xmlns:ds="http://schemas.openxmlformats.org/officeDocument/2006/customXml" ds:itemID="{816E5934-6754-4D3E-9CC9-CB1E905C069E}">
  <ds:schemaRefs>
    <ds:schemaRef ds:uri="ESRI.ArcGIS.Mapping.OfficeIntegration.PowerPointInfo"/>
  </ds:schemaRefs>
</ds:datastoreItem>
</file>

<file path=customXml/itemProps173.xml><?xml version="1.0" encoding="utf-8"?>
<ds:datastoreItem xmlns:ds="http://schemas.openxmlformats.org/officeDocument/2006/customXml" ds:itemID="{469C1FCE-E398-4E42-8B6E-B4CAFD02A663}">
  <ds:schemaRefs>
    <ds:schemaRef ds:uri="ESRI.ArcGIS.Mapping.OfficeIntegration.PowerPointInfo"/>
  </ds:schemaRefs>
</ds:datastoreItem>
</file>

<file path=customXml/itemProps174.xml><?xml version="1.0" encoding="utf-8"?>
<ds:datastoreItem xmlns:ds="http://schemas.openxmlformats.org/officeDocument/2006/customXml" ds:itemID="{426747F4-3B5A-4ADE-90CF-52F1F77F61F6}">
  <ds:schemaRefs>
    <ds:schemaRef ds:uri="ESRI.ArcGIS.Mapping.OfficeIntegration.PowerPointInfo"/>
  </ds:schemaRefs>
</ds:datastoreItem>
</file>

<file path=customXml/itemProps175.xml><?xml version="1.0" encoding="utf-8"?>
<ds:datastoreItem xmlns:ds="http://schemas.openxmlformats.org/officeDocument/2006/customXml" ds:itemID="{35E53E9E-2723-4ABB-ACAD-34EEC33147F5}">
  <ds:schemaRefs>
    <ds:schemaRef ds:uri="ESRI.ArcGIS.Mapping.OfficeIntegration.PowerPointInfo"/>
  </ds:schemaRefs>
</ds:datastoreItem>
</file>

<file path=customXml/itemProps176.xml><?xml version="1.0" encoding="utf-8"?>
<ds:datastoreItem xmlns:ds="http://schemas.openxmlformats.org/officeDocument/2006/customXml" ds:itemID="{2538C8B4-F6D1-4DCB-9751-C82986A6D8BA}">
  <ds:schemaRefs>
    <ds:schemaRef ds:uri="ESRI.ArcGIS.Mapping.OfficeIntegration.PowerPointInfo"/>
  </ds:schemaRefs>
</ds:datastoreItem>
</file>

<file path=customXml/itemProps177.xml><?xml version="1.0" encoding="utf-8"?>
<ds:datastoreItem xmlns:ds="http://schemas.openxmlformats.org/officeDocument/2006/customXml" ds:itemID="{23DC1A5F-256C-4AF3-9791-F6D31D6621C6}">
  <ds:schemaRefs>
    <ds:schemaRef ds:uri="ESRI.ArcGIS.Mapping.OfficeIntegration.PowerPointInfo"/>
  </ds:schemaRefs>
</ds:datastoreItem>
</file>

<file path=customXml/itemProps178.xml><?xml version="1.0" encoding="utf-8"?>
<ds:datastoreItem xmlns:ds="http://schemas.openxmlformats.org/officeDocument/2006/customXml" ds:itemID="{FC86BF76-D3CC-4DCC-B362-8D30E06BDBCB}">
  <ds:schemaRefs>
    <ds:schemaRef ds:uri="ESRI.ArcGIS.Mapping.OfficeIntegration.PowerPointInfo"/>
  </ds:schemaRefs>
</ds:datastoreItem>
</file>

<file path=customXml/itemProps179.xml><?xml version="1.0" encoding="utf-8"?>
<ds:datastoreItem xmlns:ds="http://schemas.openxmlformats.org/officeDocument/2006/customXml" ds:itemID="{C314DA03-FBA5-4C21-94BF-8D980B8CCEB1}">
  <ds:schemaRefs>
    <ds:schemaRef ds:uri="ESRI.ArcGIS.Mapping.OfficeIntegration.PowerPointInfo"/>
  </ds:schemaRefs>
</ds:datastoreItem>
</file>

<file path=customXml/itemProps18.xml><?xml version="1.0" encoding="utf-8"?>
<ds:datastoreItem xmlns:ds="http://schemas.openxmlformats.org/officeDocument/2006/customXml" ds:itemID="{FCEDA4AD-32CA-4C2D-86DB-9F744A3C020C}">
  <ds:schemaRefs>
    <ds:schemaRef ds:uri="ESRI.ArcGIS.Mapping.OfficeIntegration.PowerPointInfo"/>
  </ds:schemaRefs>
</ds:datastoreItem>
</file>

<file path=customXml/itemProps180.xml><?xml version="1.0" encoding="utf-8"?>
<ds:datastoreItem xmlns:ds="http://schemas.openxmlformats.org/officeDocument/2006/customXml" ds:itemID="{9002341C-1CB9-44D0-90CF-81BB7DE478D6}">
  <ds:schemaRefs>
    <ds:schemaRef ds:uri="ESRI.ArcGIS.Mapping.OfficeIntegration.PowerPointInfo"/>
  </ds:schemaRefs>
</ds:datastoreItem>
</file>

<file path=customXml/itemProps181.xml><?xml version="1.0" encoding="utf-8"?>
<ds:datastoreItem xmlns:ds="http://schemas.openxmlformats.org/officeDocument/2006/customXml" ds:itemID="{733C059D-8091-44BF-A61E-EA25D2ACCA0C}">
  <ds:schemaRefs>
    <ds:schemaRef ds:uri="ESRI.ArcGIS.Mapping.OfficeIntegration.PowerPointInfo"/>
  </ds:schemaRefs>
</ds:datastoreItem>
</file>

<file path=customXml/itemProps182.xml><?xml version="1.0" encoding="utf-8"?>
<ds:datastoreItem xmlns:ds="http://schemas.openxmlformats.org/officeDocument/2006/customXml" ds:itemID="{1812D9F3-2219-42A5-92E1-58CE64F12F81}">
  <ds:schemaRefs>
    <ds:schemaRef ds:uri="ESRI.ArcGIS.Mapping.OfficeIntegration.PowerPointInfo"/>
  </ds:schemaRefs>
</ds:datastoreItem>
</file>

<file path=customXml/itemProps183.xml><?xml version="1.0" encoding="utf-8"?>
<ds:datastoreItem xmlns:ds="http://schemas.openxmlformats.org/officeDocument/2006/customXml" ds:itemID="{61C9D4A2-1D7D-4CF6-8D9C-935F0239C947}">
  <ds:schemaRefs>
    <ds:schemaRef ds:uri="ESRI.ArcGIS.Mapping.OfficeIntegration.PowerPointInfo"/>
  </ds:schemaRefs>
</ds:datastoreItem>
</file>

<file path=customXml/itemProps184.xml><?xml version="1.0" encoding="utf-8"?>
<ds:datastoreItem xmlns:ds="http://schemas.openxmlformats.org/officeDocument/2006/customXml" ds:itemID="{FA82B50C-9A53-4EDD-8E00-2A0FD68EC4DE}">
  <ds:schemaRefs>
    <ds:schemaRef ds:uri="ESRI.ArcGIS.Mapping.OfficeIntegration.PowerPointInfo"/>
  </ds:schemaRefs>
</ds:datastoreItem>
</file>

<file path=customXml/itemProps185.xml><?xml version="1.0" encoding="utf-8"?>
<ds:datastoreItem xmlns:ds="http://schemas.openxmlformats.org/officeDocument/2006/customXml" ds:itemID="{F5FF9CA7-AA71-4243-B7A0-E3BEF790DAE7}">
  <ds:schemaRefs>
    <ds:schemaRef ds:uri="ESRI.ArcGIS.Mapping.OfficeIntegration.PowerPointInfo"/>
  </ds:schemaRefs>
</ds:datastoreItem>
</file>

<file path=customXml/itemProps186.xml><?xml version="1.0" encoding="utf-8"?>
<ds:datastoreItem xmlns:ds="http://schemas.openxmlformats.org/officeDocument/2006/customXml" ds:itemID="{8B6EAE56-390D-433D-B704-C8D5D4F2726C}">
  <ds:schemaRefs>
    <ds:schemaRef ds:uri="ESRI.ArcGIS.Mapping.OfficeIntegration.PowerPointInfo"/>
  </ds:schemaRefs>
</ds:datastoreItem>
</file>

<file path=customXml/itemProps187.xml><?xml version="1.0" encoding="utf-8"?>
<ds:datastoreItem xmlns:ds="http://schemas.openxmlformats.org/officeDocument/2006/customXml" ds:itemID="{540F66D7-7B60-4BD3-B6A9-21F0DC36A260}">
  <ds:schemaRefs>
    <ds:schemaRef ds:uri="ESRI.ArcGIS.Mapping.OfficeIntegration.PowerPointInfo"/>
  </ds:schemaRefs>
</ds:datastoreItem>
</file>

<file path=customXml/itemProps188.xml><?xml version="1.0" encoding="utf-8"?>
<ds:datastoreItem xmlns:ds="http://schemas.openxmlformats.org/officeDocument/2006/customXml" ds:itemID="{39CCBB10-9328-4430-B7C1-376C845A062A}">
  <ds:schemaRefs>
    <ds:schemaRef ds:uri="ESRI.ArcGIS.Mapping.OfficeIntegration.PowerPointInfo"/>
  </ds:schemaRefs>
</ds:datastoreItem>
</file>

<file path=customXml/itemProps189.xml><?xml version="1.0" encoding="utf-8"?>
<ds:datastoreItem xmlns:ds="http://schemas.openxmlformats.org/officeDocument/2006/customXml" ds:itemID="{E1B25F98-0DEB-4864-9194-803D6E60113F}">
  <ds:schemaRefs>
    <ds:schemaRef ds:uri="ESRI.ArcGIS.Mapping.OfficeIntegration.PowerPointInfo"/>
  </ds:schemaRefs>
</ds:datastoreItem>
</file>

<file path=customXml/itemProps19.xml><?xml version="1.0" encoding="utf-8"?>
<ds:datastoreItem xmlns:ds="http://schemas.openxmlformats.org/officeDocument/2006/customXml" ds:itemID="{2A5ED05E-9541-4B6E-913A-D0801E303B17}">
  <ds:schemaRefs>
    <ds:schemaRef ds:uri="ESRI.ArcGIS.Mapping.OfficeIntegration.PowerPointInfo"/>
  </ds:schemaRefs>
</ds:datastoreItem>
</file>

<file path=customXml/itemProps190.xml><?xml version="1.0" encoding="utf-8"?>
<ds:datastoreItem xmlns:ds="http://schemas.openxmlformats.org/officeDocument/2006/customXml" ds:itemID="{A8BBF861-FF7B-4355-99DA-7F284FA9A5E9}">
  <ds:schemaRefs>
    <ds:schemaRef ds:uri="ESRI.ArcGIS.Mapping.OfficeIntegration.PowerPointInfo"/>
  </ds:schemaRefs>
</ds:datastoreItem>
</file>

<file path=customXml/itemProps191.xml><?xml version="1.0" encoding="utf-8"?>
<ds:datastoreItem xmlns:ds="http://schemas.openxmlformats.org/officeDocument/2006/customXml" ds:itemID="{C3045A76-F995-426C-B7E7-B0C21AAB890C}">
  <ds:schemaRefs>
    <ds:schemaRef ds:uri="ESRI.ArcGIS.Mapping.OfficeIntegration.PowerPointInfo"/>
  </ds:schemaRefs>
</ds:datastoreItem>
</file>

<file path=customXml/itemProps192.xml><?xml version="1.0" encoding="utf-8"?>
<ds:datastoreItem xmlns:ds="http://schemas.openxmlformats.org/officeDocument/2006/customXml" ds:itemID="{DEA23413-C929-49E8-9EBD-8F1C2528053E}">
  <ds:schemaRefs>
    <ds:schemaRef ds:uri="ESRI.ArcGIS.Mapping.OfficeIntegration.PowerPointInfo"/>
  </ds:schemaRefs>
</ds:datastoreItem>
</file>

<file path=customXml/itemProps193.xml><?xml version="1.0" encoding="utf-8"?>
<ds:datastoreItem xmlns:ds="http://schemas.openxmlformats.org/officeDocument/2006/customXml" ds:itemID="{51520256-8A61-4ED8-84DE-A1D90EF81470}">
  <ds:schemaRefs>
    <ds:schemaRef ds:uri="ESRI.ArcGIS.Mapping.OfficeIntegration.PowerPointInfo"/>
  </ds:schemaRefs>
</ds:datastoreItem>
</file>

<file path=customXml/itemProps194.xml><?xml version="1.0" encoding="utf-8"?>
<ds:datastoreItem xmlns:ds="http://schemas.openxmlformats.org/officeDocument/2006/customXml" ds:itemID="{247AD96A-EFEF-46C6-A176-0F8BFF880EB0}">
  <ds:schemaRefs>
    <ds:schemaRef ds:uri="ESRI.ArcGIS.Mapping.OfficeIntegration.PowerPointInfo"/>
  </ds:schemaRefs>
</ds:datastoreItem>
</file>

<file path=customXml/itemProps195.xml><?xml version="1.0" encoding="utf-8"?>
<ds:datastoreItem xmlns:ds="http://schemas.openxmlformats.org/officeDocument/2006/customXml" ds:itemID="{D603D490-17B0-4D73-92E4-A0B3EC9466EB}">
  <ds:schemaRefs>
    <ds:schemaRef ds:uri="ESRI.ArcGIS.Mapping.OfficeIntegration.PowerPointInfo"/>
  </ds:schemaRefs>
</ds:datastoreItem>
</file>

<file path=customXml/itemProps196.xml><?xml version="1.0" encoding="utf-8"?>
<ds:datastoreItem xmlns:ds="http://schemas.openxmlformats.org/officeDocument/2006/customXml" ds:itemID="{FC35049E-6FDC-4805-8867-3013F0E1626F}">
  <ds:schemaRefs>
    <ds:schemaRef ds:uri="ESRI.ArcGIS.Mapping.OfficeIntegration.PowerPointInfo"/>
  </ds:schemaRefs>
</ds:datastoreItem>
</file>

<file path=customXml/itemProps197.xml><?xml version="1.0" encoding="utf-8"?>
<ds:datastoreItem xmlns:ds="http://schemas.openxmlformats.org/officeDocument/2006/customXml" ds:itemID="{B33D5A2D-3E44-449E-B8CF-F0C1BC816BBF}">
  <ds:schemaRefs>
    <ds:schemaRef ds:uri="ESRI.ArcGIS.Mapping.OfficeIntegration.PowerPointInfo"/>
  </ds:schemaRefs>
</ds:datastoreItem>
</file>

<file path=customXml/itemProps198.xml><?xml version="1.0" encoding="utf-8"?>
<ds:datastoreItem xmlns:ds="http://schemas.openxmlformats.org/officeDocument/2006/customXml" ds:itemID="{5FC95DAD-B684-4255-A1FA-909DE6BEA1AA}">
  <ds:schemaRefs>
    <ds:schemaRef ds:uri="ESRI.ArcGIS.Mapping.OfficeIntegration.PowerPointInfo"/>
  </ds:schemaRefs>
</ds:datastoreItem>
</file>

<file path=customXml/itemProps199.xml><?xml version="1.0" encoding="utf-8"?>
<ds:datastoreItem xmlns:ds="http://schemas.openxmlformats.org/officeDocument/2006/customXml" ds:itemID="{67B11CBD-E602-449F-A74B-8A7D125A4CCA}">
  <ds:schemaRefs>
    <ds:schemaRef ds:uri="ESRI.ArcGIS.Mapping.OfficeIntegration.PowerPointInfo"/>
  </ds:schemaRefs>
</ds:datastoreItem>
</file>

<file path=customXml/itemProps2.xml><?xml version="1.0" encoding="utf-8"?>
<ds:datastoreItem xmlns:ds="http://schemas.openxmlformats.org/officeDocument/2006/customXml" ds:itemID="{6D1F0F6A-C44E-42F5-AC01-89CDA0FE2FCF}">
  <ds:schemaRefs>
    <ds:schemaRef ds:uri="ESRI.ArcGIS.Mapping.OfficeIntegration.PowerPointInfo"/>
  </ds:schemaRefs>
</ds:datastoreItem>
</file>

<file path=customXml/itemProps20.xml><?xml version="1.0" encoding="utf-8"?>
<ds:datastoreItem xmlns:ds="http://schemas.openxmlformats.org/officeDocument/2006/customXml" ds:itemID="{9263BEE6-91C7-4EF4-8933-A246026B053F}">
  <ds:schemaRefs>
    <ds:schemaRef ds:uri="ESRI.ArcGIS.Mapping.OfficeIntegration.PowerPointInfo"/>
  </ds:schemaRefs>
</ds:datastoreItem>
</file>

<file path=customXml/itemProps200.xml><?xml version="1.0" encoding="utf-8"?>
<ds:datastoreItem xmlns:ds="http://schemas.openxmlformats.org/officeDocument/2006/customXml" ds:itemID="{263AA9FF-6893-4541-969A-6F50B36C7500}">
  <ds:schemaRefs>
    <ds:schemaRef ds:uri="ESRI.ArcGIS.Mapping.OfficeIntegration.PowerPointInfo"/>
  </ds:schemaRefs>
</ds:datastoreItem>
</file>

<file path=customXml/itemProps201.xml><?xml version="1.0" encoding="utf-8"?>
<ds:datastoreItem xmlns:ds="http://schemas.openxmlformats.org/officeDocument/2006/customXml" ds:itemID="{ED259119-C94F-4B89-8814-E3677DD44567}">
  <ds:schemaRefs>
    <ds:schemaRef ds:uri="ESRI.ArcGIS.Mapping.OfficeIntegration.PowerPointInfo"/>
  </ds:schemaRefs>
</ds:datastoreItem>
</file>

<file path=customXml/itemProps202.xml><?xml version="1.0" encoding="utf-8"?>
<ds:datastoreItem xmlns:ds="http://schemas.openxmlformats.org/officeDocument/2006/customXml" ds:itemID="{B42A842C-C0A3-49F7-B2F5-D623116B7749}">
  <ds:schemaRefs>
    <ds:schemaRef ds:uri="ESRI.ArcGIS.Mapping.OfficeIntegration.PowerPointInfo"/>
  </ds:schemaRefs>
</ds:datastoreItem>
</file>

<file path=customXml/itemProps203.xml><?xml version="1.0" encoding="utf-8"?>
<ds:datastoreItem xmlns:ds="http://schemas.openxmlformats.org/officeDocument/2006/customXml" ds:itemID="{1819DBAE-6324-40D1-B31E-47B95ED28B90}">
  <ds:schemaRefs>
    <ds:schemaRef ds:uri="ESRI.ArcGIS.Mapping.OfficeIntegration.PowerPointInfo"/>
  </ds:schemaRefs>
</ds:datastoreItem>
</file>

<file path=customXml/itemProps204.xml><?xml version="1.0" encoding="utf-8"?>
<ds:datastoreItem xmlns:ds="http://schemas.openxmlformats.org/officeDocument/2006/customXml" ds:itemID="{2745389B-B31E-4E89-9789-34D3EFEDA097}">
  <ds:schemaRefs>
    <ds:schemaRef ds:uri="ESRI.ArcGIS.Mapping.OfficeIntegration.PowerPointInfo"/>
  </ds:schemaRefs>
</ds:datastoreItem>
</file>

<file path=customXml/itemProps205.xml><?xml version="1.0" encoding="utf-8"?>
<ds:datastoreItem xmlns:ds="http://schemas.openxmlformats.org/officeDocument/2006/customXml" ds:itemID="{AB3BEFC5-7DC4-4282-80E6-49693FDE7561}">
  <ds:schemaRefs>
    <ds:schemaRef ds:uri="ESRI.ArcGIS.Mapping.OfficeIntegration.PowerPointInfo"/>
  </ds:schemaRefs>
</ds:datastoreItem>
</file>

<file path=customXml/itemProps206.xml><?xml version="1.0" encoding="utf-8"?>
<ds:datastoreItem xmlns:ds="http://schemas.openxmlformats.org/officeDocument/2006/customXml" ds:itemID="{8D11442B-424A-421F-BDC7-25E124278AE1}">
  <ds:schemaRefs>
    <ds:schemaRef ds:uri="ESRI.ArcGIS.Mapping.OfficeIntegration.PowerPointInfo"/>
  </ds:schemaRefs>
</ds:datastoreItem>
</file>

<file path=customXml/itemProps207.xml><?xml version="1.0" encoding="utf-8"?>
<ds:datastoreItem xmlns:ds="http://schemas.openxmlformats.org/officeDocument/2006/customXml" ds:itemID="{0D3040A2-DFFB-4CA6-8EB7-6D64D5BD700C}">
  <ds:schemaRefs>
    <ds:schemaRef ds:uri="ESRI.ArcGIS.Mapping.OfficeIntegration.PowerPointInfo"/>
  </ds:schemaRefs>
</ds:datastoreItem>
</file>

<file path=customXml/itemProps208.xml><?xml version="1.0" encoding="utf-8"?>
<ds:datastoreItem xmlns:ds="http://schemas.openxmlformats.org/officeDocument/2006/customXml" ds:itemID="{4B6EFC8F-2A7B-4AE7-B958-7CBA9B2E1EDD}">
  <ds:schemaRefs>
    <ds:schemaRef ds:uri="ESRI.ArcGIS.Mapping.OfficeIntegration.PowerPointInfo"/>
  </ds:schemaRefs>
</ds:datastoreItem>
</file>

<file path=customXml/itemProps209.xml><?xml version="1.0" encoding="utf-8"?>
<ds:datastoreItem xmlns:ds="http://schemas.openxmlformats.org/officeDocument/2006/customXml" ds:itemID="{D3B0C3C2-5E8F-4661-BB83-1E214F823F28}">
  <ds:schemaRefs>
    <ds:schemaRef ds:uri="ESRI.ArcGIS.Mapping.OfficeIntegration.PowerPointInfo"/>
  </ds:schemaRefs>
</ds:datastoreItem>
</file>

<file path=customXml/itemProps21.xml><?xml version="1.0" encoding="utf-8"?>
<ds:datastoreItem xmlns:ds="http://schemas.openxmlformats.org/officeDocument/2006/customXml" ds:itemID="{F5B06616-184C-4680-81C6-E8E005B75483}">
  <ds:schemaRefs>
    <ds:schemaRef ds:uri="ESRI.ArcGIS.Mapping.OfficeIntegration.PowerPointInfo"/>
  </ds:schemaRefs>
</ds:datastoreItem>
</file>

<file path=customXml/itemProps210.xml><?xml version="1.0" encoding="utf-8"?>
<ds:datastoreItem xmlns:ds="http://schemas.openxmlformats.org/officeDocument/2006/customXml" ds:itemID="{119CF6AE-C745-43B6-BBC0-8D16420C85F0}">
  <ds:schemaRefs>
    <ds:schemaRef ds:uri="ESRI.ArcGIS.Mapping.OfficeIntegration.PowerPointInfo"/>
  </ds:schemaRefs>
</ds:datastoreItem>
</file>

<file path=customXml/itemProps211.xml><?xml version="1.0" encoding="utf-8"?>
<ds:datastoreItem xmlns:ds="http://schemas.openxmlformats.org/officeDocument/2006/customXml" ds:itemID="{B0198AFC-8845-45E0-B2F9-8DAD8E34BC7D}">
  <ds:schemaRefs>
    <ds:schemaRef ds:uri="ESRI.ArcGIS.Mapping.OfficeIntegration.PowerPointInfo"/>
  </ds:schemaRefs>
</ds:datastoreItem>
</file>

<file path=customXml/itemProps212.xml><?xml version="1.0" encoding="utf-8"?>
<ds:datastoreItem xmlns:ds="http://schemas.openxmlformats.org/officeDocument/2006/customXml" ds:itemID="{1D701076-F9A2-45F5-B112-FAA7E2760EC7}">
  <ds:schemaRefs>
    <ds:schemaRef ds:uri="ESRI.ArcGIS.Mapping.OfficeIntegration.PowerPointInfo"/>
  </ds:schemaRefs>
</ds:datastoreItem>
</file>

<file path=customXml/itemProps213.xml><?xml version="1.0" encoding="utf-8"?>
<ds:datastoreItem xmlns:ds="http://schemas.openxmlformats.org/officeDocument/2006/customXml" ds:itemID="{7EB3EF73-31E6-45EE-894A-492477164AE8}">
  <ds:schemaRefs>
    <ds:schemaRef ds:uri="ESRI.ArcGIS.Mapping.OfficeIntegration.PowerPointInfo"/>
  </ds:schemaRefs>
</ds:datastoreItem>
</file>

<file path=customXml/itemProps214.xml><?xml version="1.0" encoding="utf-8"?>
<ds:datastoreItem xmlns:ds="http://schemas.openxmlformats.org/officeDocument/2006/customXml" ds:itemID="{1D17620B-6B66-498B-A19A-0A79910661A8}">
  <ds:schemaRefs>
    <ds:schemaRef ds:uri="ESRI.ArcGIS.Mapping.OfficeIntegration.PowerPointInfo"/>
  </ds:schemaRefs>
</ds:datastoreItem>
</file>

<file path=customXml/itemProps215.xml><?xml version="1.0" encoding="utf-8"?>
<ds:datastoreItem xmlns:ds="http://schemas.openxmlformats.org/officeDocument/2006/customXml" ds:itemID="{5861EC3F-A13D-4D3D-8BAA-8415447F3083}">
  <ds:schemaRefs>
    <ds:schemaRef ds:uri="ESRI.ArcGIS.Mapping.OfficeIntegration.PowerPointInfo"/>
  </ds:schemaRefs>
</ds:datastoreItem>
</file>

<file path=customXml/itemProps216.xml><?xml version="1.0" encoding="utf-8"?>
<ds:datastoreItem xmlns:ds="http://schemas.openxmlformats.org/officeDocument/2006/customXml" ds:itemID="{932F556F-8FDB-411B-9F5B-9DF212841EF9}">
  <ds:schemaRefs>
    <ds:schemaRef ds:uri="ESRI.ArcGIS.Mapping.OfficeIntegration.PowerPointInfo"/>
  </ds:schemaRefs>
</ds:datastoreItem>
</file>

<file path=customXml/itemProps217.xml><?xml version="1.0" encoding="utf-8"?>
<ds:datastoreItem xmlns:ds="http://schemas.openxmlformats.org/officeDocument/2006/customXml" ds:itemID="{A8B4372C-4739-4DC1-A690-1A208E0E1726}">
  <ds:schemaRefs>
    <ds:schemaRef ds:uri="ESRI.ArcGIS.Mapping.OfficeIntegration.PowerPointInfo"/>
  </ds:schemaRefs>
</ds:datastoreItem>
</file>

<file path=customXml/itemProps218.xml><?xml version="1.0" encoding="utf-8"?>
<ds:datastoreItem xmlns:ds="http://schemas.openxmlformats.org/officeDocument/2006/customXml" ds:itemID="{DA90E9E3-D3ED-44DF-8D31-A8FE0F586AB6}">
  <ds:schemaRefs>
    <ds:schemaRef ds:uri="ESRI.ArcGIS.Mapping.OfficeIntegration.PowerPointInfo"/>
  </ds:schemaRefs>
</ds:datastoreItem>
</file>

<file path=customXml/itemProps219.xml><?xml version="1.0" encoding="utf-8"?>
<ds:datastoreItem xmlns:ds="http://schemas.openxmlformats.org/officeDocument/2006/customXml" ds:itemID="{0918324F-EE06-4794-A075-21397545395F}">
  <ds:schemaRefs>
    <ds:schemaRef ds:uri="ESRI.ArcGIS.Mapping.OfficeIntegration.PowerPointInfo"/>
  </ds:schemaRefs>
</ds:datastoreItem>
</file>

<file path=customXml/itemProps22.xml><?xml version="1.0" encoding="utf-8"?>
<ds:datastoreItem xmlns:ds="http://schemas.openxmlformats.org/officeDocument/2006/customXml" ds:itemID="{9CAA8ADF-758A-4C3E-8A70-72211CF73DE4}">
  <ds:schemaRefs>
    <ds:schemaRef ds:uri="ESRI.ArcGIS.Mapping.OfficeIntegration.PowerPointInfo"/>
  </ds:schemaRefs>
</ds:datastoreItem>
</file>

<file path=customXml/itemProps220.xml><?xml version="1.0" encoding="utf-8"?>
<ds:datastoreItem xmlns:ds="http://schemas.openxmlformats.org/officeDocument/2006/customXml" ds:itemID="{4121944F-2C29-4994-B3FE-F316742FEAB5}">
  <ds:schemaRefs>
    <ds:schemaRef ds:uri="ESRI.ArcGIS.Mapping.OfficeIntegration.PowerPointInfo"/>
  </ds:schemaRefs>
</ds:datastoreItem>
</file>

<file path=customXml/itemProps221.xml><?xml version="1.0" encoding="utf-8"?>
<ds:datastoreItem xmlns:ds="http://schemas.openxmlformats.org/officeDocument/2006/customXml" ds:itemID="{1EBDFA33-9F8B-4A3F-B3F9-24444FF35F57}">
  <ds:schemaRefs>
    <ds:schemaRef ds:uri="ESRI.ArcGIS.Mapping.OfficeIntegration.PowerPointInfo"/>
  </ds:schemaRefs>
</ds:datastoreItem>
</file>

<file path=customXml/itemProps222.xml><?xml version="1.0" encoding="utf-8"?>
<ds:datastoreItem xmlns:ds="http://schemas.openxmlformats.org/officeDocument/2006/customXml" ds:itemID="{594BB556-1C02-4C18-A735-786337A6E6D5}">
  <ds:schemaRefs>
    <ds:schemaRef ds:uri="ESRI.ArcGIS.Mapping.OfficeIntegration.PowerPointInfo"/>
  </ds:schemaRefs>
</ds:datastoreItem>
</file>

<file path=customXml/itemProps223.xml><?xml version="1.0" encoding="utf-8"?>
<ds:datastoreItem xmlns:ds="http://schemas.openxmlformats.org/officeDocument/2006/customXml" ds:itemID="{A21AD216-9D9D-44A8-9622-0657CC6F33B5}">
  <ds:schemaRefs>
    <ds:schemaRef ds:uri="ESRI.ArcGIS.Mapping.OfficeIntegration.PowerPointInfo"/>
  </ds:schemaRefs>
</ds:datastoreItem>
</file>

<file path=customXml/itemProps224.xml><?xml version="1.0" encoding="utf-8"?>
<ds:datastoreItem xmlns:ds="http://schemas.openxmlformats.org/officeDocument/2006/customXml" ds:itemID="{A5799435-2F5C-4714-A4C4-72EE2E099372}">
  <ds:schemaRefs>
    <ds:schemaRef ds:uri="ESRI.ArcGIS.Mapping.OfficeIntegration.PowerPointInfo"/>
  </ds:schemaRefs>
</ds:datastoreItem>
</file>

<file path=customXml/itemProps225.xml><?xml version="1.0" encoding="utf-8"?>
<ds:datastoreItem xmlns:ds="http://schemas.openxmlformats.org/officeDocument/2006/customXml" ds:itemID="{30FA46E8-75AA-4604-AF3E-DBEC2B682F9E}">
  <ds:schemaRefs>
    <ds:schemaRef ds:uri="ESRI.ArcGIS.Mapping.OfficeIntegration.PowerPointInfo"/>
  </ds:schemaRefs>
</ds:datastoreItem>
</file>

<file path=customXml/itemProps226.xml><?xml version="1.0" encoding="utf-8"?>
<ds:datastoreItem xmlns:ds="http://schemas.openxmlformats.org/officeDocument/2006/customXml" ds:itemID="{CF020D65-4E2D-422A-A5EF-4A344F1A4D07}">
  <ds:schemaRefs>
    <ds:schemaRef ds:uri="ESRI.ArcGIS.Mapping.OfficeIntegration.PowerPointInfo"/>
  </ds:schemaRefs>
</ds:datastoreItem>
</file>

<file path=customXml/itemProps227.xml><?xml version="1.0" encoding="utf-8"?>
<ds:datastoreItem xmlns:ds="http://schemas.openxmlformats.org/officeDocument/2006/customXml" ds:itemID="{556F0F0D-0F87-4AC2-A436-409D655ACE30}">
  <ds:schemaRefs>
    <ds:schemaRef ds:uri="ESRI.ArcGIS.Mapping.OfficeIntegration.PowerPointInfo"/>
  </ds:schemaRefs>
</ds:datastoreItem>
</file>

<file path=customXml/itemProps228.xml><?xml version="1.0" encoding="utf-8"?>
<ds:datastoreItem xmlns:ds="http://schemas.openxmlformats.org/officeDocument/2006/customXml" ds:itemID="{942DA2DD-B657-4D2C-B129-120F8B894ECA}">
  <ds:schemaRefs>
    <ds:schemaRef ds:uri="ESRI.ArcGIS.Mapping.OfficeIntegration.PowerPointInfo"/>
  </ds:schemaRefs>
</ds:datastoreItem>
</file>

<file path=customXml/itemProps229.xml><?xml version="1.0" encoding="utf-8"?>
<ds:datastoreItem xmlns:ds="http://schemas.openxmlformats.org/officeDocument/2006/customXml" ds:itemID="{C50E0610-092B-4138-B607-7F96C42B42E5}">
  <ds:schemaRefs>
    <ds:schemaRef ds:uri="ESRI.ArcGIS.Mapping.OfficeIntegration.PowerPointInfo"/>
  </ds:schemaRefs>
</ds:datastoreItem>
</file>

<file path=customXml/itemProps23.xml><?xml version="1.0" encoding="utf-8"?>
<ds:datastoreItem xmlns:ds="http://schemas.openxmlformats.org/officeDocument/2006/customXml" ds:itemID="{DF685CEF-5144-46FB-A036-7D45536FD019}">
  <ds:schemaRefs>
    <ds:schemaRef ds:uri="ESRI.ArcGIS.Mapping.OfficeIntegration.PowerPointInfo"/>
  </ds:schemaRefs>
</ds:datastoreItem>
</file>

<file path=customXml/itemProps230.xml><?xml version="1.0" encoding="utf-8"?>
<ds:datastoreItem xmlns:ds="http://schemas.openxmlformats.org/officeDocument/2006/customXml" ds:itemID="{69EC965A-060F-41D4-A75D-23E6D08A34DD}">
  <ds:schemaRefs>
    <ds:schemaRef ds:uri="ESRI.ArcGIS.Mapping.OfficeIntegration.PowerPointInfo"/>
  </ds:schemaRefs>
</ds:datastoreItem>
</file>

<file path=customXml/itemProps231.xml><?xml version="1.0" encoding="utf-8"?>
<ds:datastoreItem xmlns:ds="http://schemas.openxmlformats.org/officeDocument/2006/customXml" ds:itemID="{A9E007FD-210F-483C-AE75-5A9C8B999D85}">
  <ds:schemaRefs>
    <ds:schemaRef ds:uri="ESRI.ArcGIS.Mapping.OfficeIntegration.PowerPointInfo"/>
  </ds:schemaRefs>
</ds:datastoreItem>
</file>

<file path=customXml/itemProps232.xml><?xml version="1.0" encoding="utf-8"?>
<ds:datastoreItem xmlns:ds="http://schemas.openxmlformats.org/officeDocument/2006/customXml" ds:itemID="{276A3326-086A-4F0A-B0E8-3C241B27AD28}">
  <ds:schemaRefs>
    <ds:schemaRef ds:uri="ESRI.ArcGIS.Mapping.OfficeIntegration.PowerPointInfo"/>
  </ds:schemaRefs>
</ds:datastoreItem>
</file>

<file path=customXml/itemProps233.xml><?xml version="1.0" encoding="utf-8"?>
<ds:datastoreItem xmlns:ds="http://schemas.openxmlformats.org/officeDocument/2006/customXml" ds:itemID="{95C25F26-FD93-4131-A1CD-C14899E5FD1D}">
  <ds:schemaRefs>
    <ds:schemaRef ds:uri="ESRI.ArcGIS.Mapping.OfficeIntegration.PowerPointInfo"/>
  </ds:schemaRefs>
</ds:datastoreItem>
</file>

<file path=customXml/itemProps234.xml><?xml version="1.0" encoding="utf-8"?>
<ds:datastoreItem xmlns:ds="http://schemas.openxmlformats.org/officeDocument/2006/customXml" ds:itemID="{12C4F6B1-F96D-400E-807D-0B8649423040}">
  <ds:schemaRefs>
    <ds:schemaRef ds:uri="ESRI.ArcGIS.Mapping.OfficeIntegration.PowerPointInfo"/>
  </ds:schemaRefs>
</ds:datastoreItem>
</file>

<file path=customXml/itemProps235.xml><?xml version="1.0" encoding="utf-8"?>
<ds:datastoreItem xmlns:ds="http://schemas.openxmlformats.org/officeDocument/2006/customXml" ds:itemID="{ECD74D96-6AAB-451B-870C-68166F718474}">
  <ds:schemaRefs>
    <ds:schemaRef ds:uri="ESRI.ArcGIS.Mapping.OfficeIntegration.PowerPointInfo"/>
  </ds:schemaRefs>
</ds:datastoreItem>
</file>

<file path=customXml/itemProps236.xml><?xml version="1.0" encoding="utf-8"?>
<ds:datastoreItem xmlns:ds="http://schemas.openxmlformats.org/officeDocument/2006/customXml" ds:itemID="{67FDDA4C-2D10-4E89-986D-4677642C4B5D}">
  <ds:schemaRefs>
    <ds:schemaRef ds:uri="ESRI.ArcGIS.Mapping.OfficeIntegration.PowerPointInfo"/>
  </ds:schemaRefs>
</ds:datastoreItem>
</file>

<file path=customXml/itemProps237.xml><?xml version="1.0" encoding="utf-8"?>
<ds:datastoreItem xmlns:ds="http://schemas.openxmlformats.org/officeDocument/2006/customXml" ds:itemID="{7F543560-18BD-4B45-A38D-669151F2DA67}">
  <ds:schemaRefs>
    <ds:schemaRef ds:uri="ESRI.ArcGIS.Mapping.OfficeIntegration.PowerPointInfo"/>
  </ds:schemaRefs>
</ds:datastoreItem>
</file>

<file path=customXml/itemProps238.xml><?xml version="1.0" encoding="utf-8"?>
<ds:datastoreItem xmlns:ds="http://schemas.openxmlformats.org/officeDocument/2006/customXml" ds:itemID="{5E7D39FA-7B06-4B2B-8F6A-B6DCA40413DC}">
  <ds:schemaRefs>
    <ds:schemaRef ds:uri="ESRI.ArcGIS.Mapping.OfficeIntegration.PowerPointInfo"/>
  </ds:schemaRefs>
</ds:datastoreItem>
</file>

<file path=customXml/itemProps239.xml><?xml version="1.0" encoding="utf-8"?>
<ds:datastoreItem xmlns:ds="http://schemas.openxmlformats.org/officeDocument/2006/customXml" ds:itemID="{50F7489F-28AC-4178-801D-DCE76C72139D}">
  <ds:schemaRefs>
    <ds:schemaRef ds:uri="ESRI.ArcGIS.Mapping.OfficeIntegration.PowerPointInfo"/>
  </ds:schemaRefs>
</ds:datastoreItem>
</file>

<file path=customXml/itemProps24.xml><?xml version="1.0" encoding="utf-8"?>
<ds:datastoreItem xmlns:ds="http://schemas.openxmlformats.org/officeDocument/2006/customXml" ds:itemID="{44A60F9C-3EC0-4718-B99D-F66C01916C43}">
  <ds:schemaRefs>
    <ds:schemaRef ds:uri="ESRI.ArcGIS.Mapping.OfficeIntegration.PowerPointInfo"/>
  </ds:schemaRefs>
</ds:datastoreItem>
</file>

<file path=customXml/itemProps240.xml><?xml version="1.0" encoding="utf-8"?>
<ds:datastoreItem xmlns:ds="http://schemas.openxmlformats.org/officeDocument/2006/customXml" ds:itemID="{456E330D-6CD8-44AF-8AE6-23E9654705B0}">
  <ds:schemaRefs>
    <ds:schemaRef ds:uri="ESRI.ArcGIS.Mapping.OfficeIntegration.PowerPointInfo"/>
  </ds:schemaRefs>
</ds:datastoreItem>
</file>

<file path=customXml/itemProps241.xml><?xml version="1.0" encoding="utf-8"?>
<ds:datastoreItem xmlns:ds="http://schemas.openxmlformats.org/officeDocument/2006/customXml" ds:itemID="{E5BC001A-6E19-430B-900D-A609E88F6CE5}">
  <ds:schemaRefs>
    <ds:schemaRef ds:uri="ESRI.ArcGIS.Mapping.OfficeIntegration.PowerPointInfo"/>
  </ds:schemaRefs>
</ds:datastoreItem>
</file>

<file path=customXml/itemProps242.xml><?xml version="1.0" encoding="utf-8"?>
<ds:datastoreItem xmlns:ds="http://schemas.openxmlformats.org/officeDocument/2006/customXml" ds:itemID="{6E9E70A7-4CFB-45C5-90C3-D1EE125CD1E8}">
  <ds:schemaRefs>
    <ds:schemaRef ds:uri="ESRI.ArcGIS.Mapping.OfficeIntegration.PowerPointInfo"/>
  </ds:schemaRefs>
</ds:datastoreItem>
</file>

<file path=customXml/itemProps243.xml><?xml version="1.0" encoding="utf-8"?>
<ds:datastoreItem xmlns:ds="http://schemas.openxmlformats.org/officeDocument/2006/customXml" ds:itemID="{B74AE345-96C0-4564-987E-0310B46879A9}">
  <ds:schemaRefs>
    <ds:schemaRef ds:uri="ESRI.ArcGIS.Mapping.OfficeIntegration.PowerPointInfo"/>
  </ds:schemaRefs>
</ds:datastoreItem>
</file>

<file path=customXml/itemProps244.xml><?xml version="1.0" encoding="utf-8"?>
<ds:datastoreItem xmlns:ds="http://schemas.openxmlformats.org/officeDocument/2006/customXml" ds:itemID="{502D2660-3583-423F-B3A4-87636544B062}">
  <ds:schemaRefs>
    <ds:schemaRef ds:uri="ESRI.ArcGIS.Mapping.OfficeIntegration.PowerPointInfo"/>
  </ds:schemaRefs>
</ds:datastoreItem>
</file>

<file path=customXml/itemProps245.xml><?xml version="1.0" encoding="utf-8"?>
<ds:datastoreItem xmlns:ds="http://schemas.openxmlformats.org/officeDocument/2006/customXml" ds:itemID="{9069D9C2-A423-4540-8F23-1AC4204C1DBE}">
  <ds:schemaRefs>
    <ds:schemaRef ds:uri="ESRI.ArcGIS.Mapping.OfficeIntegration.PowerPointInfo"/>
  </ds:schemaRefs>
</ds:datastoreItem>
</file>

<file path=customXml/itemProps246.xml><?xml version="1.0" encoding="utf-8"?>
<ds:datastoreItem xmlns:ds="http://schemas.openxmlformats.org/officeDocument/2006/customXml" ds:itemID="{2D6B955E-3826-41CB-8A1C-4404C83888D0}">
  <ds:schemaRefs>
    <ds:schemaRef ds:uri="ESRI.ArcGIS.Mapping.OfficeIntegration.PowerPointInfo"/>
  </ds:schemaRefs>
</ds:datastoreItem>
</file>

<file path=customXml/itemProps247.xml><?xml version="1.0" encoding="utf-8"?>
<ds:datastoreItem xmlns:ds="http://schemas.openxmlformats.org/officeDocument/2006/customXml" ds:itemID="{411EC6B6-BD0C-4E5D-B6FB-A75CC2C0176F}">
  <ds:schemaRefs>
    <ds:schemaRef ds:uri="ESRI.ArcGIS.Mapping.OfficeIntegration.PowerPointInfo"/>
  </ds:schemaRefs>
</ds:datastoreItem>
</file>

<file path=customXml/itemProps248.xml><?xml version="1.0" encoding="utf-8"?>
<ds:datastoreItem xmlns:ds="http://schemas.openxmlformats.org/officeDocument/2006/customXml" ds:itemID="{518D04D7-8A45-46EB-86EF-1780DFD2C4A9}">
  <ds:schemaRefs>
    <ds:schemaRef ds:uri="ESRI.ArcGIS.Mapping.OfficeIntegration.PowerPointInfo"/>
  </ds:schemaRefs>
</ds:datastoreItem>
</file>

<file path=customXml/itemProps249.xml><?xml version="1.0" encoding="utf-8"?>
<ds:datastoreItem xmlns:ds="http://schemas.openxmlformats.org/officeDocument/2006/customXml" ds:itemID="{1C3383A5-C29F-4223-9A30-E2F55CF5AB2D}">
  <ds:schemaRefs>
    <ds:schemaRef ds:uri="ESRI.ArcGIS.Mapping.OfficeIntegration.PowerPointInfo"/>
  </ds:schemaRefs>
</ds:datastoreItem>
</file>

<file path=customXml/itemProps25.xml><?xml version="1.0" encoding="utf-8"?>
<ds:datastoreItem xmlns:ds="http://schemas.openxmlformats.org/officeDocument/2006/customXml" ds:itemID="{3D68C8AF-66AF-450F-A80D-E31EDDF7DE91}">
  <ds:schemaRefs>
    <ds:schemaRef ds:uri="ESRI.ArcGIS.Mapping.OfficeIntegration.PowerPointInfo"/>
  </ds:schemaRefs>
</ds:datastoreItem>
</file>

<file path=customXml/itemProps250.xml><?xml version="1.0" encoding="utf-8"?>
<ds:datastoreItem xmlns:ds="http://schemas.openxmlformats.org/officeDocument/2006/customXml" ds:itemID="{CEA89CB2-5030-4296-8AD2-027969D8367A}">
  <ds:schemaRefs>
    <ds:schemaRef ds:uri="ESRI.ArcGIS.Mapping.OfficeIntegration.PowerPointInfo"/>
  </ds:schemaRefs>
</ds:datastoreItem>
</file>

<file path=customXml/itemProps251.xml><?xml version="1.0" encoding="utf-8"?>
<ds:datastoreItem xmlns:ds="http://schemas.openxmlformats.org/officeDocument/2006/customXml" ds:itemID="{CA8E094A-0D9C-4366-AA90-F3E182B516F9}">
  <ds:schemaRefs>
    <ds:schemaRef ds:uri="ESRI.ArcGIS.Mapping.OfficeIntegration.PowerPointInfo"/>
  </ds:schemaRefs>
</ds:datastoreItem>
</file>

<file path=customXml/itemProps252.xml><?xml version="1.0" encoding="utf-8"?>
<ds:datastoreItem xmlns:ds="http://schemas.openxmlformats.org/officeDocument/2006/customXml" ds:itemID="{8CDA4858-2EB6-4F71-A2EA-76818CD0D137}">
  <ds:schemaRefs>
    <ds:schemaRef ds:uri="ESRI.ArcGIS.Mapping.OfficeIntegration.PowerPointInfo"/>
  </ds:schemaRefs>
</ds:datastoreItem>
</file>

<file path=customXml/itemProps253.xml><?xml version="1.0" encoding="utf-8"?>
<ds:datastoreItem xmlns:ds="http://schemas.openxmlformats.org/officeDocument/2006/customXml" ds:itemID="{0004271C-F83E-45E8-8A39-070A7C3C2688}">
  <ds:schemaRefs>
    <ds:schemaRef ds:uri="ESRI.ArcGIS.Mapping.OfficeIntegration.PowerPointInfo"/>
  </ds:schemaRefs>
</ds:datastoreItem>
</file>

<file path=customXml/itemProps254.xml><?xml version="1.0" encoding="utf-8"?>
<ds:datastoreItem xmlns:ds="http://schemas.openxmlformats.org/officeDocument/2006/customXml" ds:itemID="{932C1698-359F-42B0-A615-16E03202AEDD}">
  <ds:schemaRefs>
    <ds:schemaRef ds:uri="ESRI.ArcGIS.Mapping.OfficeIntegration.PowerPointInfo"/>
  </ds:schemaRefs>
</ds:datastoreItem>
</file>

<file path=customXml/itemProps255.xml><?xml version="1.0" encoding="utf-8"?>
<ds:datastoreItem xmlns:ds="http://schemas.openxmlformats.org/officeDocument/2006/customXml" ds:itemID="{F9727685-F33A-4434-A16B-E0A9F0AA866B}">
  <ds:schemaRefs>
    <ds:schemaRef ds:uri="ESRI.ArcGIS.Mapping.OfficeIntegration.PowerPointInfo"/>
  </ds:schemaRefs>
</ds:datastoreItem>
</file>

<file path=customXml/itemProps256.xml><?xml version="1.0" encoding="utf-8"?>
<ds:datastoreItem xmlns:ds="http://schemas.openxmlformats.org/officeDocument/2006/customXml" ds:itemID="{A89AC352-06A0-4B9C-BA7B-486413C80ED4}">
  <ds:schemaRefs>
    <ds:schemaRef ds:uri="ESRI.ArcGIS.Mapping.OfficeIntegration.PowerPointInfo"/>
  </ds:schemaRefs>
</ds:datastoreItem>
</file>

<file path=customXml/itemProps257.xml><?xml version="1.0" encoding="utf-8"?>
<ds:datastoreItem xmlns:ds="http://schemas.openxmlformats.org/officeDocument/2006/customXml" ds:itemID="{AE59DBD4-A304-4936-8B69-770F8DB1250B}">
  <ds:schemaRefs>
    <ds:schemaRef ds:uri="ESRI.ArcGIS.Mapping.OfficeIntegration.PowerPointInfo"/>
  </ds:schemaRefs>
</ds:datastoreItem>
</file>

<file path=customXml/itemProps258.xml><?xml version="1.0" encoding="utf-8"?>
<ds:datastoreItem xmlns:ds="http://schemas.openxmlformats.org/officeDocument/2006/customXml" ds:itemID="{A93BFB71-62CD-401F-BC6A-F50D6054CD35}">
  <ds:schemaRefs>
    <ds:schemaRef ds:uri="ESRI.ArcGIS.Mapping.OfficeIntegration.PowerPointInfo"/>
  </ds:schemaRefs>
</ds:datastoreItem>
</file>

<file path=customXml/itemProps259.xml><?xml version="1.0" encoding="utf-8"?>
<ds:datastoreItem xmlns:ds="http://schemas.openxmlformats.org/officeDocument/2006/customXml" ds:itemID="{51AD16ED-7E23-4FAE-9764-902327E436F5}">
  <ds:schemaRefs>
    <ds:schemaRef ds:uri="ESRI.ArcGIS.Mapping.OfficeIntegration.PowerPointInfo"/>
  </ds:schemaRefs>
</ds:datastoreItem>
</file>

<file path=customXml/itemProps26.xml><?xml version="1.0" encoding="utf-8"?>
<ds:datastoreItem xmlns:ds="http://schemas.openxmlformats.org/officeDocument/2006/customXml" ds:itemID="{25204311-9623-4A30-B2B4-E745A4CA3DDB}">
  <ds:schemaRefs>
    <ds:schemaRef ds:uri="ESRI.ArcGIS.Mapping.OfficeIntegration.PowerPointInfo"/>
  </ds:schemaRefs>
</ds:datastoreItem>
</file>

<file path=customXml/itemProps260.xml><?xml version="1.0" encoding="utf-8"?>
<ds:datastoreItem xmlns:ds="http://schemas.openxmlformats.org/officeDocument/2006/customXml" ds:itemID="{48206095-5F79-4EEC-93F2-7A0D3B96508A}">
  <ds:schemaRefs>
    <ds:schemaRef ds:uri="ESRI.ArcGIS.Mapping.OfficeIntegration.PowerPointInfo"/>
  </ds:schemaRefs>
</ds:datastoreItem>
</file>

<file path=customXml/itemProps261.xml><?xml version="1.0" encoding="utf-8"?>
<ds:datastoreItem xmlns:ds="http://schemas.openxmlformats.org/officeDocument/2006/customXml" ds:itemID="{6CC23B28-2633-4F47-8E33-83BB16ADE559}">
  <ds:schemaRefs>
    <ds:schemaRef ds:uri="ESRI.ArcGIS.Mapping.OfficeIntegration.PowerPointInfo"/>
  </ds:schemaRefs>
</ds:datastoreItem>
</file>

<file path=customXml/itemProps262.xml><?xml version="1.0" encoding="utf-8"?>
<ds:datastoreItem xmlns:ds="http://schemas.openxmlformats.org/officeDocument/2006/customXml" ds:itemID="{78D4B218-6D59-434E-A41D-1B7F6959C160}">
  <ds:schemaRefs>
    <ds:schemaRef ds:uri="ESRI.ArcGIS.Mapping.OfficeIntegration.PowerPointInfo"/>
  </ds:schemaRefs>
</ds:datastoreItem>
</file>

<file path=customXml/itemProps263.xml><?xml version="1.0" encoding="utf-8"?>
<ds:datastoreItem xmlns:ds="http://schemas.openxmlformats.org/officeDocument/2006/customXml" ds:itemID="{BBBFEE72-F187-411E-A4E0-678854E36BC2}">
  <ds:schemaRefs>
    <ds:schemaRef ds:uri="ESRI.ArcGIS.Mapping.OfficeIntegration.PowerPointInfo"/>
  </ds:schemaRefs>
</ds:datastoreItem>
</file>

<file path=customXml/itemProps264.xml><?xml version="1.0" encoding="utf-8"?>
<ds:datastoreItem xmlns:ds="http://schemas.openxmlformats.org/officeDocument/2006/customXml" ds:itemID="{699A9CEC-E675-4DCC-8179-CF7C03F3F9C0}">
  <ds:schemaRefs>
    <ds:schemaRef ds:uri="ESRI.ArcGIS.Mapping.OfficeIntegration.PowerPointInfo"/>
  </ds:schemaRefs>
</ds:datastoreItem>
</file>

<file path=customXml/itemProps265.xml><?xml version="1.0" encoding="utf-8"?>
<ds:datastoreItem xmlns:ds="http://schemas.openxmlformats.org/officeDocument/2006/customXml" ds:itemID="{CC524B07-298D-47C1-8C00-857F0EE627BA}">
  <ds:schemaRefs>
    <ds:schemaRef ds:uri="ESRI.ArcGIS.Mapping.OfficeIntegration.PowerPointInfo"/>
  </ds:schemaRefs>
</ds:datastoreItem>
</file>

<file path=customXml/itemProps266.xml><?xml version="1.0" encoding="utf-8"?>
<ds:datastoreItem xmlns:ds="http://schemas.openxmlformats.org/officeDocument/2006/customXml" ds:itemID="{1312065A-7E81-49C9-8D8C-E0F6153296F4}">
  <ds:schemaRefs>
    <ds:schemaRef ds:uri="ESRI.ArcGIS.Mapping.OfficeIntegration.PowerPointInfo"/>
  </ds:schemaRefs>
</ds:datastoreItem>
</file>

<file path=customXml/itemProps267.xml><?xml version="1.0" encoding="utf-8"?>
<ds:datastoreItem xmlns:ds="http://schemas.openxmlformats.org/officeDocument/2006/customXml" ds:itemID="{38D4682D-AAE8-4EE5-9471-82478887B09D}">
  <ds:schemaRefs>
    <ds:schemaRef ds:uri="ESRI.ArcGIS.Mapping.OfficeIntegration.PowerPointInfo"/>
  </ds:schemaRefs>
</ds:datastoreItem>
</file>

<file path=customXml/itemProps268.xml><?xml version="1.0" encoding="utf-8"?>
<ds:datastoreItem xmlns:ds="http://schemas.openxmlformats.org/officeDocument/2006/customXml" ds:itemID="{835A446C-3341-473D-A563-9C1EC1C6C269}">
  <ds:schemaRefs>
    <ds:schemaRef ds:uri="ESRI.ArcGIS.Mapping.OfficeIntegration.PowerPointInfo"/>
  </ds:schemaRefs>
</ds:datastoreItem>
</file>

<file path=customXml/itemProps269.xml><?xml version="1.0" encoding="utf-8"?>
<ds:datastoreItem xmlns:ds="http://schemas.openxmlformats.org/officeDocument/2006/customXml" ds:itemID="{63DDF2F1-5890-4BD4-B886-266F847E417D}">
  <ds:schemaRefs>
    <ds:schemaRef ds:uri="ESRI.ArcGIS.Mapping.OfficeIntegration.PowerPointInfo"/>
  </ds:schemaRefs>
</ds:datastoreItem>
</file>

<file path=customXml/itemProps27.xml><?xml version="1.0" encoding="utf-8"?>
<ds:datastoreItem xmlns:ds="http://schemas.openxmlformats.org/officeDocument/2006/customXml" ds:itemID="{89949C3C-7708-493E-8FA6-59AB3B1EFFC9}">
  <ds:schemaRefs>
    <ds:schemaRef ds:uri="ESRI.ArcGIS.Mapping.OfficeIntegration.PowerPointInfo"/>
  </ds:schemaRefs>
</ds:datastoreItem>
</file>

<file path=customXml/itemProps270.xml><?xml version="1.0" encoding="utf-8"?>
<ds:datastoreItem xmlns:ds="http://schemas.openxmlformats.org/officeDocument/2006/customXml" ds:itemID="{1B905ADD-FD50-4A45-9C58-F07B99978F11}">
  <ds:schemaRefs>
    <ds:schemaRef ds:uri="ESRI.ArcGIS.Mapping.OfficeIntegration.PowerPointInfo"/>
  </ds:schemaRefs>
</ds:datastoreItem>
</file>

<file path=customXml/itemProps271.xml><?xml version="1.0" encoding="utf-8"?>
<ds:datastoreItem xmlns:ds="http://schemas.openxmlformats.org/officeDocument/2006/customXml" ds:itemID="{2A117E4E-70C1-4784-8EE8-4D52AC8923A6}">
  <ds:schemaRefs>
    <ds:schemaRef ds:uri="ESRI.ArcGIS.Mapping.OfficeIntegration.PowerPointInfo"/>
  </ds:schemaRefs>
</ds:datastoreItem>
</file>

<file path=customXml/itemProps272.xml><?xml version="1.0" encoding="utf-8"?>
<ds:datastoreItem xmlns:ds="http://schemas.openxmlformats.org/officeDocument/2006/customXml" ds:itemID="{1609484D-E81B-4923-A63A-B283041FC172}">
  <ds:schemaRefs>
    <ds:schemaRef ds:uri="ESRI.ArcGIS.Mapping.OfficeIntegration.PowerPointInfo"/>
  </ds:schemaRefs>
</ds:datastoreItem>
</file>

<file path=customXml/itemProps273.xml><?xml version="1.0" encoding="utf-8"?>
<ds:datastoreItem xmlns:ds="http://schemas.openxmlformats.org/officeDocument/2006/customXml" ds:itemID="{FFC8BE4D-3594-4B0E-B655-5AB2A54ECE37}">
  <ds:schemaRefs>
    <ds:schemaRef ds:uri="ESRI.ArcGIS.Mapping.OfficeIntegration.PowerPointInfo"/>
  </ds:schemaRefs>
</ds:datastoreItem>
</file>

<file path=customXml/itemProps274.xml><?xml version="1.0" encoding="utf-8"?>
<ds:datastoreItem xmlns:ds="http://schemas.openxmlformats.org/officeDocument/2006/customXml" ds:itemID="{929A1BE8-B877-45C1-BA89-391FC9D72156}">
  <ds:schemaRefs>
    <ds:schemaRef ds:uri="ESRI.ArcGIS.Mapping.OfficeIntegration.PowerPointInfo"/>
  </ds:schemaRefs>
</ds:datastoreItem>
</file>

<file path=customXml/itemProps275.xml><?xml version="1.0" encoding="utf-8"?>
<ds:datastoreItem xmlns:ds="http://schemas.openxmlformats.org/officeDocument/2006/customXml" ds:itemID="{EB355E68-DF01-468D-A2EF-A94171FBF38A}">
  <ds:schemaRefs>
    <ds:schemaRef ds:uri="ESRI.ArcGIS.Mapping.OfficeIntegration.PowerPointInfo"/>
  </ds:schemaRefs>
</ds:datastoreItem>
</file>

<file path=customXml/itemProps276.xml><?xml version="1.0" encoding="utf-8"?>
<ds:datastoreItem xmlns:ds="http://schemas.openxmlformats.org/officeDocument/2006/customXml" ds:itemID="{E2A4F31E-3279-4E34-86DD-375B3F09CE56}">
  <ds:schemaRefs>
    <ds:schemaRef ds:uri="ESRI.ArcGIS.Mapping.OfficeIntegration.PowerPointInfo"/>
  </ds:schemaRefs>
</ds:datastoreItem>
</file>

<file path=customXml/itemProps277.xml><?xml version="1.0" encoding="utf-8"?>
<ds:datastoreItem xmlns:ds="http://schemas.openxmlformats.org/officeDocument/2006/customXml" ds:itemID="{27151AC2-4C4A-4FBF-A165-7F8A6B17B55B}">
  <ds:schemaRefs>
    <ds:schemaRef ds:uri="ESRI.ArcGIS.Mapping.OfficeIntegration.PowerPointInfo"/>
  </ds:schemaRefs>
</ds:datastoreItem>
</file>

<file path=customXml/itemProps278.xml><?xml version="1.0" encoding="utf-8"?>
<ds:datastoreItem xmlns:ds="http://schemas.openxmlformats.org/officeDocument/2006/customXml" ds:itemID="{63B10566-196F-488D-A6EC-663D2FB83CFC}">
  <ds:schemaRefs>
    <ds:schemaRef ds:uri="ESRI.ArcGIS.Mapping.OfficeIntegration.PowerPointInfo"/>
  </ds:schemaRefs>
</ds:datastoreItem>
</file>

<file path=customXml/itemProps279.xml><?xml version="1.0" encoding="utf-8"?>
<ds:datastoreItem xmlns:ds="http://schemas.openxmlformats.org/officeDocument/2006/customXml" ds:itemID="{2BE3FF01-1DED-4452-81C0-D39A0B3F9FDB}">
  <ds:schemaRefs>
    <ds:schemaRef ds:uri="ESRI.ArcGIS.Mapping.OfficeIntegration.PowerPointInfo"/>
  </ds:schemaRefs>
</ds:datastoreItem>
</file>

<file path=customXml/itemProps28.xml><?xml version="1.0" encoding="utf-8"?>
<ds:datastoreItem xmlns:ds="http://schemas.openxmlformats.org/officeDocument/2006/customXml" ds:itemID="{15E1D2AF-224A-45A3-8DA9-29CE3ABDAC25}">
  <ds:schemaRefs>
    <ds:schemaRef ds:uri="ESRI.ArcGIS.Mapping.OfficeIntegration.PowerPointInfo"/>
  </ds:schemaRefs>
</ds:datastoreItem>
</file>

<file path=customXml/itemProps280.xml><?xml version="1.0" encoding="utf-8"?>
<ds:datastoreItem xmlns:ds="http://schemas.openxmlformats.org/officeDocument/2006/customXml" ds:itemID="{A232716F-B32B-4C30-82CA-0A0F63A4BCF6}">
  <ds:schemaRefs>
    <ds:schemaRef ds:uri="ESRI.ArcGIS.Mapping.OfficeIntegration.PowerPointInfo"/>
  </ds:schemaRefs>
</ds:datastoreItem>
</file>

<file path=customXml/itemProps281.xml><?xml version="1.0" encoding="utf-8"?>
<ds:datastoreItem xmlns:ds="http://schemas.openxmlformats.org/officeDocument/2006/customXml" ds:itemID="{C9E34A43-E27A-47DB-9210-C9D55E738431}">
  <ds:schemaRefs>
    <ds:schemaRef ds:uri="ESRI.ArcGIS.Mapping.OfficeIntegration.PowerPointInfo"/>
  </ds:schemaRefs>
</ds:datastoreItem>
</file>

<file path=customXml/itemProps282.xml><?xml version="1.0" encoding="utf-8"?>
<ds:datastoreItem xmlns:ds="http://schemas.openxmlformats.org/officeDocument/2006/customXml" ds:itemID="{6A9EE8D0-4BF8-4DC5-AA90-7ECC1B706D69}">
  <ds:schemaRefs>
    <ds:schemaRef ds:uri="ESRI.ArcGIS.Mapping.OfficeIntegration.PowerPointInfo"/>
  </ds:schemaRefs>
</ds:datastoreItem>
</file>

<file path=customXml/itemProps283.xml><?xml version="1.0" encoding="utf-8"?>
<ds:datastoreItem xmlns:ds="http://schemas.openxmlformats.org/officeDocument/2006/customXml" ds:itemID="{DDA5122B-5658-4A08-B9BC-E6FA07A33356}">
  <ds:schemaRefs>
    <ds:schemaRef ds:uri="ESRI.ArcGIS.Mapping.OfficeIntegration.PowerPointInfo"/>
  </ds:schemaRefs>
</ds:datastoreItem>
</file>

<file path=customXml/itemProps284.xml><?xml version="1.0" encoding="utf-8"?>
<ds:datastoreItem xmlns:ds="http://schemas.openxmlformats.org/officeDocument/2006/customXml" ds:itemID="{C9E2DDDB-B9B7-43DC-A00F-74B51B0B613A}">
  <ds:schemaRefs>
    <ds:schemaRef ds:uri="ESRI.ArcGIS.Mapping.OfficeIntegration.PowerPointInfo"/>
  </ds:schemaRefs>
</ds:datastoreItem>
</file>

<file path=customXml/itemProps285.xml><?xml version="1.0" encoding="utf-8"?>
<ds:datastoreItem xmlns:ds="http://schemas.openxmlformats.org/officeDocument/2006/customXml" ds:itemID="{CDE4F405-A064-4AC8-920E-196C482B012D}">
  <ds:schemaRefs>
    <ds:schemaRef ds:uri="ESRI.ArcGIS.Mapping.OfficeIntegration.PowerPointInfo"/>
  </ds:schemaRefs>
</ds:datastoreItem>
</file>

<file path=customXml/itemProps286.xml><?xml version="1.0" encoding="utf-8"?>
<ds:datastoreItem xmlns:ds="http://schemas.openxmlformats.org/officeDocument/2006/customXml" ds:itemID="{4ED56D2D-2040-4B8F-AF58-48321C0BC64D}">
  <ds:schemaRefs>
    <ds:schemaRef ds:uri="ESRI.ArcGIS.Mapping.OfficeIntegration.PowerPointInfo"/>
  </ds:schemaRefs>
</ds:datastoreItem>
</file>

<file path=customXml/itemProps287.xml><?xml version="1.0" encoding="utf-8"?>
<ds:datastoreItem xmlns:ds="http://schemas.openxmlformats.org/officeDocument/2006/customXml" ds:itemID="{68947DED-037C-438F-9FE5-FBD1AFE40B2F}">
  <ds:schemaRefs>
    <ds:schemaRef ds:uri="ESRI.ArcGIS.Mapping.OfficeIntegration.PowerPointInfo"/>
  </ds:schemaRefs>
</ds:datastoreItem>
</file>

<file path=customXml/itemProps288.xml><?xml version="1.0" encoding="utf-8"?>
<ds:datastoreItem xmlns:ds="http://schemas.openxmlformats.org/officeDocument/2006/customXml" ds:itemID="{C0B98228-99AA-414D-84D6-26DC75D7EC30}">
  <ds:schemaRefs>
    <ds:schemaRef ds:uri="ESRI.ArcGIS.Mapping.OfficeIntegration.PowerPointInfo"/>
  </ds:schemaRefs>
</ds:datastoreItem>
</file>

<file path=customXml/itemProps289.xml><?xml version="1.0" encoding="utf-8"?>
<ds:datastoreItem xmlns:ds="http://schemas.openxmlformats.org/officeDocument/2006/customXml" ds:itemID="{7D2FF132-DA4C-48E5-98C0-50B54E3AD2E7}">
  <ds:schemaRefs>
    <ds:schemaRef ds:uri="ESRI.ArcGIS.Mapping.OfficeIntegration.PowerPointInfo"/>
  </ds:schemaRefs>
</ds:datastoreItem>
</file>

<file path=customXml/itemProps29.xml><?xml version="1.0" encoding="utf-8"?>
<ds:datastoreItem xmlns:ds="http://schemas.openxmlformats.org/officeDocument/2006/customXml" ds:itemID="{9F1735E8-1472-4A6E-85C0-58E8359540AC}">
  <ds:schemaRefs>
    <ds:schemaRef ds:uri="ESRI.ArcGIS.Mapping.OfficeIntegration.PowerPointInfo"/>
  </ds:schemaRefs>
</ds:datastoreItem>
</file>

<file path=customXml/itemProps290.xml><?xml version="1.0" encoding="utf-8"?>
<ds:datastoreItem xmlns:ds="http://schemas.openxmlformats.org/officeDocument/2006/customXml" ds:itemID="{3FCE5ACE-1AC0-47A2-B9A8-2EF91DDF7B6A}">
  <ds:schemaRefs>
    <ds:schemaRef ds:uri="ESRI.ArcGIS.Mapping.OfficeIntegration.PowerPointInfo"/>
  </ds:schemaRefs>
</ds:datastoreItem>
</file>

<file path=customXml/itemProps291.xml><?xml version="1.0" encoding="utf-8"?>
<ds:datastoreItem xmlns:ds="http://schemas.openxmlformats.org/officeDocument/2006/customXml" ds:itemID="{AB622600-EFBB-484C-AEC8-16745E3621CC}">
  <ds:schemaRefs>
    <ds:schemaRef ds:uri="ESRI.ArcGIS.Mapping.OfficeIntegration.PowerPointInfo"/>
  </ds:schemaRefs>
</ds:datastoreItem>
</file>

<file path=customXml/itemProps292.xml><?xml version="1.0" encoding="utf-8"?>
<ds:datastoreItem xmlns:ds="http://schemas.openxmlformats.org/officeDocument/2006/customXml" ds:itemID="{CB262881-1D88-4A05-9A82-FB17898F2C5C}">
  <ds:schemaRefs>
    <ds:schemaRef ds:uri="ESRI.ArcGIS.Mapping.OfficeIntegration.PowerPointInfo"/>
  </ds:schemaRefs>
</ds:datastoreItem>
</file>

<file path=customXml/itemProps293.xml><?xml version="1.0" encoding="utf-8"?>
<ds:datastoreItem xmlns:ds="http://schemas.openxmlformats.org/officeDocument/2006/customXml" ds:itemID="{BC32ACFA-9E0E-46CB-9742-E4A5BD4A85B0}">
  <ds:schemaRefs>
    <ds:schemaRef ds:uri="ESRI.ArcGIS.Mapping.OfficeIntegration.PowerPointInfo"/>
  </ds:schemaRefs>
</ds:datastoreItem>
</file>

<file path=customXml/itemProps294.xml><?xml version="1.0" encoding="utf-8"?>
<ds:datastoreItem xmlns:ds="http://schemas.openxmlformats.org/officeDocument/2006/customXml" ds:itemID="{0332D3EC-BA58-401F-9BAE-368E4C732559}">
  <ds:schemaRefs>
    <ds:schemaRef ds:uri="ESRI.ArcGIS.Mapping.OfficeIntegration.PowerPointInfo"/>
  </ds:schemaRefs>
</ds:datastoreItem>
</file>

<file path=customXml/itemProps295.xml><?xml version="1.0" encoding="utf-8"?>
<ds:datastoreItem xmlns:ds="http://schemas.openxmlformats.org/officeDocument/2006/customXml" ds:itemID="{DCA52265-5F77-4104-8F3C-EC83EA14BC25}">
  <ds:schemaRefs>
    <ds:schemaRef ds:uri="ESRI.ArcGIS.Mapping.OfficeIntegration.PowerPointInfo"/>
  </ds:schemaRefs>
</ds:datastoreItem>
</file>

<file path=customXml/itemProps296.xml><?xml version="1.0" encoding="utf-8"?>
<ds:datastoreItem xmlns:ds="http://schemas.openxmlformats.org/officeDocument/2006/customXml" ds:itemID="{23228925-98EA-4992-8F92-E7A818EDEF65}">
  <ds:schemaRefs>
    <ds:schemaRef ds:uri="ESRI.ArcGIS.Mapping.OfficeIntegration.PowerPointInfo"/>
  </ds:schemaRefs>
</ds:datastoreItem>
</file>

<file path=customXml/itemProps297.xml><?xml version="1.0" encoding="utf-8"?>
<ds:datastoreItem xmlns:ds="http://schemas.openxmlformats.org/officeDocument/2006/customXml" ds:itemID="{22B233C7-125A-41A2-8EAD-6F48DCEF1C17}">
  <ds:schemaRefs>
    <ds:schemaRef ds:uri="ESRI.ArcGIS.Mapping.OfficeIntegration.PowerPointInfo"/>
  </ds:schemaRefs>
</ds:datastoreItem>
</file>

<file path=customXml/itemProps298.xml><?xml version="1.0" encoding="utf-8"?>
<ds:datastoreItem xmlns:ds="http://schemas.openxmlformats.org/officeDocument/2006/customXml" ds:itemID="{409FC090-673C-4E0F-836E-9250BAB6895A}">
  <ds:schemaRefs>
    <ds:schemaRef ds:uri="ESRI.ArcGIS.Mapping.OfficeIntegration.PowerPointInfo"/>
  </ds:schemaRefs>
</ds:datastoreItem>
</file>

<file path=customXml/itemProps299.xml><?xml version="1.0" encoding="utf-8"?>
<ds:datastoreItem xmlns:ds="http://schemas.openxmlformats.org/officeDocument/2006/customXml" ds:itemID="{96E3C855-F26D-4F12-AF37-CF8D78B5B8FA}">
  <ds:schemaRefs>
    <ds:schemaRef ds:uri="ESRI.ArcGIS.Mapping.OfficeIntegration.PowerPointInfo"/>
  </ds:schemaRefs>
</ds:datastoreItem>
</file>

<file path=customXml/itemProps3.xml><?xml version="1.0" encoding="utf-8"?>
<ds:datastoreItem xmlns:ds="http://schemas.openxmlformats.org/officeDocument/2006/customXml" ds:itemID="{255576EB-7CB5-4D7F-929C-53620353330C}">
  <ds:schemaRefs>
    <ds:schemaRef ds:uri="ESRI.ArcGIS.Mapping.OfficeIntegration.PowerPointInfo"/>
  </ds:schemaRefs>
</ds:datastoreItem>
</file>

<file path=customXml/itemProps30.xml><?xml version="1.0" encoding="utf-8"?>
<ds:datastoreItem xmlns:ds="http://schemas.openxmlformats.org/officeDocument/2006/customXml" ds:itemID="{1C6CF32A-51AC-4991-853B-6C1924606CB2}">
  <ds:schemaRefs>
    <ds:schemaRef ds:uri="ESRI.ArcGIS.Mapping.OfficeIntegration.PowerPointInfo"/>
  </ds:schemaRefs>
</ds:datastoreItem>
</file>

<file path=customXml/itemProps300.xml><?xml version="1.0" encoding="utf-8"?>
<ds:datastoreItem xmlns:ds="http://schemas.openxmlformats.org/officeDocument/2006/customXml" ds:itemID="{D13D2AD5-347B-44F4-8CCF-D9C41265E8D9}">
  <ds:schemaRefs>
    <ds:schemaRef ds:uri="ESRI.ArcGIS.Mapping.OfficeIntegration.PowerPointInfo"/>
  </ds:schemaRefs>
</ds:datastoreItem>
</file>

<file path=customXml/itemProps301.xml><?xml version="1.0" encoding="utf-8"?>
<ds:datastoreItem xmlns:ds="http://schemas.openxmlformats.org/officeDocument/2006/customXml" ds:itemID="{954FD4FF-B2CE-4AE1-88C5-CFB8C26AB8A2}">
  <ds:schemaRefs>
    <ds:schemaRef ds:uri="ESRI.ArcGIS.Mapping.OfficeIntegration.PowerPointInfo"/>
  </ds:schemaRefs>
</ds:datastoreItem>
</file>

<file path=customXml/itemProps302.xml><?xml version="1.0" encoding="utf-8"?>
<ds:datastoreItem xmlns:ds="http://schemas.openxmlformats.org/officeDocument/2006/customXml" ds:itemID="{31B8BDFC-3497-409F-8039-FCC768894EBC}">
  <ds:schemaRefs>
    <ds:schemaRef ds:uri="ESRI.ArcGIS.Mapping.OfficeIntegration.PowerPointInfo"/>
  </ds:schemaRefs>
</ds:datastoreItem>
</file>

<file path=customXml/itemProps303.xml><?xml version="1.0" encoding="utf-8"?>
<ds:datastoreItem xmlns:ds="http://schemas.openxmlformats.org/officeDocument/2006/customXml" ds:itemID="{76BAC73D-A393-4D83-A4E5-3F136C9DAD92}">
  <ds:schemaRefs>
    <ds:schemaRef ds:uri="ESRI.ArcGIS.Mapping.OfficeIntegration.PowerPointInfo"/>
  </ds:schemaRefs>
</ds:datastoreItem>
</file>

<file path=customXml/itemProps304.xml><?xml version="1.0" encoding="utf-8"?>
<ds:datastoreItem xmlns:ds="http://schemas.openxmlformats.org/officeDocument/2006/customXml" ds:itemID="{90DE0B3B-8AFE-4FA5-9B7D-BDFE73F05FBC}">
  <ds:schemaRefs>
    <ds:schemaRef ds:uri="ESRI.ArcGIS.Mapping.OfficeIntegration.PowerPointInfo"/>
  </ds:schemaRefs>
</ds:datastoreItem>
</file>

<file path=customXml/itemProps305.xml><?xml version="1.0" encoding="utf-8"?>
<ds:datastoreItem xmlns:ds="http://schemas.openxmlformats.org/officeDocument/2006/customXml" ds:itemID="{3F0FD75E-018A-45E3-90D4-62C9184F128B}">
  <ds:schemaRefs>
    <ds:schemaRef ds:uri="ESRI.ArcGIS.Mapping.OfficeIntegration.PowerPointInfo"/>
  </ds:schemaRefs>
</ds:datastoreItem>
</file>

<file path=customXml/itemProps306.xml><?xml version="1.0" encoding="utf-8"?>
<ds:datastoreItem xmlns:ds="http://schemas.openxmlformats.org/officeDocument/2006/customXml" ds:itemID="{AA93E959-351A-4BD5-802F-83FD7541E2D9}">
  <ds:schemaRefs>
    <ds:schemaRef ds:uri="ESRI.ArcGIS.Mapping.OfficeIntegration.PowerPointInfo"/>
  </ds:schemaRefs>
</ds:datastoreItem>
</file>

<file path=customXml/itemProps307.xml><?xml version="1.0" encoding="utf-8"?>
<ds:datastoreItem xmlns:ds="http://schemas.openxmlformats.org/officeDocument/2006/customXml" ds:itemID="{FAEE0BA8-CE0A-48E0-A395-25320B807C71}">
  <ds:schemaRefs>
    <ds:schemaRef ds:uri="ESRI.ArcGIS.Mapping.OfficeIntegration.PowerPointInfo"/>
  </ds:schemaRefs>
</ds:datastoreItem>
</file>

<file path=customXml/itemProps308.xml><?xml version="1.0" encoding="utf-8"?>
<ds:datastoreItem xmlns:ds="http://schemas.openxmlformats.org/officeDocument/2006/customXml" ds:itemID="{24649F48-6035-49DB-A0E7-45CBFA8E1984}">
  <ds:schemaRefs>
    <ds:schemaRef ds:uri="ESRI.ArcGIS.Mapping.OfficeIntegration.PowerPointInfo"/>
  </ds:schemaRefs>
</ds:datastoreItem>
</file>

<file path=customXml/itemProps309.xml><?xml version="1.0" encoding="utf-8"?>
<ds:datastoreItem xmlns:ds="http://schemas.openxmlformats.org/officeDocument/2006/customXml" ds:itemID="{D57AD5DD-D565-47EE-A50D-07B69C31C3B1}">
  <ds:schemaRefs>
    <ds:schemaRef ds:uri="ESRI.ArcGIS.Mapping.OfficeIntegration.PowerPointInfo"/>
  </ds:schemaRefs>
</ds:datastoreItem>
</file>

<file path=customXml/itemProps31.xml><?xml version="1.0" encoding="utf-8"?>
<ds:datastoreItem xmlns:ds="http://schemas.openxmlformats.org/officeDocument/2006/customXml" ds:itemID="{1719F575-CF99-4F07-BC8F-2EBF8FB5BC99}">
  <ds:schemaRefs>
    <ds:schemaRef ds:uri="ESRI.ArcGIS.Mapping.OfficeIntegration.PowerPointInfo"/>
  </ds:schemaRefs>
</ds:datastoreItem>
</file>

<file path=customXml/itemProps310.xml><?xml version="1.0" encoding="utf-8"?>
<ds:datastoreItem xmlns:ds="http://schemas.openxmlformats.org/officeDocument/2006/customXml" ds:itemID="{159349AD-BA4F-4389-B41E-BAA36CA54766}">
  <ds:schemaRefs>
    <ds:schemaRef ds:uri="ESRI.ArcGIS.Mapping.OfficeIntegration.PowerPointInfo"/>
  </ds:schemaRefs>
</ds:datastoreItem>
</file>

<file path=customXml/itemProps311.xml><?xml version="1.0" encoding="utf-8"?>
<ds:datastoreItem xmlns:ds="http://schemas.openxmlformats.org/officeDocument/2006/customXml" ds:itemID="{63A9CB91-31F6-4921-A835-4EAD9643CACE}">
  <ds:schemaRefs>
    <ds:schemaRef ds:uri="ESRI.ArcGIS.Mapping.OfficeIntegration.PowerPointInfo"/>
  </ds:schemaRefs>
</ds:datastoreItem>
</file>

<file path=customXml/itemProps312.xml><?xml version="1.0" encoding="utf-8"?>
<ds:datastoreItem xmlns:ds="http://schemas.openxmlformats.org/officeDocument/2006/customXml" ds:itemID="{12E24BCC-A485-4BD3-A943-AFB80F4EA54F}">
  <ds:schemaRefs>
    <ds:schemaRef ds:uri="ESRI.ArcGIS.Mapping.OfficeIntegration.PowerPointInfo"/>
  </ds:schemaRefs>
</ds:datastoreItem>
</file>

<file path=customXml/itemProps313.xml><?xml version="1.0" encoding="utf-8"?>
<ds:datastoreItem xmlns:ds="http://schemas.openxmlformats.org/officeDocument/2006/customXml" ds:itemID="{5DF4B2BC-DC27-4D08-93F9-C7CB1C1CA90F}">
  <ds:schemaRefs>
    <ds:schemaRef ds:uri="ESRI.ArcGIS.Mapping.OfficeIntegration.PowerPointInfo"/>
  </ds:schemaRefs>
</ds:datastoreItem>
</file>

<file path=customXml/itemProps314.xml><?xml version="1.0" encoding="utf-8"?>
<ds:datastoreItem xmlns:ds="http://schemas.openxmlformats.org/officeDocument/2006/customXml" ds:itemID="{A630B722-982B-4E69-8F39-708F20A6A7DB}">
  <ds:schemaRefs>
    <ds:schemaRef ds:uri="ESRI.ArcGIS.Mapping.OfficeIntegration.PowerPointInfo"/>
  </ds:schemaRefs>
</ds:datastoreItem>
</file>

<file path=customXml/itemProps315.xml><?xml version="1.0" encoding="utf-8"?>
<ds:datastoreItem xmlns:ds="http://schemas.openxmlformats.org/officeDocument/2006/customXml" ds:itemID="{4D6960F3-DB04-4156-9952-B7A7EFE3C386}">
  <ds:schemaRefs>
    <ds:schemaRef ds:uri="ESRI.ArcGIS.Mapping.OfficeIntegration.PowerPointInfo"/>
  </ds:schemaRefs>
</ds:datastoreItem>
</file>

<file path=customXml/itemProps316.xml><?xml version="1.0" encoding="utf-8"?>
<ds:datastoreItem xmlns:ds="http://schemas.openxmlformats.org/officeDocument/2006/customXml" ds:itemID="{7F910E6F-802F-411C-A572-6733F67BF4F6}">
  <ds:schemaRefs>
    <ds:schemaRef ds:uri="ESRI.ArcGIS.Mapping.OfficeIntegration.PowerPointInfo"/>
  </ds:schemaRefs>
</ds:datastoreItem>
</file>

<file path=customXml/itemProps317.xml><?xml version="1.0" encoding="utf-8"?>
<ds:datastoreItem xmlns:ds="http://schemas.openxmlformats.org/officeDocument/2006/customXml" ds:itemID="{8D203113-39AC-4A65-BC91-6862A08405A8}">
  <ds:schemaRefs>
    <ds:schemaRef ds:uri="ESRI.ArcGIS.Mapping.OfficeIntegration.PowerPointInfo"/>
  </ds:schemaRefs>
</ds:datastoreItem>
</file>

<file path=customXml/itemProps318.xml><?xml version="1.0" encoding="utf-8"?>
<ds:datastoreItem xmlns:ds="http://schemas.openxmlformats.org/officeDocument/2006/customXml" ds:itemID="{F1AD8393-993F-418B-A973-6AD0B0FF17E6}">
  <ds:schemaRefs>
    <ds:schemaRef ds:uri="ESRI.ArcGIS.Mapping.OfficeIntegration.PowerPointInfo"/>
  </ds:schemaRefs>
</ds:datastoreItem>
</file>

<file path=customXml/itemProps319.xml><?xml version="1.0" encoding="utf-8"?>
<ds:datastoreItem xmlns:ds="http://schemas.openxmlformats.org/officeDocument/2006/customXml" ds:itemID="{9C566FCB-81FF-4A75-A8CC-7A6151BC8C92}">
  <ds:schemaRefs>
    <ds:schemaRef ds:uri="ESRI.ArcGIS.Mapping.OfficeIntegration.PowerPointInfo"/>
  </ds:schemaRefs>
</ds:datastoreItem>
</file>

<file path=customXml/itemProps32.xml><?xml version="1.0" encoding="utf-8"?>
<ds:datastoreItem xmlns:ds="http://schemas.openxmlformats.org/officeDocument/2006/customXml" ds:itemID="{75FD3318-054E-4252-A7B4-65ABE977B853}">
  <ds:schemaRefs>
    <ds:schemaRef ds:uri="ESRI.ArcGIS.Mapping.OfficeIntegration.PowerPointInfo"/>
  </ds:schemaRefs>
</ds:datastoreItem>
</file>

<file path=customXml/itemProps320.xml><?xml version="1.0" encoding="utf-8"?>
<ds:datastoreItem xmlns:ds="http://schemas.openxmlformats.org/officeDocument/2006/customXml" ds:itemID="{2669A50B-E7FF-496A-97DE-D57275A9ADD5}">
  <ds:schemaRefs>
    <ds:schemaRef ds:uri="ESRI.ArcGIS.Mapping.OfficeIntegration.PowerPointInfo"/>
  </ds:schemaRefs>
</ds:datastoreItem>
</file>

<file path=customXml/itemProps321.xml><?xml version="1.0" encoding="utf-8"?>
<ds:datastoreItem xmlns:ds="http://schemas.openxmlformats.org/officeDocument/2006/customXml" ds:itemID="{FE062B0A-1D43-405C-BAF9-FE572A736A35}">
  <ds:schemaRefs>
    <ds:schemaRef ds:uri="ESRI.ArcGIS.Mapping.OfficeIntegration.PowerPointInfo"/>
  </ds:schemaRefs>
</ds:datastoreItem>
</file>

<file path=customXml/itemProps322.xml><?xml version="1.0" encoding="utf-8"?>
<ds:datastoreItem xmlns:ds="http://schemas.openxmlformats.org/officeDocument/2006/customXml" ds:itemID="{24D13718-079A-4184-AD2C-4ED5F8DEDB9F}">
  <ds:schemaRefs>
    <ds:schemaRef ds:uri="ESRI.ArcGIS.Mapping.OfficeIntegration.PowerPointInfo"/>
  </ds:schemaRefs>
</ds:datastoreItem>
</file>

<file path=customXml/itemProps323.xml><?xml version="1.0" encoding="utf-8"?>
<ds:datastoreItem xmlns:ds="http://schemas.openxmlformats.org/officeDocument/2006/customXml" ds:itemID="{B4760851-4FCA-4294-9CEF-7C18B0F461FF}">
  <ds:schemaRefs>
    <ds:schemaRef ds:uri="ESRI.ArcGIS.Mapping.OfficeIntegration.PowerPointInfo"/>
  </ds:schemaRefs>
</ds:datastoreItem>
</file>

<file path=customXml/itemProps324.xml><?xml version="1.0" encoding="utf-8"?>
<ds:datastoreItem xmlns:ds="http://schemas.openxmlformats.org/officeDocument/2006/customXml" ds:itemID="{A3B68613-746D-48C5-89B2-C16AB52B5146}">
  <ds:schemaRefs>
    <ds:schemaRef ds:uri="ESRI.ArcGIS.Mapping.OfficeIntegration.PowerPointInfo"/>
  </ds:schemaRefs>
</ds:datastoreItem>
</file>

<file path=customXml/itemProps325.xml><?xml version="1.0" encoding="utf-8"?>
<ds:datastoreItem xmlns:ds="http://schemas.openxmlformats.org/officeDocument/2006/customXml" ds:itemID="{4793023D-6AA9-4E9C-9157-079D2ABA5A92}">
  <ds:schemaRefs>
    <ds:schemaRef ds:uri="ESRI.ArcGIS.Mapping.OfficeIntegration.PowerPointInfo"/>
  </ds:schemaRefs>
</ds:datastoreItem>
</file>

<file path=customXml/itemProps326.xml><?xml version="1.0" encoding="utf-8"?>
<ds:datastoreItem xmlns:ds="http://schemas.openxmlformats.org/officeDocument/2006/customXml" ds:itemID="{2C65C7E6-9D99-43C5-BF6B-968FD5F3FB5A}">
  <ds:schemaRefs>
    <ds:schemaRef ds:uri="ESRI.ArcGIS.Mapping.OfficeIntegration.PowerPointInfo"/>
  </ds:schemaRefs>
</ds:datastoreItem>
</file>

<file path=customXml/itemProps327.xml><?xml version="1.0" encoding="utf-8"?>
<ds:datastoreItem xmlns:ds="http://schemas.openxmlformats.org/officeDocument/2006/customXml" ds:itemID="{07720BEE-D936-4B47-A06D-D01657F1DFF3}">
  <ds:schemaRefs>
    <ds:schemaRef ds:uri="ESRI.ArcGIS.Mapping.OfficeIntegration.PowerPointInfo"/>
  </ds:schemaRefs>
</ds:datastoreItem>
</file>

<file path=customXml/itemProps328.xml><?xml version="1.0" encoding="utf-8"?>
<ds:datastoreItem xmlns:ds="http://schemas.openxmlformats.org/officeDocument/2006/customXml" ds:itemID="{7C338352-2E5B-4D22-95E1-098757A9656A}">
  <ds:schemaRefs>
    <ds:schemaRef ds:uri="ESRI.ArcGIS.Mapping.OfficeIntegration.PowerPointInfo"/>
  </ds:schemaRefs>
</ds:datastoreItem>
</file>

<file path=customXml/itemProps329.xml><?xml version="1.0" encoding="utf-8"?>
<ds:datastoreItem xmlns:ds="http://schemas.openxmlformats.org/officeDocument/2006/customXml" ds:itemID="{68D840DC-7343-4BCA-889D-AEC148CC975D}">
  <ds:schemaRefs>
    <ds:schemaRef ds:uri="ESRI.ArcGIS.Mapping.OfficeIntegration.PowerPointInfo"/>
  </ds:schemaRefs>
</ds:datastoreItem>
</file>

<file path=customXml/itemProps33.xml><?xml version="1.0" encoding="utf-8"?>
<ds:datastoreItem xmlns:ds="http://schemas.openxmlformats.org/officeDocument/2006/customXml" ds:itemID="{83EFA762-6FEC-487D-B4C8-A80CB329EBFA}">
  <ds:schemaRefs>
    <ds:schemaRef ds:uri="ESRI.ArcGIS.Mapping.OfficeIntegration.PowerPointInfo"/>
  </ds:schemaRefs>
</ds:datastoreItem>
</file>

<file path=customXml/itemProps330.xml><?xml version="1.0" encoding="utf-8"?>
<ds:datastoreItem xmlns:ds="http://schemas.openxmlformats.org/officeDocument/2006/customXml" ds:itemID="{3A2107FF-529A-4800-B757-4F312DBB08DA}">
  <ds:schemaRefs>
    <ds:schemaRef ds:uri="ESRI.ArcGIS.Mapping.OfficeIntegration.PowerPointInfo"/>
  </ds:schemaRefs>
</ds:datastoreItem>
</file>

<file path=customXml/itemProps331.xml><?xml version="1.0" encoding="utf-8"?>
<ds:datastoreItem xmlns:ds="http://schemas.openxmlformats.org/officeDocument/2006/customXml" ds:itemID="{CFAB5B67-2091-402B-919C-4BCB7311684D}">
  <ds:schemaRefs>
    <ds:schemaRef ds:uri="ESRI.ArcGIS.Mapping.OfficeIntegration.PowerPointInfo"/>
  </ds:schemaRefs>
</ds:datastoreItem>
</file>

<file path=customXml/itemProps332.xml><?xml version="1.0" encoding="utf-8"?>
<ds:datastoreItem xmlns:ds="http://schemas.openxmlformats.org/officeDocument/2006/customXml" ds:itemID="{832DD4A9-F2A7-432C-9DE3-0449129F6638}">
  <ds:schemaRefs>
    <ds:schemaRef ds:uri="ESRI.ArcGIS.Mapping.OfficeIntegration.PowerPointInfo"/>
  </ds:schemaRefs>
</ds:datastoreItem>
</file>

<file path=customXml/itemProps333.xml><?xml version="1.0" encoding="utf-8"?>
<ds:datastoreItem xmlns:ds="http://schemas.openxmlformats.org/officeDocument/2006/customXml" ds:itemID="{7DAD2B8C-663D-4924-8B9B-F9289D0422D2}">
  <ds:schemaRefs>
    <ds:schemaRef ds:uri="ESRI.ArcGIS.Mapping.OfficeIntegration.PowerPointInfo"/>
  </ds:schemaRefs>
</ds:datastoreItem>
</file>

<file path=customXml/itemProps334.xml><?xml version="1.0" encoding="utf-8"?>
<ds:datastoreItem xmlns:ds="http://schemas.openxmlformats.org/officeDocument/2006/customXml" ds:itemID="{17F40D20-C360-4EE6-BA0F-F999D6AA45A6}">
  <ds:schemaRefs>
    <ds:schemaRef ds:uri="ESRI.ArcGIS.Mapping.OfficeIntegration.PowerPointInfo"/>
  </ds:schemaRefs>
</ds:datastoreItem>
</file>

<file path=customXml/itemProps335.xml><?xml version="1.0" encoding="utf-8"?>
<ds:datastoreItem xmlns:ds="http://schemas.openxmlformats.org/officeDocument/2006/customXml" ds:itemID="{BFB9DA79-C125-4CDD-AD93-14DD2391B8E6}">
  <ds:schemaRefs>
    <ds:schemaRef ds:uri="ESRI.ArcGIS.Mapping.OfficeIntegration.PowerPointInfo"/>
  </ds:schemaRefs>
</ds:datastoreItem>
</file>

<file path=customXml/itemProps336.xml><?xml version="1.0" encoding="utf-8"?>
<ds:datastoreItem xmlns:ds="http://schemas.openxmlformats.org/officeDocument/2006/customXml" ds:itemID="{99AAC2B7-EBA5-4DD1-BCD2-845DAD995047}">
  <ds:schemaRefs>
    <ds:schemaRef ds:uri="ESRI.ArcGIS.Mapping.OfficeIntegration.PowerPointInfo"/>
  </ds:schemaRefs>
</ds:datastoreItem>
</file>

<file path=customXml/itemProps337.xml><?xml version="1.0" encoding="utf-8"?>
<ds:datastoreItem xmlns:ds="http://schemas.openxmlformats.org/officeDocument/2006/customXml" ds:itemID="{E53122F0-1C3F-4B70-8E5D-CEC4092D37E0}">
  <ds:schemaRefs>
    <ds:schemaRef ds:uri="ESRI.ArcGIS.Mapping.OfficeIntegration.PowerPointInfo"/>
  </ds:schemaRefs>
</ds:datastoreItem>
</file>

<file path=customXml/itemProps338.xml><?xml version="1.0" encoding="utf-8"?>
<ds:datastoreItem xmlns:ds="http://schemas.openxmlformats.org/officeDocument/2006/customXml" ds:itemID="{C700FBE8-8579-468A-B54A-A0D2E3152AAD}">
  <ds:schemaRefs>
    <ds:schemaRef ds:uri="ESRI.ArcGIS.Mapping.OfficeIntegration.PowerPointInfo"/>
  </ds:schemaRefs>
</ds:datastoreItem>
</file>

<file path=customXml/itemProps339.xml><?xml version="1.0" encoding="utf-8"?>
<ds:datastoreItem xmlns:ds="http://schemas.openxmlformats.org/officeDocument/2006/customXml" ds:itemID="{DBD50120-5DA2-4CC8-AB61-E049C390DF45}">
  <ds:schemaRefs>
    <ds:schemaRef ds:uri="ESRI.ArcGIS.Mapping.OfficeIntegration.PowerPointInfo"/>
  </ds:schemaRefs>
</ds:datastoreItem>
</file>

<file path=customXml/itemProps34.xml><?xml version="1.0" encoding="utf-8"?>
<ds:datastoreItem xmlns:ds="http://schemas.openxmlformats.org/officeDocument/2006/customXml" ds:itemID="{D34F1F31-23BF-4666-859D-101AACDE14A9}">
  <ds:schemaRefs>
    <ds:schemaRef ds:uri="ESRI.ArcGIS.Mapping.OfficeIntegration.PowerPointInfo"/>
  </ds:schemaRefs>
</ds:datastoreItem>
</file>

<file path=customXml/itemProps340.xml><?xml version="1.0" encoding="utf-8"?>
<ds:datastoreItem xmlns:ds="http://schemas.openxmlformats.org/officeDocument/2006/customXml" ds:itemID="{70ABFD7C-D91F-4705-853C-40D5A85ECDA3}">
  <ds:schemaRefs>
    <ds:schemaRef ds:uri="ESRI.ArcGIS.Mapping.OfficeIntegration.PowerPointInfo"/>
  </ds:schemaRefs>
</ds:datastoreItem>
</file>

<file path=customXml/itemProps341.xml><?xml version="1.0" encoding="utf-8"?>
<ds:datastoreItem xmlns:ds="http://schemas.openxmlformats.org/officeDocument/2006/customXml" ds:itemID="{8EF62105-9F25-4E2B-B839-FA604348319F}">
  <ds:schemaRefs>
    <ds:schemaRef ds:uri="ESRI.ArcGIS.Mapping.OfficeIntegration.PowerPointInfo"/>
  </ds:schemaRefs>
</ds:datastoreItem>
</file>

<file path=customXml/itemProps342.xml><?xml version="1.0" encoding="utf-8"?>
<ds:datastoreItem xmlns:ds="http://schemas.openxmlformats.org/officeDocument/2006/customXml" ds:itemID="{693DCADC-3F89-4C79-9249-70F5FCD48E57}">
  <ds:schemaRefs>
    <ds:schemaRef ds:uri="ESRI.ArcGIS.Mapping.OfficeIntegration.PowerPointInfo"/>
  </ds:schemaRefs>
</ds:datastoreItem>
</file>

<file path=customXml/itemProps343.xml><?xml version="1.0" encoding="utf-8"?>
<ds:datastoreItem xmlns:ds="http://schemas.openxmlformats.org/officeDocument/2006/customXml" ds:itemID="{A0B5DC4A-9EA8-4C44-9E01-26704D15F9DB}">
  <ds:schemaRefs>
    <ds:schemaRef ds:uri="ESRI.ArcGIS.Mapping.OfficeIntegration.PowerPointInfo"/>
  </ds:schemaRefs>
</ds:datastoreItem>
</file>

<file path=customXml/itemProps344.xml><?xml version="1.0" encoding="utf-8"?>
<ds:datastoreItem xmlns:ds="http://schemas.openxmlformats.org/officeDocument/2006/customXml" ds:itemID="{9EA0C81A-58CF-4435-858D-C2A4FE00077F}">
  <ds:schemaRefs>
    <ds:schemaRef ds:uri="ESRI.ArcGIS.Mapping.OfficeIntegration.PowerPointInfo"/>
  </ds:schemaRefs>
</ds:datastoreItem>
</file>

<file path=customXml/itemProps345.xml><?xml version="1.0" encoding="utf-8"?>
<ds:datastoreItem xmlns:ds="http://schemas.openxmlformats.org/officeDocument/2006/customXml" ds:itemID="{0A523B6A-129D-456C-8559-11CB26884F52}">
  <ds:schemaRefs>
    <ds:schemaRef ds:uri="ESRI.ArcGIS.Mapping.OfficeIntegration.PowerPointInfo"/>
  </ds:schemaRefs>
</ds:datastoreItem>
</file>

<file path=customXml/itemProps346.xml><?xml version="1.0" encoding="utf-8"?>
<ds:datastoreItem xmlns:ds="http://schemas.openxmlformats.org/officeDocument/2006/customXml" ds:itemID="{8E8FD25A-30E5-4DEB-8EB8-E2BA1E655EED}">
  <ds:schemaRefs>
    <ds:schemaRef ds:uri="ESRI.ArcGIS.Mapping.OfficeIntegration.PowerPointInfo"/>
  </ds:schemaRefs>
</ds:datastoreItem>
</file>

<file path=customXml/itemProps347.xml><?xml version="1.0" encoding="utf-8"?>
<ds:datastoreItem xmlns:ds="http://schemas.openxmlformats.org/officeDocument/2006/customXml" ds:itemID="{B9C6184D-3199-49A3-9934-9D5D236ADBB7}">
  <ds:schemaRefs>
    <ds:schemaRef ds:uri="ESRI.ArcGIS.Mapping.OfficeIntegration.PowerPointInfo"/>
  </ds:schemaRefs>
</ds:datastoreItem>
</file>

<file path=customXml/itemProps348.xml><?xml version="1.0" encoding="utf-8"?>
<ds:datastoreItem xmlns:ds="http://schemas.openxmlformats.org/officeDocument/2006/customXml" ds:itemID="{6F61EF27-EB5F-4EB0-8A2E-5B5DC634DD9E}">
  <ds:schemaRefs>
    <ds:schemaRef ds:uri="ESRI.ArcGIS.Mapping.OfficeIntegration.PowerPointInfo"/>
  </ds:schemaRefs>
</ds:datastoreItem>
</file>

<file path=customXml/itemProps349.xml><?xml version="1.0" encoding="utf-8"?>
<ds:datastoreItem xmlns:ds="http://schemas.openxmlformats.org/officeDocument/2006/customXml" ds:itemID="{68C92B06-3798-4328-93DF-CED6A616708B}">
  <ds:schemaRefs>
    <ds:schemaRef ds:uri="ESRI.ArcGIS.Mapping.OfficeIntegration.PowerPointInfo"/>
  </ds:schemaRefs>
</ds:datastoreItem>
</file>

<file path=customXml/itemProps35.xml><?xml version="1.0" encoding="utf-8"?>
<ds:datastoreItem xmlns:ds="http://schemas.openxmlformats.org/officeDocument/2006/customXml" ds:itemID="{D5FB8968-065F-4961-8CD8-8DF5B2D72A66}">
  <ds:schemaRefs>
    <ds:schemaRef ds:uri="ESRI.ArcGIS.Mapping.OfficeIntegration.PowerPointInfo"/>
  </ds:schemaRefs>
</ds:datastoreItem>
</file>

<file path=customXml/itemProps350.xml><?xml version="1.0" encoding="utf-8"?>
<ds:datastoreItem xmlns:ds="http://schemas.openxmlformats.org/officeDocument/2006/customXml" ds:itemID="{1DDD2F7C-ABD0-4B5D-907C-511ADE041535}">
  <ds:schemaRefs>
    <ds:schemaRef ds:uri="ESRI.ArcGIS.Mapping.OfficeIntegration.PowerPointInfo"/>
  </ds:schemaRefs>
</ds:datastoreItem>
</file>

<file path=customXml/itemProps351.xml><?xml version="1.0" encoding="utf-8"?>
<ds:datastoreItem xmlns:ds="http://schemas.openxmlformats.org/officeDocument/2006/customXml" ds:itemID="{6CE715F2-B25F-4582-8228-7CE971E64B14}">
  <ds:schemaRefs>
    <ds:schemaRef ds:uri="ESRI.ArcGIS.Mapping.OfficeIntegration.PowerPointInfo"/>
  </ds:schemaRefs>
</ds:datastoreItem>
</file>

<file path=customXml/itemProps352.xml><?xml version="1.0" encoding="utf-8"?>
<ds:datastoreItem xmlns:ds="http://schemas.openxmlformats.org/officeDocument/2006/customXml" ds:itemID="{B2011245-4263-44A9-B66A-6E3360EC588D}">
  <ds:schemaRefs>
    <ds:schemaRef ds:uri="ESRI.ArcGIS.Mapping.OfficeIntegration.PowerPointInfo"/>
  </ds:schemaRefs>
</ds:datastoreItem>
</file>

<file path=customXml/itemProps353.xml><?xml version="1.0" encoding="utf-8"?>
<ds:datastoreItem xmlns:ds="http://schemas.openxmlformats.org/officeDocument/2006/customXml" ds:itemID="{4C99FA5E-5E19-48DA-9EA1-28F4D57442D6}">
  <ds:schemaRefs>
    <ds:schemaRef ds:uri="ESRI.ArcGIS.Mapping.OfficeIntegration.PowerPointInfo"/>
  </ds:schemaRefs>
</ds:datastoreItem>
</file>

<file path=customXml/itemProps354.xml><?xml version="1.0" encoding="utf-8"?>
<ds:datastoreItem xmlns:ds="http://schemas.openxmlformats.org/officeDocument/2006/customXml" ds:itemID="{F0A59F30-1AFA-48BB-9EB6-FE0FEC84EF4D}">
  <ds:schemaRefs>
    <ds:schemaRef ds:uri="ESRI.ArcGIS.Mapping.OfficeIntegration.PowerPointInfo"/>
  </ds:schemaRefs>
</ds:datastoreItem>
</file>

<file path=customXml/itemProps355.xml><?xml version="1.0" encoding="utf-8"?>
<ds:datastoreItem xmlns:ds="http://schemas.openxmlformats.org/officeDocument/2006/customXml" ds:itemID="{75055BFF-9608-4295-81D0-3DDBD9CC75A8}">
  <ds:schemaRefs>
    <ds:schemaRef ds:uri="ESRI.ArcGIS.Mapping.OfficeIntegration.PowerPointInfo"/>
  </ds:schemaRefs>
</ds:datastoreItem>
</file>

<file path=customXml/itemProps356.xml><?xml version="1.0" encoding="utf-8"?>
<ds:datastoreItem xmlns:ds="http://schemas.openxmlformats.org/officeDocument/2006/customXml" ds:itemID="{5291718D-C48A-4C8B-B300-F608729FE5A3}">
  <ds:schemaRefs>
    <ds:schemaRef ds:uri="ESRI.ArcGIS.Mapping.OfficeIntegration.PowerPointInfo"/>
  </ds:schemaRefs>
</ds:datastoreItem>
</file>

<file path=customXml/itemProps357.xml><?xml version="1.0" encoding="utf-8"?>
<ds:datastoreItem xmlns:ds="http://schemas.openxmlformats.org/officeDocument/2006/customXml" ds:itemID="{27161806-DB47-4FDD-AA3B-813C051CCFF3}">
  <ds:schemaRefs>
    <ds:schemaRef ds:uri="ESRI.ArcGIS.Mapping.OfficeIntegration.PowerPointInfo"/>
  </ds:schemaRefs>
</ds:datastoreItem>
</file>

<file path=customXml/itemProps358.xml><?xml version="1.0" encoding="utf-8"?>
<ds:datastoreItem xmlns:ds="http://schemas.openxmlformats.org/officeDocument/2006/customXml" ds:itemID="{35AC884D-370D-45C9-B6FD-F1EDD01FFD99}">
  <ds:schemaRefs>
    <ds:schemaRef ds:uri="ESRI.ArcGIS.Mapping.OfficeIntegration.PowerPointInfo"/>
  </ds:schemaRefs>
</ds:datastoreItem>
</file>

<file path=customXml/itemProps359.xml><?xml version="1.0" encoding="utf-8"?>
<ds:datastoreItem xmlns:ds="http://schemas.openxmlformats.org/officeDocument/2006/customXml" ds:itemID="{0338EA0B-63A2-4F8E-9F9B-B397B15F15F3}">
  <ds:schemaRefs>
    <ds:schemaRef ds:uri="ESRI.ArcGIS.Mapping.OfficeIntegration.PowerPointInfo"/>
  </ds:schemaRefs>
</ds:datastoreItem>
</file>

<file path=customXml/itemProps36.xml><?xml version="1.0" encoding="utf-8"?>
<ds:datastoreItem xmlns:ds="http://schemas.openxmlformats.org/officeDocument/2006/customXml" ds:itemID="{FEDF2DFF-3BE5-4011-8952-0F22645F477A}">
  <ds:schemaRefs>
    <ds:schemaRef ds:uri="ESRI.ArcGIS.Mapping.OfficeIntegration.PowerPointInfo"/>
  </ds:schemaRefs>
</ds:datastoreItem>
</file>

<file path=customXml/itemProps360.xml><?xml version="1.0" encoding="utf-8"?>
<ds:datastoreItem xmlns:ds="http://schemas.openxmlformats.org/officeDocument/2006/customXml" ds:itemID="{5A4393A9-8F0F-4F90-A39B-C1A937289547}">
  <ds:schemaRefs>
    <ds:schemaRef ds:uri="ESRI.ArcGIS.Mapping.OfficeIntegration.PowerPointInfo"/>
  </ds:schemaRefs>
</ds:datastoreItem>
</file>

<file path=customXml/itemProps361.xml><?xml version="1.0" encoding="utf-8"?>
<ds:datastoreItem xmlns:ds="http://schemas.openxmlformats.org/officeDocument/2006/customXml" ds:itemID="{2E01AB02-AF1C-4AF0-9EFA-A362233A038E}">
  <ds:schemaRefs>
    <ds:schemaRef ds:uri="ESRI.ArcGIS.Mapping.OfficeIntegration.PowerPointInfo"/>
  </ds:schemaRefs>
</ds:datastoreItem>
</file>

<file path=customXml/itemProps362.xml><?xml version="1.0" encoding="utf-8"?>
<ds:datastoreItem xmlns:ds="http://schemas.openxmlformats.org/officeDocument/2006/customXml" ds:itemID="{25BCF07D-689E-484E-90E5-E4BB6E1114E6}">
  <ds:schemaRefs>
    <ds:schemaRef ds:uri="ESRI.ArcGIS.Mapping.OfficeIntegration.PowerPointInfo"/>
  </ds:schemaRefs>
</ds:datastoreItem>
</file>

<file path=customXml/itemProps363.xml><?xml version="1.0" encoding="utf-8"?>
<ds:datastoreItem xmlns:ds="http://schemas.openxmlformats.org/officeDocument/2006/customXml" ds:itemID="{87177603-BAA8-4C21-9222-CB800F78E25B}">
  <ds:schemaRefs>
    <ds:schemaRef ds:uri="ESRI.ArcGIS.Mapping.OfficeIntegration.PowerPointInfo"/>
  </ds:schemaRefs>
</ds:datastoreItem>
</file>

<file path=customXml/itemProps364.xml><?xml version="1.0" encoding="utf-8"?>
<ds:datastoreItem xmlns:ds="http://schemas.openxmlformats.org/officeDocument/2006/customXml" ds:itemID="{26ED69F4-8ABC-43B2-B169-8FCE5558737D}">
  <ds:schemaRefs>
    <ds:schemaRef ds:uri="ESRI.ArcGIS.Mapping.OfficeIntegration.PowerPointInfo"/>
  </ds:schemaRefs>
</ds:datastoreItem>
</file>

<file path=customXml/itemProps365.xml><?xml version="1.0" encoding="utf-8"?>
<ds:datastoreItem xmlns:ds="http://schemas.openxmlformats.org/officeDocument/2006/customXml" ds:itemID="{365B2543-5C02-4EA8-896A-F3DA60FAF50C}">
  <ds:schemaRefs>
    <ds:schemaRef ds:uri="ESRI.ArcGIS.Mapping.OfficeIntegration.PowerPointInfo"/>
  </ds:schemaRefs>
</ds:datastoreItem>
</file>

<file path=customXml/itemProps366.xml><?xml version="1.0" encoding="utf-8"?>
<ds:datastoreItem xmlns:ds="http://schemas.openxmlformats.org/officeDocument/2006/customXml" ds:itemID="{53B86818-B67A-45D3-BDCD-E6F7D3859A67}">
  <ds:schemaRefs>
    <ds:schemaRef ds:uri="ESRI.ArcGIS.Mapping.OfficeIntegration.PowerPointInfo"/>
  </ds:schemaRefs>
</ds:datastoreItem>
</file>

<file path=customXml/itemProps367.xml><?xml version="1.0" encoding="utf-8"?>
<ds:datastoreItem xmlns:ds="http://schemas.openxmlformats.org/officeDocument/2006/customXml" ds:itemID="{6CD03F12-CA5A-48F1-BE0E-9FD39A770F5D}">
  <ds:schemaRefs>
    <ds:schemaRef ds:uri="ESRI.ArcGIS.Mapping.OfficeIntegration.PowerPointInfo"/>
  </ds:schemaRefs>
</ds:datastoreItem>
</file>

<file path=customXml/itemProps368.xml><?xml version="1.0" encoding="utf-8"?>
<ds:datastoreItem xmlns:ds="http://schemas.openxmlformats.org/officeDocument/2006/customXml" ds:itemID="{38623323-D705-443E-B292-7E5ED459C52B}">
  <ds:schemaRefs>
    <ds:schemaRef ds:uri="ESRI.ArcGIS.Mapping.OfficeIntegration.PowerPointInfo"/>
  </ds:schemaRefs>
</ds:datastoreItem>
</file>

<file path=customXml/itemProps369.xml><?xml version="1.0" encoding="utf-8"?>
<ds:datastoreItem xmlns:ds="http://schemas.openxmlformats.org/officeDocument/2006/customXml" ds:itemID="{62E05407-4DB4-43E2-AD64-F698DE2FDFF1}">
  <ds:schemaRefs>
    <ds:schemaRef ds:uri="ESRI.ArcGIS.Mapping.OfficeIntegration.PowerPointInfo"/>
  </ds:schemaRefs>
</ds:datastoreItem>
</file>

<file path=customXml/itemProps37.xml><?xml version="1.0" encoding="utf-8"?>
<ds:datastoreItem xmlns:ds="http://schemas.openxmlformats.org/officeDocument/2006/customXml" ds:itemID="{09F33D17-054E-48F6-B71C-465956FA62BC}">
  <ds:schemaRefs>
    <ds:schemaRef ds:uri="ESRI.ArcGIS.Mapping.OfficeIntegration.PowerPointInfo"/>
  </ds:schemaRefs>
</ds:datastoreItem>
</file>

<file path=customXml/itemProps370.xml><?xml version="1.0" encoding="utf-8"?>
<ds:datastoreItem xmlns:ds="http://schemas.openxmlformats.org/officeDocument/2006/customXml" ds:itemID="{F4C3EBC0-E213-47FA-B5F1-FF77FCD4389B}">
  <ds:schemaRefs>
    <ds:schemaRef ds:uri="ESRI.ArcGIS.Mapping.OfficeIntegration.PowerPointInfo"/>
  </ds:schemaRefs>
</ds:datastoreItem>
</file>

<file path=customXml/itemProps371.xml><?xml version="1.0" encoding="utf-8"?>
<ds:datastoreItem xmlns:ds="http://schemas.openxmlformats.org/officeDocument/2006/customXml" ds:itemID="{86AEEFC7-8784-4D6A-8AD3-5A157A4187BC}">
  <ds:schemaRefs>
    <ds:schemaRef ds:uri="ESRI.ArcGIS.Mapping.OfficeIntegration.PowerPointInfo"/>
  </ds:schemaRefs>
</ds:datastoreItem>
</file>

<file path=customXml/itemProps372.xml><?xml version="1.0" encoding="utf-8"?>
<ds:datastoreItem xmlns:ds="http://schemas.openxmlformats.org/officeDocument/2006/customXml" ds:itemID="{2A088B36-2AF3-40FC-A7C5-8DAD2513550C}">
  <ds:schemaRefs>
    <ds:schemaRef ds:uri="ESRI.ArcGIS.Mapping.OfficeIntegration.PowerPointInfo"/>
  </ds:schemaRefs>
</ds:datastoreItem>
</file>

<file path=customXml/itemProps373.xml><?xml version="1.0" encoding="utf-8"?>
<ds:datastoreItem xmlns:ds="http://schemas.openxmlformats.org/officeDocument/2006/customXml" ds:itemID="{4A5B13E0-CA77-428B-9F11-42E5E825CF51}">
  <ds:schemaRefs>
    <ds:schemaRef ds:uri="ESRI.ArcGIS.Mapping.OfficeIntegration.PowerPointInfo"/>
  </ds:schemaRefs>
</ds:datastoreItem>
</file>

<file path=customXml/itemProps374.xml><?xml version="1.0" encoding="utf-8"?>
<ds:datastoreItem xmlns:ds="http://schemas.openxmlformats.org/officeDocument/2006/customXml" ds:itemID="{14313D64-AA98-4AD6-B5ED-5D4EA54F1AD0}">
  <ds:schemaRefs>
    <ds:schemaRef ds:uri="ESRI.ArcGIS.Mapping.OfficeIntegration.PowerPointInfo"/>
  </ds:schemaRefs>
</ds:datastoreItem>
</file>

<file path=customXml/itemProps375.xml><?xml version="1.0" encoding="utf-8"?>
<ds:datastoreItem xmlns:ds="http://schemas.openxmlformats.org/officeDocument/2006/customXml" ds:itemID="{440E88AC-D0AC-405C-A7EB-37E4FCD06FBF}">
  <ds:schemaRefs>
    <ds:schemaRef ds:uri="ESRI.ArcGIS.Mapping.OfficeIntegration.PowerPointInfo"/>
  </ds:schemaRefs>
</ds:datastoreItem>
</file>

<file path=customXml/itemProps376.xml><?xml version="1.0" encoding="utf-8"?>
<ds:datastoreItem xmlns:ds="http://schemas.openxmlformats.org/officeDocument/2006/customXml" ds:itemID="{FEFB6F0D-ABC9-4E7B-947C-87D23B0B12CE}">
  <ds:schemaRefs>
    <ds:schemaRef ds:uri="ESRI.ArcGIS.Mapping.OfficeIntegration.PowerPointInfo"/>
  </ds:schemaRefs>
</ds:datastoreItem>
</file>

<file path=customXml/itemProps377.xml><?xml version="1.0" encoding="utf-8"?>
<ds:datastoreItem xmlns:ds="http://schemas.openxmlformats.org/officeDocument/2006/customXml" ds:itemID="{5AABF8DA-F52C-498A-BBF4-17D24D68F888}">
  <ds:schemaRefs>
    <ds:schemaRef ds:uri="ESRI.ArcGIS.Mapping.OfficeIntegration.PowerPointInfo"/>
  </ds:schemaRefs>
</ds:datastoreItem>
</file>

<file path=customXml/itemProps378.xml><?xml version="1.0" encoding="utf-8"?>
<ds:datastoreItem xmlns:ds="http://schemas.openxmlformats.org/officeDocument/2006/customXml" ds:itemID="{048BDF73-E117-45E8-ADDF-149384F2506A}">
  <ds:schemaRefs>
    <ds:schemaRef ds:uri="ESRI.ArcGIS.Mapping.OfficeIntegration.PowerPointInfo"/>
  </ds:schemaRefs>
</ds:datastoreItem>
</file>

<file path=customXml/itemProps379.xml><?xml version="1.0" encoding="utf-8"?>
<ds:datastoreItem xmlns:ds="http://schemas.openxmlformats.org/officeDocument/2006/customXml" ds:itemID="{19A8EF71-6CEF-4D66-8693-C70968AEE1AB}">
  <ds:schemaRefs>
    <ds:schemaRef ds:uri="ESRI.ArcGIS.Mapping.OfficeIntegration.PowerPointInfo"/>
  </ds:schemaRefs>
</ds:datastoreItem>
</file>

<file path=customXml/itemProps38.xml><?xml version="1.0" encoding="utf-8"?>
<ds:datastoreItem xmlns:ds="http://schemas.openxmlformats.org/officeDocument/2006/customXml" ds:itemID="{7B0366D0-4D85-432C-8CD1-7C394C68A2CB}">
  <ds:schemaRefs>
    <ds:schemaRef ds:uri="ESRI.ArcGIS.Mapping.OfficeIntegration.PowerPointInfo"/>
  </ds:schemaRefs>
</ds:datastoreItem>
</file>

<file path=customXml/itemProps380.xml><?xml version="1.0" encoding="utf-8"?>
<ds:datastoreItem xmlns:ds="http://schemas.openxmlformats.org/officeDocument/2006/customXml" ds:itemID="{5384BDBF-05E9-4DC8-BA13-6878E519FC6A}">
  <ds:schemaRefs>
    <ds:schemaRef ds:uri="ESRI.ArcGIS.Mapping.OfficeIntegration.PowerPointInfo"/>
  </ds:schemaRefs>
</ds:datastoreItem>
</file>

<file path=customXml/itemProps381.xml><?xml version="1.0" encoding="utf-8"?>
<ds:datastoreItem xmlns:ds="http://schemas.openxmlformats.org/officeDocument/2006/customXml" ds:itemID="{B21662D4-FE80-4D1E-87C3-706333970CD7}">
  <ds:schemaRefs>
    <ds:schemaRef ds:uri="ESRI.ArcGIS.Mapping.OfficeIntegration.PowerPointInfo"/>
  </ds:schemaRefs>
</ds:datastoreItem>
</file>

<file path=customXml/itemProps382.xml><?xml version="1.0" encoding="utf-8"?>
<ds:datastoreItem xmlns:ds="http://schemas.openxmlformats.org/officeDocument/2006/customXml" ds:itemID="{11C49165-6744-4FCF-8A9D-AF8D21A7F282}">
  <ds:schemaRefs>
    <ds:schemaRef ds:uri="ESRI.ArcGIS.Mapping.OfficeIntegration.PowerPointInfo"/>
  </ds:schemaRefs>
</ds:datastoreItem>
</file>

<file path=customXml/itemProps39.xml><?xml version="1.0" encoding="utf-8"?>
<ds:datastoreItem xmlns:ds="http://schemas.openxmlformats.org/officeDocument/2006/customXml" ds:itemID="{E5E9D479-9F63-472A-A13E-0BE1231691E2}">
  <ds:schemaRefs>
    <ds:schemaRef ds:uri="ESRI.ArcGIS.Mapping.OfficeIntegration.PowerPointInfo"/>
  </ds:schemaRefs>
</ds:datastoreItem>
</file>

<file path=customXml/itemProps4.xml><?xml version="1.0" encoding="utf-8"?>
<ds:datastoreItem xmlns:ds="http://schemas.openxmlformats.org/officeDocument/2006/customXml" ds:itemID="{683A4DFC-C984-44E1-8B91-9EB3429A1C20}">
  <ds:schemaRefs>
    <ds:schemaRef ds:uri="ESRI.ArcGIS.Mapping.OfficeIntegration.PowerPointInfo"/>
  </ds:schemaRefs>
</ds:datastoreItem>
</file>

<file path=customXml/itemProps40.xml><?xml version="1.0" encoding="utf-8"?>
<ds:datastoreItem xmlns:ds="http://schemas.openxmlformats.org/officeDocument/2006/customXml" ds:itemID="{DCF1A81A-BB9B-4421-AC26-61C79FF5C24D}">
  <ds:schemaRefs>
    <ds:schemaRef ds:uri="ESRI.ArcGIS.Mapping.OfficeIntegration.PowerPointInfo"/>
  </ds:schemaRefs>
</ds:datastoreItem>
</file>

<file path=customXml/itemProps41.xml><?xml version="1.0" encoding="utf-8"?>
<ds:datastoreItem xmlns:ds="http://schemas.openxmlformats.org/officeDocument/2006/customXml" ds:itemID="{8F8AAD09-A824-4D52-81F7-3A28ED45CA25}">
  <ds:schemaRefs>
    <ds:schemaRef ds:uri="ESRI.ArcGIS.Mapping.OfficeIntegration.PowerPointInfo"/>
  </ds:schemaRefs>
</ds:datastoreItem>
</file>

<file path=customXml/itemProps42.xml><?xml version="1.0" encoding="utf-8"?>
<ds:datastoreItem xmlns:ds="http://schemas.openxmlformats.org/officeDocument/2006/customXml" ds:itemID="{C2E2AA60-A12E-417F-BB1E-8E713BA1B6FB}">
  <ds:schemaRefs>
    <ds:schemaRef ds:uri="ESRI.ArcGIS.Mapping.OfficeIntegration.PowerPointInfo"/>
  </ds:schemaRefs>
</ds:datastoreItem>
</file>

<file path=customXml/itemProps43.xml><?xml version="1.0" encoding="utf-8"?>
<ds:datastoreItem xmlns:ds="http://schemas.openxmlformats.org/officeDocument/2006/customXml" ds:itemID="{7EB02D73-E2F9-4593-BCA0-EE748B9606C0}">
  <ds:schemaRefs>
    <ds:schemaRef ds:uri="ESRI.ArcGIS.Mapping.OfficeIntegration.PowerPointInfo"/>
  </ds:schemaRefs>
</ds:datastoreItem>
</file>

<file path=customXml/itemProps44.xml><?xml version="1.0" encoding="utf-8"?>
<ds:datastoreItem xmlns:ds="http://schemas.openxmlformats.org/officeDocument/2006/customXml" ds:itemID="{F7E8072A-C56D-4F18-95D7-C73CD72771FA}">
  <ds:schemaRefs>
    <ds:schemaRef ds:uri="ESRI.ArcGIS.Mapping.OfficeIntegration.PowerPointInfo"/>
  </ds:schemaRefs>
</ds:datastoreItem>
</file>

<file path=customXml/itemProps45.xml><?xml version="1.0" encoding="utf-8"?>
<ds:datastoreItem xmlns:ds="http://schemas.openxmlformats.org/officeDocument/2006/customXml" ds:itemID="{783D9C5D-5EDF-434E-900A-8C79B0807FC0}">
  <ds:schemaRefs>
    <ds:schemaRef ds:uri="ESRI.ArcGIS.Mapping.OfficeIntegration.PowerPointInfo"/>
  </ds:schemaRefs>
</ds:datastoreItem>
</file>

<file path=customXml/itemProps46.xml><?xml version="1.0" encoding="utf-8"?>
<ds:datastoreItem xmlns:ds="http://schemas.openxmlformats.org/officeDocument/2006/customXml" ds:itemID="{EE2E5B2B-3BD8-4E60-BBDA-30632500594E}">
  <ds:schemaRefs>
    <ds:schemaRef ds:uri="ESRI.ArcGIS.Mapping.OfficeIntegration.PowerPointInfo"/>
  </ds:schemaRefs>
</ds:datastoreItem>
</file>

<file path=customXml/itemProps47.xml><?xml version="1.0" encoding="utf-8"?>
<ds:datastoreItem xmlns:ds="http://schemas.openxmlformats.org/officeDocument/2006/customXml" ds:itemID="{861B9C73-ED79-4BD8-8A1A-7B5188E0C820}">
  <ds:schemaRefs>
    <ds:schemaRef ds:uri="ESRI.ArcGIS.Mapping.OfficeIntegration.PowerPointInfo"/>
  </ds:schemaRefs>
</ds:datastoreItem>
</file>

<file path=customXml/itemProps48.xml><?xml version="1.0" encoding="utf-8"?>
<ds:datastoreItem xmlns:ds="http://schemas.openxmlformats.org/officeDocument/2006/customXml" ds:itemID="{56DA51DF-1B75-4059-9E73-FE32B5F2387F}">
  <ds:schemaRefs>
    <ds:schemaRef ds:uri="ESRI.ArcGIS.Mapping.OfficeIntegration.PowerPointInfo"/>
  </ds:schemaRefs>
</ds:datastoreItem>
</file>

<file path=customXml/itemProps49.xml><?xml version="1.0" encoding="utf-8"?>
<ds:datastoreItem xmlns:ds="http://schemas.openxmlformats.org/officeDocument/2006/customXml" ds:itemID="{F703753B-75AB-41BB-80CF-CF784A9FDC8A}">
  <ds:schemaRefs>
    <ds:schemaRef ds:uri="ESRI.ArcGIS.Mapping.OfficeIntegration.PowerPointInfo"/>
  </ds:schemaRefs>
</ds:datastoreItem>
</file>

<file path=customXml/itemProps5.xml><?xml version="1.0" encoding="utf-8"?>
<ds:datastoreItem xmlns:ds="http://schemas.openxmlformats.org/officeDocument/2006/customXml" ds:itemID="{A53631A7-7D90-4C3A-AE93-4B2DC3959544}">
  <ds:schemaRefs>
    <ds:schemaRef ds:uri="ESRI.ArcGIS.Mapping.OfficeIntegration.PowerPointInfo"/>
  </ds:schemaRefs>
</ds:datastoreItem>
</file>

<file path=customXml/itemProps50.xml><?xml version="1.0" encoding="utf-8"?>
<ds:datastoreItem xmlns:ds="http://schemas.openxmlformats.org/officeDocument/2006/customXml" ds:itemID="{09F14E5A-A176-44F0-B6DE-349B054A920C}">
  <ds:schemaRefs>
    <ds:schemaRef ds:uri="ESRI.ArcGIS.Mapping.OfficeIntegration.PowerPointInfo"/>
  </ds:schemaRefs>
</ds:datastoreItem>
</file>

<file path=customXml/itemProps51.xml><?xml version="1.0" encoding="utf-8"?>
<ds:datastoreItem xmlns:ds="http://schemas.openxmlformats.org/officeDocument/2006/customXml" ds:itemID="{6FBA6DE6-CC20-42CB-B692-FD14349E7A5F}">
  <ds:schemaRefs>
    <ds:schemaRef ds:uri="ESRI.ArcGIS.Mapping.OfficeIntegration.PowerPointInfo"/>
  </ds:schemaRefs>
</ds:datastoreItem>
</file>

<file path=customXml/itemProps52.xml><?xml version="1.0" encoding="utf-8"?>
<ds:datastoreItem xmlns:ds="http://schemas.openxmlformats.org/officeDocument/2006/customXml" ds:itemID="{4297BEEC-1A3D-447B-B113-F2D3278E38D6}">
  <ds:schemaRefs>
    <ds:schemaRef ds:uri="ESRI.ArcGIS.Mapping.OfficeIntegration.PowerPointInfo"/>
  </ds:schemaRefs>
</ds:datastoreItem>
</file>

<file path=customXml/itemProps53.xml><?xml version="1.0" encoding="utf-8"?>
<ds:datastoreItem xmlns:ds="http://schemas.openxmlformats.org/officeDocument/2006/customXml" ds:itemID="{7B55924B-FE8D-4B62-8929-78439AB2355D}">
  <ds:schemaRefs>
    <ds:schemaRef ds:uri="ESRI.ArcGIS.Mapping.OfficeIntegration.PowerPointInfo"/>
  </ds:schemaRefs>
</ds:datastoreItem>
</file>

<file path=customXml/itemProps54.xml><?xml version="1.0" encoding="utf-8"?>
<ds:datastoreItem xmlns:ds="http://schemas.openxmlformats.org/officeDocument/2006/customXml" ds:itemID="{09092B67-15B6-46B6-B4FF-449F3B3E097A}">
  <ds:schemaRefs>
    <ds:schemaRef ds:uri="ESRI.ArcGIS.Mapping.OfficeIntegration.PowerPointInfo"/>
  </ds:schemaRefs>
</ds:datastoreItem>
</file>

<file path=customXml/itemProps55.xml><?xml version="1.0" encoding="utf-8"?>
<ds:datastoreItem xmlns:ds="http://schemas.openxmlformats.org/officeDocument/2006/customXml" ds:itemID="{F2E662AE-B7D4-4542-A941-101755D79C9E}">
  <ds:schemaRefs>
    <ds:schemaRef ds:uri="ESRI.ArcGIS.Mapping.OfficeIntegration.PowerPointInfo"/>
  </ds:schemaRefs>
</ds:datastoreItem>
</file>

<file path=customXml/itemProps56.xml><?xml version="1.0" encoding="utf-8"?>
<ds:datastoreItem xmlns:ds="http://schemas.openxmlformats.org/officeDocument/2006/customXml" ds:itemID="{1FDABE5D-759D-4864-9361-136DAEB644E6}">
  <ds:schemaRefs>
    <ds:schemaRef ds:uri="ESRI.ArcGIS.Mapping.OfficeIntegration.PowerPointInfo"/>
  </ds:schemaRefs>
</ds:datastoreItem>
</file>

<file path=customXml/itemProps57.xml><?xml version="1.0" encoding="utf-8"?>
<ds:datastoreItem xmlns:ds="http://schemas.openxmlformats.org/officeDocument/2006/customXml" ds:itemID="{C2E2383F-FFAC-4EC1-B0C0-62F0FBA28ACC}">
  <ds:schemaRefs>
    <ds:schemaRef ds:uri="ESRI.ArcGIS.Mapping.OfficeIntegration.PowerPointInfo"/>
  </ds:schemaRefs>
</ds:datastoreItem>
</file>

<file path=customXml/itemProps58.xml><?xml version="1.0" encoding="utf-8"?>
<ds:datastoreItem xmlns:ds="http://schemas.openxmlformats.org/officeDocument/2006/customXml" ds:itemID="{A5041388-6BFD-49E6-87B3-357F6243BDDA}">
  <ds:schemaRefs>
    <ds:schemaRef ds:uri="ESRI.ArcGIS.Mapping.OfficeIntegration.PowerPointInfo"/>
  </ds:schemaRefs>
</ds:datastoreItem>
</file>

<file path=customXml/itemProps59.xml><?xml version="1.0" encoding="utf-8"?>
<ds:datastoreItem xmlns:ds="http://schemas.openxmlformats.org/officeDocument/2006/customXml" ds:itemID="{8454368D-A178-4D80-A3B3-687824B281C1}">
  <ds:schemaRefs>
    <ds:schemaRef ds:uri="ESRI.ArcGIS.Mapping.OfficeIntegration.PowerPointInfo"/>
  </ds:schemaRefs>
</ds:datastoreItem>
</file>

<file path=customXml/itemProps6.xml><?xml version="1.0" encoding="utf-8"?>
<ds:datastoreItem xmlns:ds="http://schemas.openxmlformats.org/officeDocument/2006/customXml" ds:itemID="{E5E901B6-04BE-4086-A819-A40BC9E74003}">
  <ds:schemaRefs>
    <ds:schemaRef ds:uri="ESRI.ArcGIS.Mapping.OfficeIntegration.PowerPointInfo"/>
  </ds:schemaRefs>
</ds:datastoreItem>
</file>

<file path=customXml/itemProps60.xml><?xml version="1.0" encoding="utf-8"?>
<ds:datastoreItem xmlns:ds="http://schemas.openxmlformats.org/officeDocument/2006/customXml" ds:itemID="{91B9BEF7-F404-47FF-AD1D-8F5FE3635DC5}">
  <ds:schemaRefs>
    <ds:schemaRef ds:uri="ESRI.ArcGIS.Mapping.OfficeIntegration.PowerPointInfo"/>
  </ds:schemaRefs>
</ds:datastoreItem>
</file>

<file path=customXml/itemProps61.xml><?xml version="1.0" encoding="utf-8"?>
<ds:datastoreItem xmlns:ds="http://schemas.openxmlformats.org/officeDocument/2006/customXml" ds:itemID="{AA326CEB-AAB1-4083-8298-A52DB6C1310A}">
  <ds:schemaRefs>
    <ds:schemaRef ds:uri="ESRI.ArcGIS.Mapping.OfficeIntegration.PowerPointInfo"/>
  </ds:schemaRefs>
</ds:datastoreItem>
</file>

<file path=customXml/itemProps62.xml><?xml version="1.0" encoding="utf-8"?>
<ds:datastoreItem xmlns:ds="http://schemas.openxmlformats.org/officeDocument/2006/customXml" ds:itemID="{04993D86-6F45-4AD2-A880-888051BBB2B9}">
  <ds:schemaRefs>
    <ds:schemaRef ds:uri="ESRI.ArcGIS.Mapping.OfficeIntegration.PowerPointInfo"/>
  </ds:schemaRefs>
</ds:datastoreItem>
</file>

<file path=customXml/itemProps63.xml><?xml version="1.0" encoding="utf-8"?>
<ds:datastoreItem xmlns:ds="http://schemas.openxmlformats.org/officeDocument/2006/customXml" ds:itemID="{72B2FB24-CD34-4ACB-84EA-EE3A9C0DBA76}">
  <ds:schemaRefs>
    <ds:schemaRef ds:uri="ESRI.ArcGIS.Mapping.OfficeIntegration.PowerPointInfo"/>
  </ds:schemaRefs>
</ds:datastoreItem>
</file>

<file path=customXml/itemProps64.xml><?xml version="1.0" encoding="utf-8"?>
<ds:datastoreItem xmlns:ds="http://schemas.openxmlformats.org/officeDocument/2006/customXml" ds:itemID="{C569E906-A328-42E9-9847-EBA653F3F3E7}">
  <ds:schemaRefs>
    <ds:schemaRef ds:uri="ESRI.ArcGIS.Mapping.OfficeIntegration.PowerPointInfo"/>
  </ds:schemaRefs>
</ds:datastoreItem>
</file>

<file path=customXml/itemProps65.xml><?xml version="1.0" encoding="utf-8"?>
<ds:datastoreItem xmlns:ds="http://schemas.openxmlformats.org/officeDocument/2006/customXml" ds:itemID="{0B11C795-AA24-467C-9FCD-F8EB55599970}">
  <ds:schemaRefs>
    <ds:schemaRef ds:uri="ESRI.ArcGIS.Mapping.OfficeIntegration.PowerPointInfo"/>
  </ds:schemaRefs>
</ds:datastoreItem>
</file>

<file path=customXml/itemProps66.xml><?xml version="1.0" encoding="utf-8"?>
<ds:datastoreItem xmlns:ds="http://schemas.openxmlformats.org/officeDocument/2006/customXml" ds:itemID="{C42019EE-B141-4FA4-BA6B-A8BDA9377229}">
  <ds:schemaRefs>
    <ds:schemaRef ds:uri="ESRI.ArcGIS.Mapping.OfficeIntegration.PowerPointInfo"/>
  </ds:schemaRefs>
</ds:datastoreItem>
</file>

<file path=customXml/itemProps67.xml><?xml version="1.0" encoding="utf-8"?>
<ds:datastoreItem xmlns:ds="http://schemas.openxmlformats.org/officeDocument/2006/customXml" ds:itemID="{15C46323-8F86-4976-AB4A-E17F0A928B85}">
  <ds:schemaRefs>
    <ds:schemaRef ds:uri="ESRI.ArcGIS.Mapping.OfficeIntegration.PowerPointInfo"/>
  </ds:schemaRefs>
</ds:datastoreItem>
</file>

<file path=customXml/itemProps68.xml><?xml version="1.0" encoding="utf-8"?>
<ds:datastoreItem xmlns:ds="http://schemas.openxmlformats.org/officeDocument/2006/customXml" ds:itemID="{0970975A-3B4B-4A8A-B40A-4BC40112CBC3}">
  <ds:schemaRefs>
    <ds:schemaRef ds:uri="ESRI.ArcGIS.Mapping.OfficeIntegration.PowerPointInfo"/>
  </ds:schemaRefs>
</ds:datastoreItem>
</file>

<file path=customXml/itemProps69.xml><?xml version="1.0" encoding="utf-8"?>
<ds:datastoreItem xmlns:ds="http://schemas.openxmlformats.org/officeDocument/2006/customXml" ds:itemID="{E569813C-1292-492B-9CA0-3EEAAFED4BFE}">
  <ds:schemaRefs>
    <ds:schemaRef ds:uri="ESRI.ArcGIS.Mapping.OfficeIntegration.PowerPointInfo"/>
  </ds:schemaRefs>
</ds:datastoreItem>
</file>

<file path=customXml/itemProps7.xml><?xml version="1.0" encoding="utf-8"?>
<ds:datastoreItem xmlns:ds="http://schemas.openxmlformats.org/officeDocument/2006/customXml" ds:itemID="{7FA247D0-DCA2-40F9-9D5E-157F21052DF7}">
  <ds:schemaRefs>
    <ds:schemaRef ds:uri="ESRI.ArcGIS.Mapping.OfficeIntegration.PowerPointInfo"/>
  </ds:schemaRefs>
</ds:datastoreItem>
</file>

<file path=customXml/itemProps70.xml><?xml version="1.0" encoding="utf-8"?>
<ds:datastoreItem xmlns:ds="http://schemas.openxmlformats.org/officeDocument/2006/customXml" ds:itemID="{75BE45D3-C79E-4BC1-A2D3-A06CD212744F}">
  <ds:schemaRefs>
    <ds:schemaRef ds:uri="ESRI.ArcGIS.Mapping.OfficeIntegration.PowerPointInfo"/>
  </ds:schemaRefs>
</ds:datastoreItem>
</file>

<file path=customXml/itemProps71.xml><?xml version="1.0" encoding="utf-8"?>
<ds:datastoreItem xmlns:ds="http://schemas.openxmlformats.org/officeDocument/2006/customXml" ds:itemID="{6625EB25-E451-4495-9951-F310BC8EB960}">
  <ds:schemaRefs>
    <ds:schemaRef ds:uri="ESRI.ArcGIS.Mapping.OfficeIntegration.PowerPointInfo"/>
  </ds:schemaRefs>
</ds:datastoreItem>
</file>

<file path=customXml/itemProps72.xml><?xml version="1.0" encoding="utf-8"?>
<ds:datastoreItem xmlns:ds="http://schemas.openxmlformats.org/officeDocument/2006/customXml" ds:itemID="{6E9FC629-3FFA-4646-9494-DC380E5CE471}">
  <ds:schemaRefs>
    <ds:schemaRef ds:uri="ESRI.ArcGIS.Mapping.OfficeIntegration.PowerPointInfo"/>
  </ds:schemaRefs>
</ds:datastoreItem>
</file>

<file path=customXml/itemProps73.xml><?xml version="1.0" encoding="utf-8"?>
<ds:datastoreItem xmlns:ds="http://schemas.openxmlformats.org/officeDocument/2006/customXml" ds:itemID="{8EDD1507-95AB-4407-9D3A-5A7C46E349C4}">
  <ds:schemaRefs>
    <ds:schemaRef ds:uri="ESRI.ArcGIS.Mapping.OfficeIntegration.PowerPointInfo"/>
  </ds:schemaRefs>
</ds:datastoreItem>
</file>

<file path=customXml/itemProps74.xml><?xml version="1.0" encoding="utf-8"?>
<ds:datastoreItem xmlns:ds="http://schemas.openxmlformats.org/officeDocument/2006/customXml" ds:itemID="{FDB60C68-696C-4308-AA36-8BC98DFD7E4A}">
  <ds:schemaRefs>
    <ds:schemaRef ds:uri="ESRI.ArcGIS.Mapping.OfficeIntegration.PowerPointInfo"/>
  </ds:schemaRefs>
</ds:datastoreItem>
</file>

<file path=customXml/itemProps75.xml><?xml version="1.0" encoding="utf-8"?>
<ds:datastoreItem xmlns:ds="http://schemas.openxmlformats.org/officeDocument/2006/customXml" ds:itemID="{0648C968-E42D-4949-ADD5-0D1B68FB0837}">
  <ds:schemaRefs>
    <ds:schemaRef ds:uri="ESRI.ArcGIS.Mapping.OfficeIntegration.PowerPointInfo"/>
  </ds:schemaRefs>
</ds:datastoreItem>
</file>

<file path=customXml/itemProps76.xml><?xml version="1.0" encoding="utf-8"?>
<ds:datastoreItem xmlns:ds="http://schemas.openxmlformats.org/officeDocument/2006/customXml" ds:itemID="{1B4F838B-5B3E-4376-A3A2-23E42AC2F100}">
  <ds:schemaRefs>
    <ds:schemaRef ds:uri="ESRI.ArcGIS.Mapping.OfficeIntegration.PowerPointInfo"/>
  </ds:schemaRefs>
</ds:datastoreItem>
</file>

<file path=customXml/itemProps77.xml><?xml version="1.0" encoding="utf-8"?>
<ds:datastoreItem xmlns:ds="http://schemas.openxmlformats.org/officeDocument/2006/customXml" ds:itemID="{E1298223-CD99-468F-B4F7-586328E8BABB}">
  <ds:schemaRefs>
    <ds:schemaRef ds:uri="ESRI.ArcGIS.Mapping.OfficeIntegration.PowerPointInfo"/>
  </ds:schemaRefs>
</ds:datastoreItem>
</file>

<file path=customXml/itemProps78.xml><?xml version="1.0" encoding="utf-8"?>
<ds:datastoreItem xmlns:ds="http://schemas.openxmlformats.org/officeDocument/2006/customXml" ds:itemID="{09D646A6-9710-4BB9-BECF-391879F89BFA}">
  <ds:schemaRefs>
    <ds:schemaRef ds:uri="ESRI.ArcGIS.Mapping.OfficeIntegration.PowerPointInfo"/>
  </ds:schemaRefs>
</ds:datastoreItem>
</file>

<file path=customXml/itemProps79.xml><?xml version="1.0" encoding="utf-8"?>
<ds:datastoreItem xmlns:ds="http://schemas.openxmlformats.org/officeDocument/2006/customXml" ds:itemID="{95C1C3B3-223E-4779-A63C-B5AE5713F7E8}">
  <ds:schemaRefs>
    <ds:schemaRef ds:uri="ESRI.ArcGIS.Mapping.OfficeIntegration.PowerPointInfo"/>
  </ds:schemaRefs>
</ds:datastoreItem>
</file>

<file path=customXml/itemProps8.xml><?xml version="1.0" encoding="utf-8"?>
<ds:datastoreItem xmlns:ds="http://schemas.openxmlformats.org/officeDocument/2006/customXml" ds:itemID="{203EEB8C-E283-4143-8025-A8A6DDD75C99}">
  <ds:schemaRefs>
    <ds:schemaRef ds:uri="ESRI.ArcGIS.Mapping.OfficeIntegration.PowerPointInfo"/>
  </ds:schemaRefs>
</ds:datastoreItem>
</file>

<file path=customXml/itemProps80.xml><?xml version="1.0" encoding="utf-8"?>
<ds:datastoreItem xmlns:ds="http://schemas.openxmlformats.org/officeDocument/2006/customXml" ds:itemID="{C6AFE8D1-6814-415C-97ED-CBE459041F23}">
  <ds:schemaRefs>
    <ds:schemaRef ds:uri="ESRI.ArcGIS.Mapping.OfficeIntegration.PowerPointInfo"/>
  </ds:schemaRefs>
</ds:datastoreItem>
</file>

<file path=customXml/itemProps81.xml><?xml version="1.0" encoding="utf-8"?>
<ds:datastoreItem xmlns:ds="http://schemas.openxmlformats.org/officeDocument/2006/customXml" ds:itemID="{B1945075-4E19-4F9C-AB52-6511CF86FE66}">
  <ds:schemaRefs>
    <ds:schemaRef ds:uri="ESRI.ArcGIS.Mapping.OfficeIntegration.PowerPointInfo"/>
  </ds:schemaRefs>
</ds:datastoreItem>
</file>

<file path=customXml/itemProps82.xml><?xml version="1.0" encoding="utf-8"?>
<ds:datastoreItem xmlns:ds="http://schemas.openxmlformats.org/officeDocument/2006/customXml" ds:itemID="{33FDCC9C-67BE-4F64-8C9B-93CF21E43AE1}">
  <ds:schemaRefs>
    <ds:schemaRef ds:uri="ESRI.ArcGIS.Mapping.OfficeIntegration.PowerPointInfo"/>
  </ds:schemaRefs>
</ds:datastoreItem>
</file>

<file path=customXml/itemProps83.xml><?xml version="1.0" encoding="utf-8"?>
<ds:datastoreItem xmlns:ds="http://schemas.openxmlformats.org/officeDocument/2006/customXml" ds:itemID="{5C8D9744-D5EA-4440-91B2-A4DB8CC2211F}">
  <ds:schemaRefs>
    <ds:schemaRef ds:uri="ESRI.ArcGIS.Mapping.OfficeIntegration.PowerPointInfo"/>
  </ds:schemaRefs>
</ds:datastoreItem>
</file>

<file path=customXml/itemProps84.xml><?xml version="1.0" encoding="utf-8"?>
<ds:datastoreItem xmlns:ds="http://schemas.openxmlformats.org/officeDocument/2006/customXml" ds:itemID="{1740FF9F-3908-4B5C-B14D-39EA5EC4D3E9}">
  <ds:schemaRefs>
    <ds:schemaRef ds:uri="ESRI.ArcGIS.Mapping.OfficeIntegration.PowerPointInfo"/>
  </ds:schemaRefs>
</ds:datastoreItem>
</file>

<file path=customXml/itemProps85.xml><?xml version="1.0" encoding="utf-8"?>
<ds:datastoreItem xmlns:ds="http://schemas.openxmlformats.org/officeDocument/2006/customXml" ds:itemID="{06C3C3D4-6F7E-4D12-837D-D7D4AB34817B}">
  <ds:schemaRefs>
    <ds:schemaRef ds:uri="ESRI.ArcGIS.Mapping.OfficeIntegration.PowerPointInfo"/>
  </ds:schemaRefs>
</ds:datastoreItem>
</file>

<file path=customXml/itemProps86.xml><?xml version="1.0" encoding="utf-8"?>
<ds:datastoreItem xmlns:ds="http://schemas.openxmlformats.org/officeDocument/2006/customXml" ds:itemID="{76715D69-B7AB-4A48-92A4-60D6572896E5}">
  <ds:schemaRefs>
    <ds:schemaRef ds:uri="ESRI.ArcGIS.Mapping.OfficeIntegration.PowerPointInfo"/>
  </ds:schemaRefs>
</ds:datastoreItem>
</file>

<file path=customXml/itemProps87.xml><?xml version="1.0" encoding="utf-8"?>
<ds:datastoreItem xmlns:ds="http://schemas.openxmlformats.org/officeDocument/2006/customXml" ds:itemID="{E5180CDD-5307-4243-AB37-EFA7D5A66443}">
  <ds:schemaRefs>
    <ds:schemaRef ds:uri="ESRI.ArcGIS.Mapping.OfficeIntegration.PowerPointInfo"/>
  </ds:schemaRefs>
</ds:datastoreItem>
</file>

<file path=customXml/itemProps88.xml><?xml version="1.0" encoding="utf-8"?>
<ds:datastoreItem xmlns:ds="http://schemas.openxmlformats.org/officeDocument/2006/customXml" ds:itemID="{0F7B5E79-99FA-402B-97C8-80D92A1D36B0}">
  <ds:schemaRefs>
    <ds:schemaRef ds:uri="ESRI.ArcGIS.Mapping.OfficeIntegration.PowerPointInfo"/>
  </ds:schemaRefs>
</ds:datastoreItem>
</file>

<file path=customXml/itemProps89.xml><?xml version="1.0" encoding="utf-8"?>
<ds:datastoreItem xmlns:ds="http://schemas.openxmlformats.org/officeDocument/2006/customXml" ds:itemID="{1194D5DB-63CC-488D-AA5D-277AC4096D81}">
  <ds:schemaRefs>
    <ds:schemaRef ds:uri="ESRI.ArcGIS.Mapping.OfficeIntegration.PowerPointInfo"/>
  </ds:schemaRefs>
</ds:datastoreItem>
</file>

<file path=customXml/itemProps9.xml><?xml version="1.0" encoding="utf-8"?>
<ds:datastoreItem xmlns:ds="http://schemas.openxmlformats.org/officeDocument/2006/customXml" ds:itemID="{37AAA91F-CB5E-4354-B877-66813FC85D6A}">
  <ds:schemaRefs>
    <ds:schemaRef ds:uri="ESRI.ArcGIS.Mapping.OfficeIntegration.PowerPointInfo"/>
  </ds:schemaRefs>
</ds:datastoreItem>
</file>

<file path=customXml/itemProps90.xml><?xml version="1.0" encoding="utf-8"?>
<ds:datastoreItem xmlns:ds="http://schemas.openxmlformats.org/officeDocument/2006/customXml" ds:itemID="{2F75F710-246D-4F26-B21C-B18F9D0B1D7B}">
  <ds:schemaRefs>
    <ds:schemaRef ds:uri="ESRI.ArcGIS.Mapping.OfficeIntegration.PowerPointInfo"/>
  </ds:schemaRefs>
</ds:datastoreItem>
</file>

<file path=customXml/itemProps91.xml><?xml version="1.0" encoding="utf-8"?>
<ds:datastoreItem xmlns:ds="http://schemas.openxmlformats.org/officeDocument/2006/customXml" ds:itemID="{EAB334B7-1FE6-4269-8472-90E47E1682EC}">
  <ds:schemaRefs>
    <ds:schemaRef ds:uri="ESRI.ArcGIS.Mapping.OfficeIntegration.PowerPointInfo"/>
  </ds:schemaRefs>
</ds:datastoreItem>
</file>

<file path=customXml/itemProps92.xml><?xml version="1.0" encoding="utf-8"?>
<ds:datastoreItem xmlns:ds="http://schemas.openxmlformats.org/officeDocument/2006/customXml" ds:itemID="{06FC1FF3-54F0-47A0-AFAE-B11CB30E2904}">
  <ds:schemaRefs>
    <ds:schemaRef ds:uri="ESRI.ArcGIS.Mapping.OfficeIntegration.PowerPointInfo"/>
  </ds:schemaRefs>
</ds:datastoreItem>
</file>

<file path=customXml/itemProps93.xml><?xml version="1.0" encoding="utf-8"?>
<ds:datastoreItem xmlns:ds="http://schemas.openxmlformats.org/officeDocument/2006/customXml" ds:itemID="{CC8ABB7C-BC8F-45A4-A608-81DDAF125BED}">
  <ds:schemaRefs>
    <ds:schemaRef ds:uri="ESRI.ArcGIS.Mapping.OfficeIntegration.PowerPointInfo"/>
  </ds:schemaRefs>
</ds:datastoreItem>
</file>

<file path=customXml/itemProps94.xml><?xml version="1.0" encoding="utf-8"?>
<ds:datastoreItem xmlns:ds="http://schemas.openxmlformats.org/officeDocument/2006/customXml" ds:itemID="{9CDB5DCB-6515-452B-9924-B8204844DC5D}">
  <ds:schemaRefs>
    <ds:schemaRef ds:uri="ESRI.ArcGIS.Mapping.OfficeIntegration.PowerPointInfo"/>
  </ds:schemaRefs>
</ds:datastoreItem>
</file>

<file path=customXml/itemProps95.xml><?xml version="1.0" encoding="utf-8"?>
<ds:datastoreItem xmlns:ds="http://schemas.openxmlformats.org/officeDocument/2006/customXml" ds:itemID="{896D4874-8008-4640-A096-E97F57956509}">
  <ds:schemaRefs>
    <ds:schemaRef ds:uri="ESRI.ArcGIS.Mapping.OfficeIntegration.PowerPointInfo"/>
  </ds:schemaRefs>
</ds:datastoreItem>
</file>

<file path=customXml/itemProps96.xml><?xml version="1.0" encoding="utf-8"?>
<ds:datastoreItem xmlns:ds="http://schemas.openxmlformats.org/officeDocument/2006/customXml" ds:itemID="{8D33A47A-1BB4-477B-AA23-234DE224F908}">
  <ds:schemaRefs>
    <ds:schemaRef ds:uri="ESRI.ArcGIS.Mapping.OfficeIntegration.PowerPointInfo"/>
  </ds:schemaRefs>
</ds:datastoreItem>
</file>

<file path=customXml/itemProps97.xml><?xml version="1.0" encoding="utf-8"?>
<ds:datastoreItem xmlns:ds="http://schemas.openxmlformats.org/officeDocument/2006/customXml" ds:itemID="{5957DCA9-9A64-46CA-91EA-35CCF3C6CDE0}">
  <ds:schemaRefs>
    <ds:schemaRef ds:uri="ESRI.ArcGIS.Mapping.OfficeIntegration.PowerPointInfo"/>
  </ds:schemaRefs>
</ds:datastoreItem>
</file>

<file path=customXml/itemProps98.xml><?xml version="1.0" encoding="utf-8"?>
<ds:datastoreItem xmlns:ds="http://schemas.openxmlformats.org/officeDocument/2006/customXml" ds:itemID="{4EED32F6-DCED-4415-8DD2-632132AB69EA}">
  <ds:schemaRefs>
    <ds:schemaRef ds:uri="ESRI.ArcGIS.Mapping.OfficeIntegration.PowerPointInfo"/>
  </ds:schemaRefs>
</ds:datastoreItem>
</file>

<file path=customXml/itemProps99.xml><?xml version="1.0" encoding="utf-8"?>
<ds:datastoreItem xmlns:ds="http://schemas.openxmlformats.org/officeDocument/2006/customXml" ds:itemID="{0541601B-2B5E-4DE5-A4C0-9ECC71138D0C}">
  <ds:schemaRefs>
    <ds:schemaRef ds:uri="ESRI.ArcGIS.Mapping.OfficeIntegration.PowerPointInfo"/>
  </ds:schemaRefs>
</ds:datastoreItem>
</file>

<file path=docProps/app.xml><?xml version="1.0" encoding="utf-8"?>
<Properties xmlns="http://schemas.openxmlformats.org/officeDocument/2006/extended-properties" xmlns:vt="http://schemas.openxmlformats.org/officeDocument/2006/docPropsVTypes">
  <Template/>
  <TotalTime>21599</TotalTime>
  <Words>857</Words>
  <Application>Microsoft Macintosh PowerPoint</Application>
  <PresentationFormat>全屏显示(4:3)</PresentationFormat>
  <Paragraphs>89</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黑体</vt:lpstr>
      <vt:lpstr>宋体</vt:lpstr>
      <vt:lpstr>Arial</vt:lpstr>
      <vt:lpstr>Calibri</vt:lpstr>
      <vt:lpstr>Verdana</vt:lpstr>
      <vt:lpstr>Wingdings</vt:lpstr>
      <vt:lpstr>117TGp_report_diagram_v2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Testpc1</dc:creator>
  <cp:lastModifiedBy>xu xiaoke</cp:lastModifiedBy>
  <cp:revision>3585</cp:revision>
  <cp:lastPrinted>2018-06-28T00:30:50Z</cp:lastPrinted>
  <dcterms:created xsi:type="dcterms:W3CDTF">2004-09-22T02:38:28Z</dcterms:created>
  <dcterms:modified xsi:type="dcterms:W3CDTF">2019-01-09T08:43:20Z</dcterms:modified>
</cp:coreProperties>
</file>