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>
        <p:scale>
          <a:sx n="75" d="100"/>
          <a:sy n="75" d="100"/>
        </p:scale>
        <p:origin x="76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BE65E-0027-484E-8A07-05CA52628AC9}" type="doc">
      <dgm:prSet loTypeId="urn:microsoft.com/office/officeart/2005/8/layout/pyramid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7415BC0-A415-FF4A-B588-F9C45400A6A7}">
      <dgm:prSet custT="1"/>
      <dgm:spPr/>
      <dgm:t>
        <a:bodyPr/>
        <a:lstStyle/>
        <a:p>
          <a:r>
            <a:rPr lang="zh-CN" altLang="en-US" sz="6600" dirty="0"/>
            <a:t>引言</a:t>
          </a:r>
        </a:p>
      </dgm:t>
    </dgm:pt>
    <dgm:pt modelId="{90057071-DF1B-9348-AD48-5F58FDD11A2E}" type="parTrans" cxnId="{B8B5A055-8E9D-E740-8A7B-94F39EBAD8C5}">
      <dgm:prSet/>
      <dgm:spPr/>
      <dgm:t>
        <a:bodyPr/>
        <a:lstStyle/>
        <a:p>
          <a:endParaRPr lang="zh-CN" altLang="en-US"/>
        </a:p>
      </dgm:t>
    </dgm:pt>
    <dgm:pt modelId="{EA4C2D21-3AB1-7040-8268-E3335DEB6DE5}" type="sibTrans" cxnId="{B8B5A055-8E9D-E740-8A7B-94F39EBAD8C5}">
      <dgm:prSet/>
      <dgm:spPr/>
      <dgm:t>
        <a:bodyPr/>
        <a:lstStyle/>
        <a:p>
          <a:endParaRPr lang="zh-CN" altLang="en-US"/>
        </a:p>
      </dgm:t>
    </dgm:pt>
    <dgm:pt modelId="{E024AC31-6227-744F-B9A9-F66097C25043}">
      <dgm:prSet custT="1"/>
      <dgm:spPr/>
      <dgm:t>
        <a:bodyPr/>
        <a:lstStyle/>
        <a:p>
          <a:r>
            <a:rPr lang="zh-CN" altLang="en-US" sz="4400" dirty="0"/>
            <a:t>理论框架</a:t>
          </a:r>
        </a:p>
      </dgm:t>
    </dgm:pt>
    <dgm:pt modelId="{B092FC88-7C2A-0147-8ED3-BC11392B9091}" type="parTrans" cxnId="{D725D236-8C95-DF46-8A72-D741EF940DD0}">
      <dgm:prSet/>
      <dgm:spPr/>
      <dgm:t>
        <a:bodyPr/>
        <a:lstStyle/>
        <a:p>
          <a:endParaRPr lang="zh-CN" altLang="en-US"/>
        </a:p>
      </dgm:t>
    </dgm:pt>
    <dgm:pt modelId="{AF226E77-184B-5C45-AA9D-A298CBE57AF9}" type="sibTrans" cxnId="{D725D236-8C95-DF46-8A72-D741EF940DD0}">
      <dgm:prSet/>
      <dgm:spPr/>
      <dgm:t>
        <a:bodyPr/>
        <a:lstStyle/>
        <a:p>
          <a:endParaRPr lang="zh-CN" altLang="en-US"/>
        </a:p>
      </dgm:t>
    </dgm:pt>
    <dgm:pt modelId="{003B7ECB-1774-1A47-ADCF-18981B154703}">
      <dgm:prSet custT="1"/>
      <dgm:spPr/>
      <dgm:t>
        <a:bodyPr/>
        <a:lstStyle/>
        <a:p>
          <a:r>
            <a:rPr lang="zh-CN" altLang="en-US" sz="3600" dirty="0"/>
            <a:t>方法</a:t>
          </a:r>
        </a:p>
      </dgm:t>
    </dgm:pt>
    <dgm:pt modelId="{09626D32-5A96-A64A-B389-B6A498F634E3}" type="parTrans" cxnId="{95C3B3A0-C642-9E4B-9C67-88F604950790}">
      <dgm:prSet/>
      <dgm:spPr/>
      <dgm:t>
        <a:bodyPr/>
        <a:lstStyle/>
        <a:p>
          <a:endParaRPr lang="zh-CN" altLang="en-US"/>
        </a:p>
      </dgm:t>
    </dgm:pt>
    <dgm:pt modelId="{6F1B27E1-095C-C547-A4CB-9AE40716D127}" type="sibTrans" cxnId="{95C3B3A0-C642-9E4B-9C67-88F604950790}">
      <dgm:prSet/>
      <dgm:spPr/>
      <dgm:t>
        <a:bodyPr/>
        <a:lstStyle/>
        <a:p>
          <a:endParaRPr lang="zh-CN" altLang="en-US"/>
        </a:p>
      </dgm:t>
    </dgm:pt>
    <dgm:pt modelId="{2AD02F62-9AD6-BE4D-A5FD-B7B3279EFF70}" type="pres">
      <dgm:prSet presAssocID="{B97BE65E-0027-484E-8A07-05CA52628AC9}" presName="Name0" presStyleCnt="0">
        <dgm:presLayoutVars>
          <dgm:dir/>
          <dgm:animLvl val="lvl"/>
          <dgm:resizeHandles val="exact"/>
        </dgm:presLayoutVars>
      </dgm:prSet>
      <dgm:spPr/>
    </dgm:pt>
    <dgm:pt modelId="{D8047212-1C25-6848-ACFE-4BD42BCCBA1E}" type="pres">
      <dgm:prSet presAssocID="{47415BC0-A415-FF4A-B588-F9C45400A6A7}" presName="Name8" presStyleCnt="0"/>
      <dgm:spPr/>
    </dgm:pt>
    <dgm:pt modelId="{DF315B33-7721-8640-8827-191BFE06E96B}" type="pres">
      <dgm:prSet presAssocID="{47415BC0-A415-FF4A-B588-F9C45400A6A7}" presName="level" presStyleLbl="node1" presStyleIdx="0" presStyleCnt="3">
        <dgm:presLayoutVars>
          <dgm:chMax val="1"/>
          <dgm:bulletEnabled val="1"/>
        </dgm:presLayoutVars>
      </dgm:prSet>
      <dgm:spPr/>
    </dgm:pt>
    <dgm:pt modelId="{397DA90E-AB7C-FB4A-8A5A-8603FE21E471}" type="pres">
      <dgm:prSet presAssocID="{47415BC0-A415-FF4A-B588-F9C45400A6A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1FD7EC-03B3-C440-8FDC-0B99455BA1B6}" type="pres">
      <dgm:prSet presAssocID="{E024AC31-6227-744F-B9A9-F66097C25043}" presName="Name8" presStyleCnt="0"/>
      <dgm:spPr/>
    </dgm:pt>
    <dgm:pt modelId="{2B192A3D-33C5-6B42-9FF1-16F6C42D5784}" type="pres">
      <dgm:prSet presAssocID="{E024AC31-6227-744F-B9A9-F66097C25043}" presName="level" presStyleLbl="node1" presStyleIdx="1" presStyleCnt="3">
        <dgm:presLayoutVars>
          <dgm:chMax val="1"/>
          <dgm:bulletEnabled val="1"/>
        </dgm:presLayoutVars>
      </dgm:prSet>
      <dgm:spPr/>
    </dgm:pt>
    <dgm:pt modelId="{4C37F60B-7FEA-BB48-AAF2-E5BF4DB80510}" type="pres">
      <dgm:prSet presAssocID="{E024AC31-6227-744F-B9A9-F66097C2504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A441FD7-E266-8546-971C-B4B5BD5E7C51}" type="pres">
      <dgm:prSet presAssocID="{003B7ECB-1774-1A47-ADCF-18981B154703}" presName="Name8" presStyleCnt="0"/>
      <dgm:spPr/>
    </dgm:pt>
    <dgm:pt modelId="{D295985F-EAFF-B34E-A555-15907121C88D}" type="pres">
      <dgm:prSet presAssocID="{003B7ECB-1774-1A47-ADCF-18981B154703}" presName="level" presStyleLbl="node1" presStyleIdx="2" presStyleCnt="3">
        <dgm:presLayoutVars>
          <dgm:chMax val="1"/>
          <dgm:bulletEnabled val="1"/>
        </dgm:presLayoutVars>
      </dgm:prSet>
      <dgm:spPr/>
    </dgm:pt>
    <dgm:pt modelId="{CA54BEED-945F-4442-9636-30098224E8C8}" type="pres">
      <dgm:prSet presAssocID="{003B7ECB-1774-1A47-ADCF-18981B15470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620C311-B016-5C4B-BBE9-93F7EC629AD1}" type="presOf" srcId="{47415BC0-A415-FF4A-B588-F9C45400A6A7}" destId="{DF315B33-7721-8640-8827-191BFE06E96B}" srcOrd="0" destOrd="0" presId="urn:microsoft.com/office/officeart/2005/8/layout/pyramid3"/>
    <dgm:cxn modelId="{1DD14326-CD68-5445-9815-E20629A3C17B}" type="presOf" srcId="{47415BC0-A415-FF4A-B588-F9C45400A6A7}" destId="{397DA90E-AB7C-FB4A-8A5A-8603FE21E471}" srcOrd="1" destOrd="0" presId="urn:microsoft.com/office/officeart/2005/8/layout/pyramid3"/>
    <dgm:cxn modelId="{D725D236-8C95-DF46-8A72-D741EF940DD0}" srcId="{B97BE65E-0027-484E-8A07-05CA52628AC9}" destId="{E024AC31-6227-744F-B9A9-F66097C25043}" srcOrd="1" destOrd="0" parTransId="{B092FC88-7C2A-0147-8ED3-BC11392B9091}" sibTransId="{AF226E77-184B-5C45-AA9D-A298CBE57AF9}"/>
    <dgm:cxn modelId="{B8B5A055-8E9D-E740-8A7B-94F39EBAD8C5}" srcId="{B97BE65E-0027-484E-8A07-05CA52628AC9}" destId="{47415BC0-A415-FF4A-B588-F9C45400A6A7}" srcOrd="0" destOrd="0" parTransId="{90057071-DF1B-9348-AD48-5F58FDD11A2E}" sibTransId="{EA4C2D21-3AB1-7040-8268-E3335DEB6DE5}"/>
    <dgm:cxn modelId="{E7D4BB78-1BC9-7C47-AEB4-DBB1D74F2DFF}" type="presOf" srcId="{E024AC31-6227-744F-B9A9-F66097C25043}" destId="{2B192A3D-33C5-6B42-9FF1-16F6C42D5784}" srcOrd="0" destOrd="0" presId="urn:microsoft.com/office/officeart/2005/8/layout/pyramid3"/>
    <dgm:cxn modelId="{C109D186-7C6E-4D4E-AD1E-389CF1ABD043}" type="presOf" srcId="{003B7ECB-1774-1A47-ADCF-18981B154703}" destId="{D295985F-EAFF-B34E-A555-15907121C88D}" srcOrd="0" destOrd="0" presId="urn:microsoft.com/office/officeart/2005/8/layout/pyramid3"/>
    <dgm:cxn modelId="{25024699-81E6-0748-8AD2-CC096890E1B1}" type="presOf" srcId="{B97BE65E-0027-484E-8A07-05CA52628AC9}" destId="{2AD02F62-9AD6-BE4D-A5FD-B7B3279EFF70}" srcOrd="0" destOrd="0" presId="urn:microsoft.com/office/officeart/2005/8/layout/pyramid3"/>
    <dgm:cxn modelId="{95C3B3A0-C642-9E4B-9C67-88F604950790}" srcId="{B97BE65E-0027-484E-8A07-05CA52628AC9}" destId="{003B7ECB-1774-1A47-ADCF-18981B154703}" srcOrd="2" destOrd="0" parTransId="{09626D32-5A96-A64A-B389-B6A498F634E3}" sibTransId="{6F1B27E1-095C-C547-A4CB-9AE40716D127}"/>
    <dgm:cxn modelId="{501A0CAC-6DE8-114E-B38A-1BCDB49AA864}" type="presOf" srcId="{003B7ECB-1774-1A47-ADCF-18981B154703}" destId="{CA54BEED-945F-4442-9636-30098224E8C8}" srcOrd="1" destOrd="0" presId="urn:microsoft.com/office/officeart/2005/8/layout/pyramid3"/>
    <dgm:cxn modelId="{4D8A16CF-B943-2640-9830-30659FCCA3E1}" type="presOf" srcId="{E024AC31-6227-744F-B9A9-F66097C25043}" destId="{4C37F60B-7FEA-BB48-AAF2-E5BF4DB80510}" srcOrd="1" destOrd="0" presId="urn:microsoft.com/office/officeart/2005/8/layout/pyramid3"/>
    <dgm:cxn modelId="{98FC097D-72DB-AA48-A6B0-CDF085A729F6}" type="presParOf" srcId="{2AD02F62-9AD6-BE4D-A5FD-B7B3279EFF70}" destId="{D8047212-1C25-6848-ACFE-4BD42BCCBA1E}" srcOrd="0" destOrd="0" presId="urn:microsoft.com/office/officeart/2005/8/layout/pyramid3"/>
    <dgm:cxn modelId="{B77BF73D-5DC0-894D-9954-3BDC93FE1FB7}" type="presParOf" srcId="{D8047212-1C25-6848-ACFE-4BD42BCCBA1E}" destId="{DF315B33-7721-8640-8827-191BFE06E96B}" srcOrd="0" destOrd="0" presId="urn:microsoft.com/office/officeart/2005/8/layout/pyramid3"/>
    <dgm:cxn modelId="{1246A912-53E7-4845-9670-E5DF1795A2B7}" type="presParOf" srcId="{D8047212-1C25-6848-ACFE-4BD42BCCBA1E}" destId="{397DA90E-AB7C-FB4A-8A5A-8603FE21E471}" srcOrd="1" destOrd="0" presId="urn:microsoft.com/office/officeart/2005/8/layout/pyramid3"/>
    <dgm:cxn modelId="{24DAED42-B6AB-5942-9ABE-8A5A42FEEFB8}" type="presParOf" srcId="{2AD02F62-9AD6-BE4D-A5FD-B7B3279EFF70}" destId="{AE1FD7EC-03B3-C440-8FDC-0B99455BA1B6}" srcOrd="1" destOrd="0" presId="urn:microsoft.com/office/officeart/2005/8/layout/pyramid3"/>
    <dgm:cxn modelId="{B8041865-4F26-134F-8069-61B5DEFE5F56}" type="presParOf" srcId="{AE1FD7EC-03B3-C440-8FDC-0B99455BA1B6}" destId="{2B192A3D-33C5-6B42-9FF1-16F6C42D5784}" srcOrd="0" destOrd="0" presId="urn:microsoft.com/office/officeart/2005/8/layout/pyramid3"/>
    <dgm:cxn modelId="{1A3D0596-953D-8947-ABCB-410E03D4088A}" type="presParOf" srcId="{AE1FD7EC-03B3-C440-8FDC-0B99455BA1B6}" destId="{4C37F60B-7FEA-BB48-AAF2-E5BF4DB80510}" srcOrd="1" destOrd="0" presId="urn:microsoft.com/office/officeart/2005/8/layout/pyramid3"/>
    <dgm:cxn modelId="{D971E891-6F49-3144-9188-109D8084D104}" type="presParOf" srcId="{2AD02F62-9AD6-BE4D-A5FD-B7B3279EFF70}" destId="{CA441FD7-E266-8546-971C-B4B5BD5E7C51}" srcOrd="2" destOrd="0" presId="urn:microsoft.com/office/officeart/2005/8/layout/pyramid3"/>
    <dgm:cxn modelId="{FC6F7EEB-B71C-EB4F-B670-CD5EFCE1F425}" type="presParOf" srcId="{CA441FD7-E266-8546-971C-B4B5BD5E7C51}" destId="{D295985F-EAFF-B34E-A555-15907121C88D}" srcOrd="0" destOrd="0" presId="urn:microsoft.com/office/officeart/2005/8/layout/pyramid3"/>
    <dgm:cxn modelId="{2769A0EF-DEF7-AE49-8BE9-7280F8DC6E2C}" type="presParOf" srcId="{CA441FD7-E266-8546-971C-B4B5BD5E7C51}" destId="{CA54BEED-945F-4442-9636-30098224E8C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1E342-2417-A74B-87CC-CC0D062910C8}" type="doc">
      <dgm:prSet loTypeId="urn:microsoft.com/office/officeart/2005/8/layout/pyramid1" loCatId="cycle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zh-CN" altLang="en-US"/>
        </a:p>
      </dgm:t>
    </dgm:pt>
    <dgm:pt modelId="{0E5F3C99-D074-7E47-8849-F43AFE08C465}">
      <dgm:prSet custT="1"/>
      <dgm:spPr/>
      <dgm:t>
        <a:bodyPr/>
        <a:lstStyle/>
        <a:p>
          <a:r>
            <a:rPr lang="zh-CN" altLang="en-US" sz="4400" dirty="0"/>
            <a:t>讨论</a:t>
          </a:r>
        </a:p>
      </dgm:t>
    </dgm:pt>
    <dgm:pt modelId="{C74E8447-E8EF-F34C-9838-EDDE14189900}" type="parTrans" cxnId="{CCFD3B72-2DD8-2144-832B-CA6197330557}">
      <dgm:prSet/>
      <dgm:spPr/>
      <dgm:t>
        <a:bodyPr/>
        <a:lstStyle/>
        <a:p>
          <a:endParaRPr lang="zh-CN" altLang="en-US"/>
        </a:p>
      </dgm:t>
    </dgm:pt>
    <dgm:pt modelId="{42BE74E2-8ABC-E240-A8D9-5FAA169512FF}" type="sibTrans" cxnId="{CCFD3B72-2DD8-2144-832B-CA6197330557}">
      <dgm:prSet/>
      <dgm:spPr/>
      <dgm:t>
        <a:bodyPr/>
        <a:lstStyle/>
        <a:p>
          <a:endParaRPr lang="zh-CN" altLang="en-US"/>
        </a:p>
      </dgm:t>
    </dgm:pt>
    <dgm:pt modelId="{3BACECD1-6071-1040-BF1A-7249916B7FB6}">
      <dgm:prSet/>
      <dgm:spPr/>
      <dgm:t>
        <a:bodyPr/>
        <a:lstStyle/>
        <a:p>
          <a:r>
            <a:rPr lang="zh-CN"/>
            <a:t>结论</a:t>
          </a:r>
        </a:p>
      </dgm:t>
    </dgm:pt>
    <dgm:pt modelId="{5EB518D2-BDC1-3944-9CF4-DBD156724550}" type="parTrans" cxnId="{73CDFB4F-F159-3F4B-A812-C188F197B8A3}">
      <dgm:prSet/>
      <dgm:spPr/>
      <dgm:t>
        <a:bodyPr/>
        <a:lstStyle/>
        <a:p>
          <a:endParaRPr lang="zh-CN" altLang="en-US"/>
        </a:p>
      </dgm:t>
    </dgm:pt>
    <dgm:pt modelId="{CC1FE219-9600-534F-A006-D5E18B2959E5}" type="sibTrans" cxnId="{73CDFB4F-F159-3F4B-A812-C188F197B8A3}">
      <dgm:prSet/>
      <dgm:spPr/>
      <dgm:t>
        <a:bodyPr/>
        <a:lstStyle/>
        <a:p>
          <a:endParaRPr lang="zh-CN" altLang="en-US"/>
        </a:p>
      </dgm:t>
    </dgm:pt>
    <dgm:pt modelId="{4C1C55A1-2415-9149-ACF5-F53C3F168381}" type="pres">
      <dgm:prSet presAssocID="{4441E342-2417-A74B-87CC-CC0D062910C8}" presName="Name0" presStyleCnt="0">
        <dgm:presLayoutVars>
          <dgm:dir/>
          <dgm:animLvl val="lvl"/>
          <dgm:resizeHandles val="exact"/>
        </dgm:presLayoutVars>
      </dgm:prSet>
      <dgm:spPr/>
    </dgm:pt>
    <dgm:pt modelId="{204CB7D6-9B2D-5449-8DBE-7FA59812C6A8}" type="pres">
      <dgm:prSet presAssocID="{0E5F3C99-D074-7E47-8849-F43AFE08C465}" presName="Name8" presStyleCnt="0"/>
      <dgm:spPr/>
    </dgm:pt>
    <dgm:pt modelId="{ED85670A-4005-1C4B-9328-5A41736CF0D4}" type="pres">
      <dgm:prSet presAssocID="{0E5F3C99-D074-7E47-8849-F43AFE08C465}" presName="level" presStyleLbl="node1" presStyleIdx="0" presStyleCnt="2">
        <dgm:presLayoutVars>
          <dgm:chMax val="1"/>
          <dgm:bulletEnabled val="1"/>
        </dgm:presLayoutVars>
      </dgm:prSet>
      <dgm:spPr/>
    </dgm:pt>
    <dgm:pt modelId="{60AA3D7F-F33A-6A42-BC62-9E0AD59E21B3}" type="pres">
      <dgm:prSet presAssocID="{0E5F3C99-D074-7E47-8849-F43AFE08C46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896D4B1-39A8-4C4F-BB80-A5CD4563DBEA}" type="pres">
      <dgm:prSet presAssocID="{3BACECD1-6071-1040-BF1A-7249916B7FB6}" presName="Name8" presStyleCnt="0"/>
      <dgm:spPr/>
    </dgm:pt>
    <dgm:pt modelId="{613336E8-F446-0A49-A7F4-2AD983FFDA53}" type="pres">
      <dgm:prSet presAssocID="{3BACECD1-6071-1040-BF1A-7249916B7FB6}" presName="level" presStyleLbl="node1" presStyleIdx="1" presStyleCnt="2" custLinFactNeighborY="-1155">
        <dgm:presLayoutVars>
          <dgm:chMax val="1"/>
          <dgm:bulletEnabled val="1"/>
        </dgm:presLayoutVars>
      </dgm:prSet>
      <dgm:spPr/>
    </dgm:pt>
    <dgm:pt modelId="{7D598504-2C89-3545-B074-7C7A2AC420D5}" type="pres">
      <dgm:prSet presAssocID="{3BACECD1-6071-1040-BF1A-7249916B7FB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3CDFB4F-F159-3F4B-A812-C188F197B8A3}" srcId="{4441E342-2417-A74B-87CC-CC0D062910C8}" destId="{3BACECD1-6071-1040-BF1A-7249916B7FB6}" srcOrd="1" destOrd="0" parTransId="{5EB518D2-BDC1-3944-9CF4-DBD156724550}" sibTransId="{CC1FE219-9600-534F-A006-D5E18B2959E5}"/>
    <dgm:cxn modelId="{9C51C55D-BF11-EF45-BF8D-A3072110FFE3}" type="presOf" srcId="{3BACECD1-6071-1040-BF1A-7249916B7FB6}" destId="{613336E8-F446-0A49-A7F4-2AD983FFDA53}" srcOrd="0" destOrd="0" presId="urn:microsoft.com/office/officeart/2005/8/layout/pyramid1"/>
    <dgm:cxn modelId="{E2F0F762-3CE6-534B-B128-C2E4D6B37786}" type="presOf" srcId="{4441E342-2417-A74B-87CC-CC0D062910C8}" destId="{4C1C55A1-2415-9149-ACF5-F53C3F168381}" srcOrd="0" destOrd="0" presId="urn:microsoft.com/office/officeart/2005/8/layout/pyramid1"/>
    <dgm:cxn modelId="{CCFD3B72-2DD8-2144-832B-CA6197330557}" srcId="{4441E342-2417-A74B-87CC-CC0D062910C8}" destId="{0E5F3C99-D074-7E47-8849-F43AFE08C465}" srcOrd="0" destOrd="0" parTransId="{C74E8447-E8EF-F34C-9838-EDDE14189900}" sibTransId="{42BE74E2-8ABC-E240-A8D9-5FAA169512FF}"/>
    <dgm:cxn modelId="{173F8E80-66E0-D44B-B027-50DC2DC54A98}" type="presOf" srcId="{0E5F3C99-D074-7E47-8849-F43AFE08C465}" destId="{ED85670A-4005-1C4B-9328-5A41736CF0D4}" srcOrd="0" destOrd="0" presId="urn:microsoft.com/office/officeart/2005/8/layout/pyramid1"/>
    <dgm:cxn modelId="{D06B118E-49D9-064D-9F72-E13B46DFFD01}" type="presOf" srcId="{3BACECD1-6071-1040-BF1A-7249916B7FB6}" destId="{7D598504-2C89-3545-B074-7C7A2AC420D5}" srcOrd="1" destOrd="0" presId="urn:microsoft.com/office/officeart/2005/8/layout/pyramid1"/>
    <dgm:cxn modelId="{BFCF62AE-1E21-E445-982E-31EA7494FF8E}" type="presOf" srcId="{0E5F3C99-D074-7E47-8849-F43AFE08C465}" destId="{60AA3D7F-F33A-6A42-BC62-9E0AD59E21B3}" srcOrd="1" destOrd="0" presId="urn:microsoft.com/office/officeart/2005/8/layout/pyramid1"/>
    <dgm:cxn modelId="{2CE91B62-E6A3-8341-B70B-C7736FEEF7C7}" type="presParOf" srcId="{4C1C55A1-2415-9149-ACF5-F53C3F168381}" destId="{204CB7D6-9B2D-5449-8DBE-7FA59812C6A8}" srcOrd="0" destOrd="0" presId="urn:microsoft.com/office/officeart/2005/8/layout/pyramid1"/>
    <dgm:cxn modelId="{3EE2A9D5-5D23-CA42-8D05-1C741E83C3E7}" type="presParOf" srcId="{204CB7D6-9B2D-5449-8DBE-7FA59812C6A8}" destId="{ED85670A-4005-1C4B-9328-5A41736CF0D4}" srcOrd="0" destOrd="0" presId="urn:microsoft.com/office/officeart/2005/8/layout/pyramid1"/>
    <dgm:cxn modelId="{AE864416-246E-0C4C-92D1-B8C46A643188}" type="presParOf" srcId="{204CB7D6-9B2D-5449-8DBE-7FA59812C6A8}" destId="{60AA3D7F-F33A-6A42-BC62-9E0AD59E21B3}" srcOrd="1" destOrd="0" presId="urn:microsoft.com/office/officeart/2005/8/layout/pyramid1"/>
    <dgm:cxn modelId="{F7D2D88F-69C5-854A-8DF7-3024C60C8EA9}" type="presParOf" srcId="{4C1C55A1-2415-9149-ACF5-F53C3F168381}" destId="{8896D4B1-39A8-4C4F-BB80-A5CD4563DBEA}" srcOrd="1" destOrd="0" presId="urn:microsoft.com/office/officeart/2005/8/layout/pyramid1"/>
    <dgm:cxn modelId="{E6EFC938-32EA-1648-9E73-20DB1F11986E}" type="presParOf" srcId="{8896D4B1-39A8-4C4F-BB80-A5CD4563DBEA}" destId="{613336E8-F446-0A49-A7F4-2AD983FFDA53}" srcOrd="0" destOrd="0" presId="urn:microsoft.com/office/officeart/2005/8/layout/pyramid1"/>
    <dgm:cxn modelId="{588831FB-5B9D-B741-AC8E-B54DDAA1C3D5}" type="presParOf" srcId="{8896D4B1-39A8-4C4F-BB80-A5CD4563DBEA}" destId="{7D598504-2C89-3545-B074-7C7A2AC420D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15B33-7721-8640-8827-191BFE06E96B}">
      <dsp:nvSpPr>
        <dsp:cNvPr id="0" name=""/>
        <dsp:cNvSpPr/>
      </dsp:nvSpPr>
      <dsp:spPr>
        <a:xfrm rot="10800000">
          <a:off x="0" y="0"/>
          <a:ext cx="8458199" cy="977548"/>
        </a:xfrm>
        <a:prstGeom prst="trapezoid">
          <a:avLst>
            <a:gd name="adj" fmla="val 14420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600" kern="1200" dirty="0"/>
            <a:t>引言</a:t>
          </a:r>
        </a:p>
      </dsp:txBody>
      <dsp:txXfrm rot="-10800000">
        <a:off x="1480184" y="0"/>
        <a:ext cx="5497829" cy="977548"/>
      </dsp:txXfrm>
    </dsp:sp>
    <dsp:sp modelId="{2B192A3D-33C5-6B42-9FF1-16F6C42D5784}">
      <dsp:nvSpPr>
        <dsp:cNvPr id="0" name=""/>
        <dsp:cNvSpPr/>
      </dsp:nvSpPr>
      <dsp:spPr>
        <a:xfrm rot="10800000">
          <a:off x="1409699" y="977548"/>
          <a:ext cx="5638799" cy="977548"/>
        </a:xfrm>
        <a:prstGeom prst="trapezoid">
          <a:avLst>
            <a:gd name="adj" fmla="val 144208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理论框架</a:t>
          </a:r>
        </a:p>
      </dsp:txBody>
      <dsp:txXfrm rot="-10800000">
        <a:off x="2396489" y="977548"/>
        <a:ext cx="3665219" cy="977548"/>
      </dsp:txXfrm>
    </dsp:sp>
    <dsp:sp modelId="{D295985F-EAFF-B34E-A555-15907121C88D}">
      <dsp:nvSpPr>
        <dsp:cNvPr id="0" name=""/>
        <dsp:cNvSpPr/>
      </dsp:nvSpPr>
      <dsp:spPr>
        <a:xfrm rot="10800000">
          <a:off x="2819399" y="1955097"/>
          <a:ext cx="2819399" cy="977548"/>
        </a:xfrm>
        <a:prstGeom prst="trapezoid">
          <a:avLst>
            <a:gd name="adj" fmla="val 144208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方法</a:t>
          </a:r>
        </a:p>
      </dsp:txBody>
      <dsp:txXfrm rot="-10800000">
        <a:off x="2819399" y="1955097"/>
        <a:ext cx="2819399" cy="977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5670A-4005-1C4B-9328-5A41736CF0D4}">
      <dsp:nvSpPr>
        <dsp:cNvPr id="0" name=""/>
        <dsp:cNvSpPr/>
      </dsp:nvSpPr>
      <dsp:spPr>
        <a:xfrm>
          <a:off x="2114549" y="0"/>
          <a:ext cx="4229099" cy="1466323"/>
        </a:xfrm>
        <a:prstGeom prst="trapezoid">
          <a:avLst>
            <a:gd name="adj" fmla="val 14420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讨论</a:t>
          </a:r>
        </a:p>
      </dsp:txBody>
      <dsp:txXfrm>
        <a:off x="2114549" y="0"/>
        <a:ext cx="4229099" cy="1466323"/>
      </dsp:txXfrm>
    </dsp:sp>
    <dsp:sp modelId="{613336E8-F446-0A49-A7F4-2AD983FFDA53}">
      <dsp:nvSpPr>
        <dsp:cNvPr id="0" name=""/>
        <dsp:cNvSpPr/>
      </dsp:nvSpPr>
      <dsp:spPr>
        <a:xfrm>
          <a:off x="0" y="1449386"/>
          <a:ext cx="8458199" cy="1466323"/>
        </a:xfrm>
        <a:prstGeom prst="trapezoid">
          <a:avLst>
            <a:gd name="adj" fmla="val 144208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6500" kern="1200"/>
            <a:t>结论</a:t>
          </a:r>
        </a:p>
      </dsp:txBody>
      <dsp:txXfrm>
        <a:off x="1480184" y="1449386"/>
        <a:ext cx="5497829" cy="1466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79A01-57C9-0B46-86AE-5E4817C3C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B10DD7-90A0-FE4F-ADA0-612D238D6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87BEF-E382-C548-A2D5-D56CE009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8E59-E828-DA48-B2CA-09D6683244E2}" type="datetimeFigureOut">
              <a:rPr kumimoji="1" lang="zh-CN" altLang="en-US" smtClean="0"/>
              <a:t>2020/10/8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17E37-6099-A246-9514-5B6DD518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D219D-DBA6-984E-93F8-B2C949BF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6FD-3743-8746-A7E7-2142F44A90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079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BCD8C-F699-6645-A631-387DFA43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A7E3CA-B280-9D47-977A-43C65C0F6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CB787-27ED-3146-8062-4ACB9062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8E59-E828-DA48-B2CA-09D6683244E2}" type="datetimeFigureOut">
              <a:rPr kumimoji="1" lang="zh-CN" altLang="en-US" smtClean="0"/>
              <a:t>2020/10/8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017E0-5BD8-8740-B36C-E2ABB5A1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DDD33-E672-584C-8E3C-DF319726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6FD-3743-8746-A7E7-2142F44A90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45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C191E0-C5E2-7942-93F8-3B3D7968B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C0C400-3727-3143-8675-7FDCF725A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2A54F-0126-B147-B81C-007E795B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8E59-E828-DA48-B2CA-09D6683244E2}" type="datetimeFigureOut">
              <a:rPr kumimoji="1" lang="zh-CN" altLang="en-US" smtClean="0"/>
              <a:t>2020/10/8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B2986-BA01-C747-8DE2-60DD6353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1B0F1-82E4-E94B-BDFB-119D853D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6FD-3743-8746-A7E7-2142F44A90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5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65FCA-712C-2045-A2A7-E2A24E76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1076D-643D-114D-A798-9A86E91E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6712C-9416-BB48-9D87-ACD2FB59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8E59-E828-DA48-B2CA-09D6683244E2}" type="datetimeFigureOut">
              <a:rPr kumimoji="1" lang="zh-CN" altLang="en-US" smtClean="0"/>
              <a:t>2020/10/8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BE212-537D-8A40-8FFB-1EE0397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AE8A6-FE9B-2644-A2C8-65E5B12B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6FD-3743-8746-A7E7-2142F44A90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52ED4-B5D6-5F4B-8DEF-6580FCA4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E079A-E07D-1C47-BB20-31093873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85122-56D1-F64B-8556-F4BEC4E7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8E59-E828-DA48-B2CA-09D6683244E2}" type="datetimeFigureOut">
              <a:rPr kumimoji="1" lang="zh-CN" altLang="en-US" smtClean="0"/>
              <a:t>2020/10/8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D2EA8-0877-DB47-B07E-DCDE669A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1A99E-35F6-2946-A226-4638F04C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6FD-3743-8746-A7E7-2142F44A90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7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B8B75-40FA-4942-89B8-74AF60CA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40F54-FE42-D64A-921D-1FB8FD581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B96D0-5047-BA44-96EB-D0853FC91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6200A-68E7-D048-9996-4AB4C99C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8E59-E828-DA48-B2CA-09D6683244E2}" type="datetimeFigureOut">
              <a:rPr kumimoji="1" lang="zh-CN" altLang="en-US" smtClean="0"/>
              <a:t>2020/10/8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87AB4F-1E2B-D94E-AA94-82E6C1C1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583732-A5FF-5E4D-990A-8D32F3AB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6FD-3743-8746-A7E7-2142F44A90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14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7C4D2-11DC-FC40-BD17-0620DA12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16EA2-9DEC-0449-AA0C-D4029EE25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42341-DD7D-224A-9105-2104388DE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ED447E-DD1E-7F4F-8BEA-05619D75D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C5D173-D060-0E4A-B0B6-3FD772F85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2E1BC8-A404-1D4D-BB37-76CFFA9C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8E59-E828-DA48-B2CA-09D6683244E2}" type="datetimeFigureOut">
              <a:rPr kumimoji="1" lang="zh-CN" altLang="en-US" smtClean="0"/>
              <a:t>2020/10/8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2ADA1F-B87B-CC4C-AAAF-D242AE93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652E9D-5138-6E46-A16F-598F1838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6FD-3743-8746-A7E7-2142F44A90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21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3B926-9547-F44F-A6D3-1F24BBED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8A100A-DBB6-8B45-84B7-D21BD670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8E59-E828-DA48-B2CA-09D6683244E2}" type="datetimeFigureOut">
              <a:rPr kumimoji="1" lang="zh-CN" altLang="en-US" smtClean="0"/>
              <a:t>2020/10/8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60BBFD-F213-6042-BEA7-67E78A38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0D134D-960E-AA4C-9FBF-808FE9A4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6FD-3743-8746-A7E7-2142F44A90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3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89858E-1AC8-3D47-A0DB-9B769896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8E59-E828-DA48-B2CA-09D6683244E2}" type="datetimeFigureOut">
              <a:rPr kumimoji="1" lang="zh-CN" altLang="en-US" smtClean="0"/>
              <a:t>2020/10/8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B7E049-D248-6C4D-B6C3-5D50C7B4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610F4D-EE6F-594C-893F-1F067C63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6FD-3743-8746-A7E7-2142F44A90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97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D9B88-83F9-3A4E-BBD0-C03BBE65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CFFBC-6CE5-E445-A7EA-774FAD22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C4CC6A-EE69-6041-A79C-775EE9DC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D5BA7-0893-1D4A-9A45-24FED49A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8E59-E828-DA48-B2CA-09D6683244E2}" type="datetimeFigureOut">
              <a:rPr kumimoji="1" lang="zh-CN" altLang="en-US" smtClean="0"/>
              <a:t>2020/10/8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E4195F-8D49-C148-B052-EE2FF25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049CE-B450-0041-AB80-2D3D8F97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6FD-3743-8746-A7E7-2142F44A90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75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1C6D1-EC78-784B-8212-A550215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B09AC6-8CA7-9E45-AC35-77598A560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FFE012-1BEF-324E-812F-EFB2F683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BEAA2-CA9A-7848-99E0-3F69B621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8E59-E828-DA48-B2CA-09D6683244E2}" type="datetimeFigureOut">
              <a:rPr kumimoji="1" lang="zh-CN" altLang="en-US" smtClean="0"/>
              <a:t>2020/10/8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E9ACE2-8399-BE4F-A7EB-57C5F03E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81076-B268-994E-9809-47A75F9B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66FD-3743-8746-A7E7-2142F44A90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26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BCF5D4-F83B-3140-856B-C9E53EFE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9720A-563F-EF40-83CF-827E9E1A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D3967-10FA-4C4E-AC1D-1A4696DD4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8E59-E828-DA48-B2CA-09D6683244E2}" type="datetimeFigureOut">
              <a:rPr kumimoji="1" lang="zh-CN" altLang="en-US" smtClean="0"/>
              <a:t>2020/10/8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D6E3B-6598-4447-8214-F57344D95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9F825-FB32-584D-A858-7092D3CAA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66FD-3743-8746-A7E7-2142F44A90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092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9C9DB47-8AD0-C044-8F9F-A2E4DD29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00" y="489245"/>
            <a:ext cx="6791599" cy="60816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3CE931-A1C7-6643-BCFD-BA790A42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999" y="0"/>
            <a:ext cx="7164572" cy="74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5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75417B08-75AF-464B-9F87-42EF9AB96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702236"/>
              </p:ext>
            </p:extLst>
          </p:nvPr>
        </p:nvGraphicFramePr>
        <p:xfrm>
          <a:off x="1109133" y="0"/>
          <a:ext cx="8458199" cy="2932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内容占位符 3">
            <a:extLst>
              <a:ext uri="{FF2B5EF4-FFF2-40B4-BE49-F238E27FC236}">
                <a16:creationId xmlns:a16="http://schemas.microsoft.com/office/drawing/2014/main" id="{F39C42F8-023D-B24D-A1F8-5CC0A88D2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640478"/>
              </p:ext>
            </p:extLst>
          </p:nvPr>
        </p:nvGraphicFramePr>
        <p:xfrm>
          <a:off x="1109132" y="3518954"/>
          <a:ext cx="8458199" cy="2932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D00A54C-B467-E043-BB03-D7E54AECC9C0}"/>
              </a:ext>
            </a:extLst>
          </p:cNvPr>
          <p:cNvSpPr/>
          <p:nvPr/>
        </p:nvSpPr>
        <p:spPr>
          <a:xfrm>
            <a:off x="4829515" y="2992680"/>
            <a:ext cx="10174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3200" dirty="0"/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38979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13AC5-99EC-8E42-847C-DB5F3F03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E8FF840-271D-9540-BE6D-F9347DD9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48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</Words>
  <Application>Microsoft Macintosh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王成军</dc:creator>
  <cp:lastModifiedBy>王成军</cp:lastModifiedBy>
  <cp:revision>2</cp:revision>
  <dcterms:created xsi:type="dcterms:W3CDTF">2020-10-08T08:24:08Z</dcterms:created>
  <dcterms:modified xsi:type="dcterms:W3CDTF">2020-10-08T13:47:49Z</dcterms:modified>
</cp:coreProperties>
</file>