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0" r:id="rId4"/>
    <p:sldId id="261" r:id="rId5"/>
    <p:sldId id="262" r:id="rId6"/>
    <p:sldId id="267" r:id="rId7"/>
    <p:sldId id="268" r:id="rId8"/>
    <p:sldId id="269" r:id="rId9"/>
    <p:sldId id="263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149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7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EFAF7DB-220E-474B-A306-B18848A2E64E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ko" dirty="0">
              <a:latin typeface="휴먼편지체" panose="02030504000101010101" pitchFamily="18" charset="-127"/>
              <a:ea typeface="휴먼편지체" panose="02030504000101010101" pitchFamily="18" charset="-127"/>
            </a:rPr>
            <a:t>그룹 1</a:t>
          </a:r>
        </a:p>
      </dgm:t>
    </dgm:pt>
    <dgm:pt modelId="{ADEA5C60-BA03-45CE-8AE4-87E8350E817F}" type="parTrans" cxnId="{E88E6FD0-5EE8-42CE-8AC4-D71962510EE7}">
      <dgm:prSet/>
      <dgm:spPr/>
      <dgm:t>
        <a:bodyPr rtlCol="0"/>
        <a:lstStyle/>
        <a:p>
          <a:pPr rtl="0"/>
          <a:endParaRPr lang="en-US"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8655DB40-16AB-41AF-B7B9-C009642A6E8E}" type="sibTrans" cxnId="{E88E6FD0-5EE8-42CE-8AC4-D71962510EE7}">
      <dgm:prSet/>
      <dgm:spPr/>
      <dgm:t>
        <a:bodyPr rtlCol="0"/>
        <a:lstStyle/>
        <a:p>
          <a:pPr rtl="0"/>
          <a:endParaRPr lang="en-US"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9CA7C66F-6CF9-4093-95BD-C861D9811AA0}">
      <dgm:prSet phldrT="[Text]"/>
      <dgm:spPr>
        <a:solidFill>
          <a:schemeClr val="accent3">
            <a:lumMod val="50000"/>
          </a:schemeClr>
        </a:solidFill>
      </dgm:spPr>
      <dgm:t>
        <a:bodyPr rtlCol="0"/>
        <a:lstStyle/>
        <a:p>
          <a:pPr rtl="0"/>
          <a:r>
            <a:rPr lang="ko">
              <a:latin typeface="휴먼편지체" panose="02030504000101010101" pitchFamily="18" charset="-127"/>
              <a:ea typeface="휴먼편지체" panose="02030504000101010101" pitchFamily="18" charset="-127"/>
            </a:rPr>
            <a:t>그룹 2</a:t>
          </a:r>
        </a:p>
      </dgm:t>
      <dgm:extLst>
        <a:ext uri="{E40237B7-FDA0-4F09-8148-C483321AD2D9}">
          <dgm14:cNvPr xmlns:dgm14="http://schemas.microsoft.com/office/drawing/2010/diagram" id="0" name="" descr="Basic Block List" title="SmartArt"/>
        </a:ext>
      </dgm:extLst>
    </dgm:pt>
    <dgm:pt modelId="{5C383048-3A83-419C-82E9-AA46D2B4FFD3}" type="parTrans" cxnId="{1A254136-9EEE-43D0-BC71-1289B085104A}">
      <dgm:prSet/>
      <dgm:spPr/>
      <dgm:t>
        <a:bodyPr rtlCol="0"/>
        <a:lstStyle/>
        <a:p>
          <a:pPr rtl="0"/>
          <a:endParaRPr lang="en-US"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9AC506A7-F034-46F5-B26F-46FD22856FB4}" type="sibTrans" cxnId="{1A254136-9EEE-43D0-BC71-1289B085104A}">
      <dgm:prSet/>
      <dgm:spPr/>
      <dgm:t>
        <a:bodyPr rtlCol="0"/>
        <a:lstStyle/>
        <a:p>
          <a:pPr rtl="0"/>
          <a:endParaRPr lang="en-US"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8AEC6483-23EF-4414-8E2A-6A005181899E}">
      <dgm:prSet phldrT="[Text]"/>
      <dgm:spPr/>
      <dgm:t>
        <a:bodyPr rtlCol="0"/>
        <a:lstStyle/>
        <a:p>
          <a:pPr rtl="0"/>
          <a:r>
            <a:rPr lang="ko" dirty="0">
              <a:latin typeface="휴먼편지체" panose="02030504000101010101" pitchFamily="18" charset="-127"/>
              <a:ea typeface="휴먼편지체" panose="02030504000101010101" pitchFamily="18" charset="-127"/>
            </a:rPr>
            <a:t>그룹 3</a:t>
          </a:r>
        </a:p>
      </dgm:t>
    </dgm:pt>
    <dgm:pt modelId="{526DBE94-00A7-461E-AF61-51DFFA468BD0}" type="parTrans" cxnId="{976405B9-79B8-494E-A105-801AB128A327}">
      <dgm:prSet/>
      <dgm:spPr/>
      <dgm:t>
        <a:bodyPr rtlCol="0"/>
        <a:lstStyle/>
        <a:p>
          <a:pPr rtl="0"/>
          <a:endParaRPr lang="en-US"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C81D2561-AE20-4589-919A-5479573342B0}" type="sibTrans" cxnId="{976405B9-79B8-494E-A105-801AB128A327}">
      <dgm:prSet/>
      <dgm:spPr/>
      <dgm:t>
        <a:bodyPr rtlCol="0"/>
        <a:lstStyle/>
        <a:p>
          <a:pPr rtl="0"/>
          <a:endParaRPr lang="en-US"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056BF56F-CC43-4DDD-9D89-CA94DE101ECC}">
      <dgm:prSet phldrT="[Text]"/>
      <dgm:spPr>
        <a:solidFill>
          <a:schemeClr val="accent5">
            <a:lumMod val="75000"/>
          </a:schemeClr>
        </a:solidFill>
      </dgm:spPr>
      <dgm:t>
        <a:bodyPr rtlCol="0"/>
        <a:lstStyle/>
        <a:p>
          <a:pPr rtl="0"/>
          <a:r>
            <a:rPr lang="ko" dirty="0">
              <a:latin typeface="휴먼편지체" panose="02030504000101010101" pitchFamily="18" charset="-127"/>
              <a:ea typeface="휴먼편지체" panose="02030504000101010101" pitchFamily="18" charset="-127"/>
            </a:rPr>
            <a:t>그룹 4</a:t>
          </a:r>
        </a:p>
      </dgm:t>
    </dgm:pt>
    <dgm:pt modelId="{001921C4-E4A3-488C-B466-13D798BB2038}" type="parTrans" cxnId="{778F2B2A-B50E-4B4B-8031-BBB0BAF3076A}">
      <dgm:prSet/>
      <dgm:spPr/>
      <dgm:t>
        <a:bodyPr rtlCol="0"/>
        <a:lstStyle/>
        <a:p>
          <a:pPr rtl="0"/>
          <a:endParaRPr lang="en-US"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B28DA56B-359A-427D-B40B-7C9A5E29DAD4}" type="sibTrans" cxnId="{778F2B2A-B50E-4B4B-8031-BBB0BAF3076A}">
      <dgm:prSet/>
      <dgm:spPr/>
      <dgm:t>
        <a:bodyPr rtlCol="0"/>
        <a:lstStyle/>
        <a:p>
          <a:pPr rtl="0"/>
          <a:endParaRPr lang="en-US"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204779DA-9EFD-416C-AA17-3047285492E6}">
      <dgm:prSet phldrT="[Text]"/>
      <dgm:spPr>
        <a:solidFill>
          <a:schemeClr val="accent6">
            <a:lumMod val="50000"/>
          </a:schemeClr>
        </a:solidFill>
      </dgm:spPr>
      <dgm:t>
        <a:bodyPr rtlCol="0"/>
        <a:lstStyle/>
        <a:p>
          <a:pPr rtl="0"/>
          <a:r>
            <a:rPr lang="ko">
              <a:latin typeface="휴먼편지체" panose="02030504000101010101" pitchFamily="18" charset="-127"/>
              <a:ea typeface="휴먼편지체" panose="02030504000101010101" pitchFamily="18" charset="-127"/>
            </a:rPr>
            <a:t>그룹 5</a:t>
          </a:r>
        </a:p>
      </dgm:t>
    </dgm:pt>
    <dgm:pt modelId="{10182E5A-267A-4FF5-8BE4-365E5F0F59FD}" type="parTrans" cxnId="{4B45AE37-5E95-4459-A22C-A76A562E440A}">
      <dgm:prSet/>
      <dgm:spPr/>
      <dgm:t>
        <a:bodyPr rtlCol="0"/>
        <a:lstStyle/>
        <a:p>
          <a:pPr rtl="0"/>
          <a:endParaRPr lang="en-US"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89F8EF12-ABE9-4852-AA60-32F3BE4FD92C}" type="sibTrans" cxnId="{4B45AE37-5E95-4459-A22C-A76A562E440A}">
      <dgm:prSet/>
      <dgm:spPr/>
      <dgm:t>
        <a:bodyPr rtlCol="0"/>
        <a:lstStyle/>
        <a:p>
          <a:pPr rtl="0"/>
          <a:endParaRPr lang="en-US"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FBE57202-63C6-4AC6-8A48-2F7EEDE18422}">
      <dgm:prSet phldrT="[Text]"/>
      <dgm:spPr>
        <a:solidFill>
          <a:schemeClr val="accent2">
            <a:lumMod val="50000"/>
          </a:schemeClr>
        </a:solidFill>
      </dgm:spPr>
      <dgm:t>
        <a:bodyPr rtlCol="0"/>
        <a:lstStyle/>
        <a:p>
          <a:pPr rtl="0"/>
          <a:r>
            <a:rPr lang="ko">
              <a:latin typeface="휴먼편지체" panose="02030504000101010101" pitchFamily="18" charset="-127"/>
              <a:ea typeface="휴먼편지체" panose="02030504000101010101" pitchFamily="18" charset="-127"/>
            </a:rPr>
            <a:t>그룹 6</a:t>
          </a:r>
        </a:p>
      </dgm:t>
    </dgm:pt>
    <dgm:pt modelId="{22E9EA7B-06A1-4DB0-8C13-4FDDC38F5300}" type="parTrans" cxnId="{89F86E09-7B46-4DCB-A438-8B1FC1DB0A71}">
      <dgm:prSet/>
      <dgm:spPr/>
      <dgm:t>
        <a:bodyPr rtlCol="0"/>
        <a:lstStyle/>
        <a:p>
          <a:pPr rtl="0"/>
          <a:endParaRPr lang="en-US"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29B1D402-63E0-4277-B9B1-DE1AE207061C}" type="sibTrans" cxnId="{89F86E09-7B46-4DCB-A438-8B1FC1DB0A71}">
      <dgm:prSet/>
      <dgm:spPr/>
      <dgm:t>
        <a:bodyPr rtlCol="0"/>
        <a:lstStyle/>
        <a:p>
          <a:pPr rtl="0"/>
          <a:endParaRPr lang="en-US"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A4FAF7-2B1B-440D-AB04-52061A8327A8}" type="pres">
      <dgm:prSet presAssocID="{0EFAF7DB-220E-474B-A306-B18848A2E64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6C629E-FD24-4979-AD6C-FF765663342C}" type="pres">
      <dgm:prSet presAssocID="{8655DB40-16AB-41AF-B7B9-C009642A6E8E}" presName="sibTrans" presStyleCnt="0"/>
      <dgm:spPr/>
    </dgm:pt>
    <dgm:pt modelId="{C593AB34-4B84-4F47-A09D-1663F9F71AFC}" type="pres">
      <dgm:prSet presAssocID="{9CA7C66F-6CF9-4093-95BD-C861D9811AA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D6466A-5AEB-4BDD-BDCC-43ADA92E714A}" type="pres">
      <dgm:prSet presAssocID="{9AC506A7-F034-46F5-B26F-46FD22856FB4}" presName="sibTrans" presStyleCnt="0"/>
      <dgm:spPr/>
    </dgm:pt>
    <dgm:pt modelId="{917D3CD9-BA5B-404E-931F-223BF970C99B}" type="pres">
      <dgm:prSet presAssocID="{8AEC6483-23EF-4414-8E2A-6A005181899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03BB6F-28BD-4A03-B872-7769C680243B}" type="pres">
      <dgm:prSet presAssocID="{C81D2561-AE20-4589-919A-5479573342B0}" presName="sibTrans" presStyleCnt="0"/>
      <dgm:spPr/>
    </dgm:pt>
    <dgm:pt modelId="{4F7EBD7D-DFCF-42D9-919C-E6E65091B79C}" type="pres">
      <dgm:prSet presAssocID="{056BF56F-CC43-4DDD-9D89-CA94DE101EC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1926FB-9294-4D9C-9214-4CEF0275C497}" type="pres">
      <dgm:prSet presAssocID="{B28DA56B-359A-427D-B40B-7C9A5E29DAD4}" presName="sibTrans" presStyleCnt="0"/>
      <dgm:spPr/>
    </dgm:pt>
    <dgm:pt modelId="{CB52FD11-6E75-4074-AC8F-10E0FD59B7A0}" type="pres">
      <dgm:prSet presAssocID="{204779DA-9EFD-416C-AA17-3047285492E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588CD8-2C19-489E-9D24-02924B217C45}" type="pres">
      <dgm:prSet presAssocID="{89F8EF12-ABE9-4852-AA60-32F3BE4FD92C}" presName="sibTrans" presStyleCnt="0"/>
      <dgm:spPr/>
    </dgm:pt>
    <dgm:pt modelId="{76049CD1-75A7-4C80-9C4F-81F0D3E4B5DC}" type="pres">
      <dgm:prSet presAssocID="{FBE57202-63C6-4AC6-8A48-2F7EEDE1842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2739289-C7F5-4C2B-8002-E64A84A3CCF1}" type="presOf" srcId="{9CA7C66F-6CF9-4093-95BD-C861D9811AA0}" destId="{C593AB34-4B84-4F47-A09D-1663F9F71AFC}" srcOrd="0" destOrd="0" presId="urn:microsoft.com/office/officeart/2005/8/layout/default"/>
    <dgm:cxn modelId="{778F2B2A-B50E-4B4B-8031-BBB0BAF3076A}" srcId="{B842BC11-90CF-49FF-8D61-E8A8AAFE1BB6}" destId="{056BF56F-CC43-4DDD-9D89-CA94DE101ECC}" srcOrd="3" destOrd="0" parTransId="{001921C4-E4A3-488C-B466-13D798BB2038}" sibTransId="{B28DA56B-359A-427D-B40B-7C9A5E29DAD4}"/>
    <dgm:cxn modelId="{976405B9-79B8-494E-A105-801AB128A327}" srcId="{B842BC11-90CF-49FF-8D61-E8A8AAFE1BB6}" destId="{8AEC6483-23EF-4414-8E2A-6A005181899E}" srcOrd="2" destOrd="0" parTransId="{526DBE94-00A7-461E-AF61-51DFFA468BD0}" sibTransId="{C81D2561-AE20-4589-919A-5479573342B0}"/>
    <dgm:cxn modelId="{7095E1F8-4EDE-4430-B07D-B7175589A733}" type="presOf" srcId="{B842BC11-90CF-49FF-8D61-E8A8AAFE1BB6}" destId="{068CCA7D-1404-4068-AB93-6968EFC37502}" srcOrd="0" destOrd="0" presId="urn:microsoft.com/office/officeart/2005/8/layout/default"/>
    <dgm:cxn modelId="{5257829B-1EC2-4B27-82CD-9A4900A3CEF5}" type="presOf" srcId="{204779DA-9EFD-416C-AA17-3047285492E6}" destId="{CB52FD11-6E75-4074-AC8F-10E0FD59B7A0}" srcOrd="0" destOrd="0" presId="urn:microsoft.com/office/officeart/2005/8/layout/default"/>
    <dgm:cxn modelId="{98E9781F-6C85-4C8B-A8C8-ACC68D56FD26}" type="presOf" srcId="{0EFAF7DB-220E-474B-A306-B18848A2E64E}" destId="{EAA4FAF7-2B1B-440D-AB04-52061A8327A8}" srcOrd="0" destOrd="0" presId="urn:microsoft.com/office/officeart/2005/8/layout/default"/>
    <dgm:cxn modelId="{4C41BE15-3799-4642-92AF-58F1C6904769}" type="presOf" srcId="{056BF56F-CC43-4DDD-9D89-CA94DE101ECC}" destId="{4F7EBD7D-DFCF-42D9-919C-E6E65091B79C}" srcOrd="0" destOrd="0" presId="urn:microsoft.com/office/officeart/2005/8/layout/default"/>
    <dgm:cxn modelId="{4B3A68AC-F7E0-44C7-B1C8-7CD80B465A26}" type="presOf" srcId="{8AEC6483-23EF-4414-8E2A-6A005181899E}" destId="{917D3CD9-BA5B-404E-931F-223BF970C99B}" srcOrd="0" destOrd="0" presId="urn:microsoft.com/office/officeart/2005/8/layout/default"/>
    <dgm:cxn modelId="{4B45AE37-5E95-4459-A22C-A76A562E440A}" srcId="{B842BC11-90CF-49FF-8D61-E8A8AAFE1BB6}" destId="{204779DA-9EFD-416C-AA17-3047285492E6}" srcOrd="4" destOrd="0" parTransId="{10182E5A-267A-4FF5-8BE4-365E5F0F59FD}" sibTransId="{89F8EF12-ABE9-4852-AA60-32F3BE4FD92C}"/>
    <dgm:cxn modelId="{89F86E09-7B46-4DCB-A438-8B1FC1DB0A71}" srcId="{B842BC11-90CF-49FF-8D61-E8A8AAFE1BB6}" destId="{FBE57202-63C6-4AC6-8A48-2F7EEDE18422}" srcOrd="5" destOrd="0" parTransId="{22E9EA7B-06A1-4DB0-8C13-4FDDC38F5300}" sibTransId="{29B1D402-63E0-4277-B9B1-DE1AE207061C}"/>
    <dgm:cxn modelId="{E88E6FD0-5EE8-42CE-8AC4-D71962510EE7}" srcId="{B842BC11-90CF-49FF-8D61-E8A8AAFE1BB6}" destId="{0EFAF7DB-220E-474B-A306-B18848A2E64E}" srcOrd="0" destOrd="0" parTransId="{ADEA5C60-BA03-45CE-8AE4-87E8350E817F}" sibTransId="{8655DB40-16AB-41AF-B7B9-C009642A6E8E}"/>
    <dgm:cxn modelId="{1A373FBE-0C0B-4365-8600-C5B96F883073}" type="presOf" srcId="{FBE57202-63C6-4AC6-8A48-2F7EEDE18422}" destId="{76049CD1-75A7-4C80-9C4F-81F0D3E4B5DC}" srcOrd="0" destOrd="0" presId="urn:microsoft.com/office/officeart/2005/8/layout/default"/>
    <dgm:cxn modelId="{1A254136-9EEE-43D0-BC71-1289B085104A}" srcId="{B842BC11-90CF-49FF-8D61-E8A8AAFE1BB6}" destId="{9CA7C66F-6CF9-4093-95BD-C861D9811AA0}" srcOrd="1" destOrd="0" parTransId="{5C383048-3A83-419C-82E9-AA46D2B4FFD3}" sibTransId="{9AC506A7-F034-46F5-B26F-46FD22856FB4}"/>
    <dgm:cxn modelId="{BC5FF21A-43E7-485A-B596-C5AADF327B05}" type="presParOf" srcId="{068CCA7D-1404-4068-AB93-6968EFC37502}" destId="{EAA4FAF7-2B1B-440D-AB04-52061A8327A8}" srcOrd="0" destOrd="0" presId="urn:microsoft.com/office/officeart/2005/8/layout/default"/>
    <dgm:cxn modelId="{7DBDEB3C-0922-4C11-B032-8800766EAAC7}" type="presParOf" srcId="{068CCA7D-1404-4068-AB93-6968EFC37502}" destId="{D86C629E-FD24-4979-AD6C-FF765663342C}" srcOrd="1" destOrd="0" presId="urn:microsoft.com/office/officeart/2005/8/layout/default"/>
    <dgm:cxn modelId="{613FE1F9-EF48-4B26-8AF0-FACA67BF29EB}" type="presParOf" srcId="{068CCA7D-1404-4068-AB93-6968EFC37502}" destId="{C593AB34-4B84-4F47-A09D-1663F9F71AFC}" srcOrd="2" destOrd="0" presId="urn:microsoft.com/office/officeart/2005/8/layout/default"/>
    <dgm:cxn modelId="{40AAE183-EE4F-4AB0-9437-11D5128906F3}" type="presParOf" srcId="{068CCA7D-1404-4068-AB93-6968EFC37502}" destId="{5AD6466A-5AEB-4BDD-BDCC-43ADA92E714A}" srcOrd="3" destOrd="0" presId="urn:microsoft.com/office/officeart/2005/8/layout/default"/>
    <dgm:cxn modelId="{0859D5FC-F1F1-41ED-AFE7-9ED996860B28}" type="presParOf" srcId="{068CCA7D-1404-4068-AB93-6968EFC37502}" destId="{917D3CD9-BA5B-404E-931F-223BF970C99B}" srcOrd="4" destOrd="0" presId="urn:microsoft.com/office/officeart/2005/8/layout/default"/>
    <dgm:cxn modelId="{235E33CA-9331-4C4F-9FB8-E86BD246400B}" type="presParOf" srcId="{068CCA7D-1404-4068-AB93-6968EFC37502}" destId="{D803BB6F-28BD-4A03-B872-7769C680243B}" srcOrd="5" destOrd="0" presId="urn:microsoft.com/office/officeart/2005/8/layout/default"/>
    <dgm:cxn modelId="{B063FF6D-1F2D-472D-8B4C-B6A378A09833}" type="presParOf" srcId="{068CCA7D-1404-4068-AB93-6968EFC37502}" destId="{4F7EBD7D-DFCF-42D9-919C-E6E65091B79C}" srcOrd="6" destOrd="0" presId="urn:microsoft.com/office/officeart/2005/8/layout/default"/>
    <dgm:cxn modelId="{8DEA9DD5-5136-4B11-90B8-93E3C16F0472}" type="presParOf" srcId="{068CCA7D-1404-4068-AB93-6968EFC37502}" destId="{371926FB-9294-4D9C-9214-4CEF0275C497}" srcOrd="7" destOrd="0" presId="urn:microsoft.com/office/officeart/2005/8/layout/default"/>
    <dgm:cxn modelId="{59493989-76F3-460C-95F9-0ACC1B69B031}" type="presParOf" srcId="{068CCA7D-1404-4068-AB93-6968EFC37502}" destId="{CB52FD11-6E75-4074-AC8F-10E0FD59B7A0}" srcOrd="8" destOrd="0" presId="urn:microsoft.com/office/officeart/2005/8/layout/default"/>
    <dgm:cxn modelId="{6A894F3B-0B32-4910-89E9-FF9567B8B041}" type="presParOf" srcId="{068CCA7D-1404-4068-AB93-6968EFC37502}" destId="{08588CD8-2C19-489E-9D24-02924B217C45}" srcOrd="9" destOrd="0" presId="urn:microsoft.com/office/officeart/2005/8/layout/default"/>
    <dgm:cxn modelId="{A2512EF8-018A-47CE-AD9F-9EF6FA2C53E3}" type="presParOf" srcId="{068CCA7D-1404-4068-AB93-6968EFC37502}" destId="{76049CD1-75A7-4C80-9C4F-81F0D3E4B5D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FAF7-2B1B-440D-AB04-52061A8327A8}">
      <dsp:nvSpPr>
        <dsp:cNvPr id="0" name=""/>
        <dsp:cNvSpPr/>
      </dsp:nvSpPr>
      <dsp:spPr>
        <a:xfrm>
          <a:off x="277308" y="199"/>
          <a:ext cx="2093712" cy="125622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rtlCol="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" sz="4900" kern="1200" dirty="0">
              <a:latin typeface="휴먼편지체" panose="02030504000101010101" pitchFamily="18" charset="-127"/>
              <a:ea typeface="휴먼편지체" panose="02030504000101010101" pitchFamily="18" charset="-127"/>
            </a:rPr>
            <a:t>그룹 1</a:t>
          </a:r>
        </a:p>
      </dsp:txBody>
      <dsp:txXfrm>
        <a:off x="277308" y="199"/>
        <a:ext cx="2093712" cy="1256227"/>
      </dsp:txXfrm>
    </dsp:sp>
    <dsp:sp modelId="{C593AB34-4B84-4F47-A09D-1663F9F71AFC}">
      <dsp:nvSpPr>
        <dsp:cNvPr id="0" name=""/>
        <dsp:cNvSpPr/>
      </dsp:nvSpPr>
      <dsp:spPr>
        <a:xfrm>
          <a:off x="2580392" y="199"/>
          <a:ext cx="2093712" cy="1256227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rtlCol="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" sz="4900" kern="1200">
              <a:latin typeface="휴먼편지체" panose="02030504000101010101" pitchFamily="18" charset="-127"/>
              <a:ea typeface="휴먼편지체" panose="02030504000101010101" pitchFamily="18" charset="-127"/>
            </a:rPr>
            <a:t>그룹 2</a:t>
          </a:r>
        </a:p>
      </dsp:txBody>
      <dsp:txXfrm>
        <a:off x="2580392" y="199"/>
        <a:ext cx="2093712" cy="1256227"/>
      </dsp:txXfrm>
    </dsp:sp>
    <dsp:sp modelId="{917D3CD9-BA5B-404E-931F-223BF970C99B}">
      <dsp:nvSpPr>
        <dsp:cNvPr id="0" name=""/>
        <dsp:cNvSpPr/>
      </dsp:nvSpPr>
      <dsp:spPr>
        <a:xfrm>
          <a:off x="277308" y="1465798"/>
          <a:ext cx="2093712" cy="12562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rtlCol="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" sz="4900" kern="1200" dirty="0">
              <a:latin typeface="휴먼편지체" panose="02030504000101010101" pitchFamily="18" charset="-127"/>
              <a:ea typeface="휴먼편지체" panose="02030504000101010101" pitchFamily="18" charset="-127"/>
            </a:rPr>
            <a:t>그룹 3</a:t>
          </a:r>
        </a:p>
      </dsp:txBody>
      <dsp:txXfrm>
        <a:off x="277308" y="1465798"/>
        <a:ext cx="2093712" cy="1256227"/>
      </dsp:txXfrm>
    </dsp:sp>
    <dsp:sp modelId="{4F7EBD7D-DFCF-42D9-919C-E6E65091B79C}">
      <dsp:nvSpPr>
        <dsp:cNvPr id="0" name=""/>
        <dsp:cNvSpPr/>
      </dsp:nvSpPr>
      <dsp:spPr>
        <a:xfrm>
          <a:off x="2580392" y="1465798"/>
          <a:ext cx="2093712" cy="125622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rtlCol="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" sz="4900" kern="1200" dirty="0">
              <a:latin typeface="휴먼편지체" panose="02030504000101010101" pitchFamily="18" charset="-127"/>
              <a:ea typeface="휴먼편지체" panose="02030504000101010101" pitchFamily="18" charset="-127"/>
            </a:rPr>
            <a:t>그룹 4</a:t>
          </a:r>
        </a:p>
      </dsp:txBody>
      <dsp:txXfrm>
        <a:off x="2580392" y="1465798"/>
        <a:ext cx="2093712" cy="1256227"/>
      </dsp:txXfrm>
    </dsp:sp>
    <dsp:sp modelId="{CB52FD11-6E75-4074-AC8F-10E0FD59B7A0}">
      <dsp:nvSpPr>
        <dsp:cNvPr id="0" name=""/>
        <dsp:cNvSpPr/>
      </dsp:nvSpPr>
      <dsp:spPr>
        <a:xfrm>
          <a:off x="277308" y="2931397"/>
          <a:ext cx="2093712" cy="1256227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rtlCol="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" sz="4900" kern="1200">
              <a:latin typeface="휴먼편지체" panose="02030504000101010101" pitchFamily="18" charset="-127"/>
              <a:ea typeface="휴먼편지체" panose="02030504000101010101" pitchFamily="18" charset="-127"/>
            </a:rPr>
            <a:t>그룹 5</a:t>
          </a:r>
        </a:p>
      </dsp:txBody>
      <dsp:txXfrm>
        <a:off x="277308" y="2931397"/>
        <a:ext cx="2093712" cy="1256227"/>
      </dsp:txXfrm>
    </dsp:sp>
    <dsp:sp modelId="{76049CD1-75A7-4C80-9C4F-81F0D3E4B5DC}">
      <dsp:nvSpPr>
        <dsp:cNvPr id="0" name=""/>
        <dsp:cNvSpPr/>
      </dsp:nvSpPr>
      <dsp:spPr>
        <a:xfrm>
          <a:off x="2580392" y="2931397"/>
          <a:ext cx="2093712" cy="1256227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rtlCol="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" sz="4900" kern="1200">
              <a:latin typeface="휴먼편지체" panose="02030504000101010101" pitchFamily="18" charset="-127"/>
              <a:ea typeface="휴먼편지체" panose="02030504000101010101" pitchFamily="18" charset="-127"/>
            </a:rPr>
            <a:t>그룹 6</a:t>
          </a:r>
        </a:p>
      </dsp:txBody>
      <dsp:txXfrm>
        <a:off x="2580392" y="2931397"/>
        <a:ext cx="2093712" cy="125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141F71E-0796-4225-A494-4A68C86B5653}" type="datetime1"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2023-11-21</a:t>
            </a:fld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pPr algn="r" rtl="0"/>
              <a:t>‹#›</a:t>
            </a:fld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휴먼편지체" panose="02030504000101010101" pitchFamily="18" charset="-127"/>
                <a:ea typeface="휴먼편지체" panose="02030504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휴먼편지체" panose="02030504000101010101" pitchFamily="18" charset="-127"/>
                <a:ea typeface="휴먼편지체" panose="02030504000101010101" pitchFamily="18" charset="-127"/>
              </a:defRPr>
            </a:lvl1pPr>
          </a:lstStyle>
          <a:p>
            <a:pPr algn="r"/>
            <a:fld id="{200CB451-A3BE-4D1B-8C81-CD78B87C7B9D}" type="datetime1">
              <a:rPr lang="ko-KR" altLang="en-US" smtClean="0"/>
              <a:pPr algn="r"/>
              <a:t>2023-11-21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휴먼편지체" panose="02030504000101010101" pitchFamily="18" charset="-127"/>
                <a:ea typeface="휴먼편지체" panose="02030504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휴먼편지체" panose="02030504000101010101" pitchFamily="18" charset="-127"/>
                <a:ea typeface="휴먼편지체" panose="02030504000101010101" pitchFamily="18" charset="-127"/>
              </a:defRPr>
            </a:lvl1pPr>
          </a:lstStyle>
          <a:p>
            <a:pPr algn="r"/>
            <a:fld id="{C8DC57A8-AE18-4654-B6AF-04B3577165BE}" type="slidenum">
              <a:rPr lang="en-US" altLang="ko-KR" noProof="0" smtClean="0"/>
              <a:pPr algn="r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휴먼편지체" panose="02030504000101010101" pitchFamily="18" charset="-127"/>
        <a:ea typeface="휴먼편지체" panose="02030504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휴먼편지체" panose="02030504000101010101" pitchFamily="18" charset="-127"/>
        <a:ea typeface="휴먼편지체" panose="02030504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휴먼편지체" panose="02030504000101010101" pitchFamily="18" charset="-127"/>
        <a:ea typeface="휴먼편지체" panose="02030504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휴먼편지체" panose="02030504000101010101" pitchFamily="18" charset="-127"/>
        <a:ea typeface="휴먼편지체" panose="02030504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휴먼편지체" panose="02030504000101010101" pitchFamily="18" charset="-127"/>
        <a:ea typeface="휴먼편지체" panose="02030504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en-US" altLang="ko-KR" noProof="0" smtClean="0"/>
              <a:pPr algn="r"/>
              <a:t>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498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en-US" altLang="ko-KR" noProof="0" smtClean="0"/>
              <a:pPr algn="r"/>
              <a:t>10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282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en-US" altLang="ko-KR" noProof="0" smtClean="0"/>
              <a:pPr algn="r"/>
              <a:t>11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07168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en-US" altLang="ko-KR" noProof="0" smtClean="0"/>
              <a:pPr algn="r"/>
              <a:t>12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201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en-US" altLang="ko-KR" noProof="0" smtClean="0"/>
              <a:pPr algn="r"/>
              <a:t>13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2169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en-US" altLang="ko-KR" noProof="0" smtClean="0"/>
              <a:pPr algn="r"/>
              <a:t>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79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en-US" altLang="ko-KR" noProof="0" smtClean="0"/>
              <a:pPr algn="r"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379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en-US" altLang="ko-KR" noProof="0" smtClean="0"/>
              <a:pPr algn="r"/>
              <a:t>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502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en-US" altLang="ko-KR" noProof="0" smtClean="0"/>
              <a:pPr algn="r"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6413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en-US" altLang="ko-KR" noProof="0" smtClean="0"/>
              <a:pPr algn="r"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189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en-US" altLang="ko-KR" noProof="0" smtClean="0"/>
              <a:pPr algn="r"/>
              <a:t>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40188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en-US" altLang="ko-KR" noProof="0" smtClean="0"/>
              <a:pPr algn="r"/>
              <a:t>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1044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en-US" altLang="ko-KR" noProof="0" smtClean="0"/>
              <a:pPr algn="r"/>
              <a:t>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3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이 있는 3개의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84" name="그룹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자유형(F)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86" name="자유형(F)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87" name="자유형(F)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88" name="자유형(F)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89" name="자유형(F)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90" name="자유형(F)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91" name="자유형(F)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92" name="자유형(F)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93" name="자유형(F)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94" name="자유형(F)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95" name="자유형(F)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96" name="자유형(F)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</p:grpSp>
      <p:sp>
        <p:nvSpPr>
          <p:cNvPr id="97" name="그림 개체 틀 33" descr="이미지를 추가할 수 있는 빈 개체 틀입니다. 개체 틀을 클릭하고 추가할 이미지를 선택합니다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grpSp>
        <p:nvGrpSpPr>
          <p:cNvPr id="98" name="그룹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자유형(F)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0" name="자유형(F)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1" name="자유형(F)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2" name="자유형(F)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3" name="자유형(F)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4" name="자유형(F)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5" name="자유형(F)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6" name="자유형(F)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7" name="자유형(F)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8" name="자유형(F)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9" name="자유형(F)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10" name="자유형(F)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</p:grpSp>
      <p:sp>
        <p:nvSpPr>
          <p:cNvPr id="111" name="그림 개체 틀 33" descr="이미지를 추가할 수 있는 빈 개체 틀입니다. 개체 틀을 클릭하고 추가할 이미지를 선택합니다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자유형(F)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14" name="자유형(F)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15" name="자유형(F)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16" name="자유형(F)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17" name="자유형(F)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18" name="자유형(F)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19" name="자유형(F)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20" name="자유형(F)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21" name="자유형(F)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22" name="자유형(F)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23" name="자유형(F)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24" name="자유형(F)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</p:grpSp>
      <p:sp>
        <p:nvSpPr>
          <p:cNvPr id="125" name="그림 개체 틀 33" descr="이미지를 추가할 수 있는 빈 개체 틀입니다. 개체 틀을 클릭하고 추가할 이미지를 선택합니다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26" name="텍스트 개체 틀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133A40-99CA-438C-8AF0-2DF2826EC32E}" type="datetime1">
              <a:rPr lang="ko-KR" altLang="en-US" smtClean="0"/>
              <a:pPr/>
              <a:t>2023-11-21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4586F6DF-56DE-45DD-8230-7E133043E96D}" type="datetime1">
              <a:rPr lang="ko-KR" altLang="en-US" smtClean="0"/>
              <a:pPr/>
              <a:t>2023-11-21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자유형(F)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" name="자유형(F)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자유형(F)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dirty="0"/>
              </a:p>
            </p:txBody>
          </p:sp>
          <p:sp>
            <p:nvSpPr>
              <p:cNvPr id="21" name="자유형(F)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dirty="0"/>
              </a:p>
            </p:txBody>
          </p:sp>
        </p:grpSp>
        <p:sp>
          <p:nvSpPr>
            <p:cNvPr id="12" name="자유형(F)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3" name="자유형(F)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4" name="자유형(F)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5" name="자유형(F)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6" name="자유형(F)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7" name="자유형(F)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8" name="자유형(F)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9" name="자유형(F)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</p:grp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EEDD76-C837-4BF8-B39D-35BCF670AFBF}" type="datetime1">
              <a:rPr lang="ko-KR" altLang="en-US" smtClean="0"/>
              <a:pPr/>
              <a:t>2023-11-21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09CC68-2ED8-4671-9AD4-FA056E5DED8B}" type="datetime1">
              <a:rPr lang="ko-KR" altLang="en-US" smtClean="0"/>
              <a:pPr/>
              <a:t>2023-11-21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8AA84D-D417-4A07-92A9-C1FD97CBE172}" type="datetime1">
              <a:rPr lang="ko-KR" altLang="en-US" smtClean="0"/>
              <a:pPr/>
              <a:t>2023-11-21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ko-KR"/>
              <a:t>‹#›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BA038A-734D-41E8-8735-9CD2CD58B4CC}" type="datetime1">
              <a:rPr lang="ko-KR" altLang="en-US" smtClean="0"/>
              <a:pPr/>
              <a:t>2023-11-21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A75F7B8-752A-45C1-90D3-09F9D6A263B0}" type="datetime1">
              <a:rPr lang="ko-KR" altLang="en-US" smtClean="0"/>
              <a:pPr/>
              <a:t>2023-11-21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97596C-F1F6-4254-A864-A35926FD8C87}" type="datetime1">
              <a:rPr lang="ko-KR" altLang="en-US" smtClean="0"/>
              <a:pPr/>
              <a:t>2023-11-21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735E71-D486-434D-92C0-BBDBA5AAB1E3}" type="datetime1">
              <a:rPr lang="ko-KR" altLang="en-US" smtClean="0"/>
              <a:pPr/>
              <a:t>2023-11-21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20B8FE-C92A-4B15-BBE6-DB44631317DB}" type="datetime1">
              <a:rPr lang="ko-KR" altLang="en-US" smtClean="0"/>
              <a:pPr/>
              <a:t>2023-11-21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이 있는 2개의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자유형(F)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1" name="자유형(F)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2" name="자유형(F)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3" name="자유형(F)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4" name="자유형(F)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5" name="자유형(F)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6" name="자유형(F)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7" name="자유형(F)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8" name="자유형(F)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9" name="자유형(F)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0" name="자유형(F)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1" name="자유형(F)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</p:grpSp>
      <p:sp>
        <p:nvSpPr>
          <p:cNvPr id="36" name="그림 개체 틀 33" descr="이미지를 추가할 수 있는 빈 개체 틀입니다. 개체 틀을 클릭하고 추가할 이미지를 선택합니다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39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자유형(F)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4" name="자유형(F)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" name="자유형(F)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" name="자유형(F)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" name="자유형(F)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" name="자유형(F)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" name="자유형(F)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" name="자유형(F)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" name="자유형(F)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" name="자유형(F)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" name="자유형(F)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" name="자유형(F)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</p:grpSp>
      <p:sp>
        <p:nvSpPr>
          <p:cNvPr id="37" name="그림 개체 틀 33" descr="이미지를 추가할 수 있는 빈 개체 틀입니다. 개체 틀을 클릭하고 추가할 이미지를 선택합니다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0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7D075B-E1D7-45E9-9096-9A4FF16E718D}" type="datetime1">
              <a:rPr lang="ko-KR" altLang="en-US" smtClean="0"/>
              <a:pPr/>
              <a:t>2023-11-21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이 있는 3개의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52" name="그룹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자유형(F)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54" name="자유형(F)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55" name="자유형(F)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56" name="자유형(F)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57" name="자유형(F)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58" name="자유형(F)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59" name="자유형(F)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60" name="자유형(F)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61" name="자유형(F)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62" name="자유형(F)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63" name="자유형(F)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64" name="자유형(F)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</p:grpSp>
      <p:sp>
        <p:nvSpPr>
          <p:cNvPr id="79" name="그림 개체 틀 33" descr="이미지를 추가할 수 있는 빈 개체 틀입니다. 개체 틀을 클릭하고 추가할 이미지를 선택합니다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81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grpSp>
        <p:nvGrpSpPr>
          <p:cNvPr id="84" name="그룹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자유형(F)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86" name="자유형(F)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87" name="자유형(F)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88" name="자유형(F)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89" name="자유형(F)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90" name="자유형(F)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91" name="자유형(F)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92" name="자유형(F)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93" name="자유형(F)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94" name="자유형(F)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95" name="자유형(F)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96" name="자유형(F)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</p:grpSp>
      <p:sp>
        <p:nvSpPr>
          <p:cNvPr id="78" name="그림 개체 틀 33" descr="이미지를 추가할 수 있는 빈 개체 틀입니다. 개체 틀을 클릭하고 추가할 이미지를 선택합니다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82" name="텍스트 개체 틀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grpSp>
        <p:nvGrpSpPr>
          <p:cNvPr id="97" name="그룹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자유형(F)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99" name="자유형(F)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0" name="자유형(F)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1" name="자유형(F)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2" name="자유형(F)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3" name="자유형(F)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4" name="자유형(F)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5" name="자유형(F)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6" name="자유형(F)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7" name="자유형(F)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8" name="자유형(F)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109" name="자유형(F)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</p:grpSp>
      <p:sp>
        <p:nvSpPr>
          <p:cNvPr id="80" name="그림 개체 틀 33" descr="이미지를 추가할 수 있는 빈 개체 틀입니다. 개체 틀을 클릭하고 추가할 이미지를 선택합니다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83" name="텍스트 개체 틀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0956FF-CA99-4FD4-9774-7610C26C5358}" type="datetime1">
              <a:rPr lang="ko-KR" altLang="en-US" smtClean="0"/>
              <a:pPr/>
              <a:t>2023-11-21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defRPr>
            </a:lvl1pPr>
          </a:lstStyle>
          <a:p>
            <a:fld id="{022B156B-59AE-415F-B24B-8756D48BB97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defRPr>
            </a:lvl1pPr>
          </a:lstStyle>
          <a:p>
            <a:fld id="{B2B20B15-1090-4B51-A7A9-C2F569E936FA}" type="datetime1">
              <a:rPr lang="ko-KR" altLang="en-US" smtClean="0"/>
              <a:pPr/>
              <a:t>2023-11-21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휴먼편지체" panose="02030504000101010101" pitchFamily="18" charset="-127"/>
          <a:ea typeface="휴먼편지체" panose="02030504000101010101" pitchFamily="18" charset="-127"/>
          <a:cs typeface="+mj-cs"/>
        </a:defRPr>
      </a:lvl1pPr>
    </p:titleStyle>
    <p:bodyStyle>
      <a:lvl1pPr marL="347472" indent="-347472" algn="l" defTabSz="914400" rtl="0" eaLnBrk="1" latinLnBrk="1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휴먼편지체" panose="02030504000101010101" pitchFamily="18" charset="-127"/>
          <a:ea typeface="휴먼편지체" panose="02030504000101010101" pitchFamily="18" charset="-127"/>
          <a:cs typeface="+mn-cs"/>
        </a:defRPr>
      </a:lvl1pPr>
      <a:lvl2pPr marL="740664" indent="-283464" algn="l" defTabSz="914400" rtl="0" eaLnBrk="1" latinLnBrk="1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휴먼편지체" panose="02030504000101010101" pitchFamily="18" charset="-127"/>
          <a:ea typeface="휴먼편지체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휴먼편지체" panose="02030504000101010101" pitchFamily="18" charset="-127"/>
          <a:ea typeface="휴먼편지체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휴먼편지체" panose="02030504000101010101" pitchFamily="18" charset="-127"/>
          <a:ea typeface="휴먼편지체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휴먼편지체" panose="02030504000101010101" pitchFamily="18" charset="-127"/>
          <a:ea typeface="휴먼편지체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감정 읽는 뇌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AI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소프트웨어과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rtl="0"/>
            <a:r>
              <a:rPr lang="ko-KR" altLang="en-US" dirty="0" err="1" smtClean="0"/>
              <a:t>이수린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박소민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손채원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슬라이드 제목 추가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- 5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슬라이드 제목 추가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- 6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슬라이드 제목 추가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- 7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목차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여기에 첫 번째 글머리 기호 추가</a:t>
            </a:r>
          </a:p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여기에 두 번째 글머리 기호 추가</a:t>
            </a:r>
          </a:p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여기에 세 번째 글머리 기호 추가</a:t>
            </a: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표가 있는 두 개의 내용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여기에 세 번째 글머리 기호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2586261"/>
              </p:ext>
            </p:extLst>
          </p:nvPr>
        </p:nvGraphicFramePr>
        <p:xfrm>
          <a:off x="6172200" y="1825623"/>
          <a:ext cx="4951413" cy="2136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ko-KR" altLang="en-US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클래스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그룹</a:t>
                      </a:r>
                      <a:r>
                        <a:rPr lang="ko-KR" altLang="en-US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그룹 </a:t>
                      </a:r>
                      <a:r>
                        <a:rPr lang="en-US" altLang="ko-KR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ko-KR" altLang="en-US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클래스 </a:t>
                      </a:r>
                      <a:r>
                        <a:rPr lang="en-US" altLang="ko-KR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ko-KR" altLang="en-US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클래스 </a:t>
                      </a:r>
                      <a:r>
                        <a:rPr lang="en-US" altLang="ko-KR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2</a:t>
                      </a:r>
                      <a:endParaRPr lang="ko-KR" altLang="en-US" dirty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ko-KR" altLang="en-US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클래스 </a:t>
                      </a:r>
                      <a:r>
                        <a:rPr lang="en-US" altLang="ko-KR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3</a:t>
                      </a:r>
                      <a:endParaRPr lang="ko-KR" altLang="en-US" dirty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SmartArt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 있는 두 개의 내용 레이아웃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여기에 첫 번째 글머리 기호 추가</a:t>
            </a:r>
          </a:p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여기에 두 번째 글머리 기호 추가</a:t>
            </a:r>
          </a:p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여기에 세 번째 글머리 기호 추가</a:t>
            </a:r>
          </a:p>
        </p:txBody>
      </p:sp>
      <p:graphicFrame>
        <p:nvGraphicFramePr>
          <p:cNvPr id="9" name="내용 개체 틀 8" descr="왼쪽에서 오른쪽, 위에서 아래로 3x2 배열의 각각 다른 색의 6개 상자로 구성된 기본 블록 목록형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7696513"/>
              </p:ext>
            </p:extLst>
          </p:nvPr>
        </p:nvGraphicFramePr>
        <p:xfrm>
          <a:off x="6172200" y="1825625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캡션 레이아웃이 있는 그림</a:t>
            </a:r>
          </a:p>
        </p:txBody>
      </p:sp>
      <p:pic>
        <p:nvPicPr>
          <p:cNvPr id="9" name="그림 개체 틀 8" descr="우비를 입은 세 명의 어린이가 손을 잡고 밖에서 노는 장면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캡션</a:t>
            </a:r>
          </a:p>
        </p:txBody>
      </p:sp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슬라이드 제목 추가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- 1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그림 개체 틀 7" descr="이미지를 추가할 수 있는 빈 개체 틀입니다. 개체 틀을 클릭하고 추가할 이미지를 선택합니다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그림 개체 틀 8" descr="이미지를 추가할 수 있는 빈 개체 틀입니다. 개체 틀을 클릭하고 추가할 이미지를 선택합니다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텍스트 개체 틀 9"/>
          <p:cNvSpPr>
            <a:spLocks noGrp="1"/>
          </p:cNvSpPr>
          <p:nvPr>
            <p:ph type="body" sz="half" idx="19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6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슬라이드 제목 추가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- 2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그림 개체 틀 10" descr="이미지를 추가할 수 있는 빈 개체 틀입니다. 개체 틀을 클릭하고 추가할 이미지를 선택합니다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그림 개체 틀 9" descr="이미지를 추가할 수 있는 빈 개체 틀입니다. 개체 틀을 클릭하고 추가할 이미지를 선택합니다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3" name="텍스트 개체 틀 12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" name="그림 개체 틀 11" descr="이미지를 추가할 수 있는 빈 개체 틀입니다. 개체 틀을 클릭하고 추가할 이미지를 선택합니다.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텍스트 개체 틀 13"/>
          <p:cNvSpPr>
            <a:spLocks noGrp="1"/>
          </p:cNvSpPr>
          <p:nvPr>
            <p:ph type="body" sz="half" idx="2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30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슬라이드 제목 추가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- 3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" name="그림 개체 틀 6" descr="이미지를 추가할 수 있는 빈 개체 틀입니다. 개체 틀을 클릭하고 추가할 이미지를 선택합니다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그림 개체 틀 7" descr="이미지를 추가할 수 있는 빈 개체 틀입니다. 개체 틀을 클릭하고 추가할 이미지를 선택합니다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그림 개체 틀 8" descr="이미지를 추가할 수 있는 빈 개체 틀입니다. 개체 틀을 클릭하고 추가할 이미지를 선택합니다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텍스트 개체 틀 9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4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슬라이드 제목 추가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- 4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자연 그림 16 x 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43_TF03431377" id="{9C36732C-01AD-45C0-B5E5-A0D21C1513AF}" vid="{ACDB971F-767B-4ADD-A6F0-370FA451A395}"/>
    </a:ext>
  </a:extLst>
</a:theme>
</file>

<file path=ppt/theme/theme2.xml><?xml version="1.0" encoding="utf-8"?>
<a:theme xmlns:a="http://schemas.openxmlformats.org/drawingml/2006/main" name="Office 테마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무지개 프레젠테이션</Template>
  <TotalTime>13</TotalTime>
  <Words>157</Words>
  <Application>Microsoft Office PowerPoint</Application>
  <PresentationFormat>와이드스크린</PresentationFormat>
  <Paragraphs>55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휴먼편지체</vt:lpstr>
      <vt:lpstr>Arial</vt:lpstr>
      <vt:lpstr>Segoe Print</vt:lpstr>
      <vt:lpstr>자연 그림 16 x 9</vt:lpstr>
      <vt:lpstr>감정 읽는 뇌</vt:lpstr>
      <vt:lpstr>목차</vt:lpstr>
      <vt:lpstr>표가 있는 두 개의 내용 레이아웃</vt:lpstr>
      <vt:lpstr>SmartArt가 있는 두 개의 내용 레이아웃</vt:lpstr>
      <vt:lpstr>캡션 레이아웃이 있는 그림</vt:lpstr>
      <vt:lpstr>슬라이드 제목 추가 - 1</vt:lpstr>
      <vt:lpstr>슬라이드 제목 추가 - 2</vt:lpstr>
      <vt:lpstr>슬라이드 제목 추가 - 3</vt:lpstr>
      <vt:lpstr>슬라이드 제목 추가 - 4</vt:lpstr>
      <vt:lpstr>슬라이드 제목 추가 - 5</vt:lpstr>
      <vt:lpstr>슬라이드 제목 추가 - 6</vt:lpstr>
      <vt:lpstr>PowerPoint 프레젠테이션</vt:lpstr>
      <vt:lpstr>슬라이드 제목 추가 - 7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감정 읽는 뇌</dc:title>
  <dc:creator>310-1</dc:creator>
  <cp:lastModifiedBy>310-1</cp:lastModifiedBy>
  <cp:revision>3</cp:revision>
  <dcterms:created xsi:type="dcterms:W3CDTF">2023-11-21T02:37:56Z</dcterms:created>
  <dcterms:modified xsi:type="dcterms:W3CDTF">2023-11-21T02:51:54Z</dcterms:modified>
</cp:coreProperties>
</file>