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8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121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56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32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1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4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D32FA-2C71-488B-805C-56ED0DEB533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9ADCDF-9568-4957-8EC5-127B0EDCB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6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7" name="Rectangle 7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8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8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" name="Isosceles Triangle 8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" name="Isosceles Triangle 9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600" b="1" i="1" dirty="0">
                <a:solidFill>
                  <a:srgbClr val="FFFFFF"/>
                </a:solidFill>
              </a:rPr>
            </a:br>
            <a:endParaRPr lang="en-US" sz="3600" i="1" dirty="0">
              <a:solidFill>
                <a:srgbClr val="FFFF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113361-886C-4CFC-B96C-3A8D399D3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5386" y="2845797"/>
            <a:ext cx="4839327" cy="3309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Software Engineering (CS-425) Project </a:t>
            </a:r>
          </a:p>
          <a:p>
            <a:pPr algn="l">
              <a:buFont typeface="Wingdings 3" charset="2"/>
              <a:buChar char=""/>
            </a:pPr>
            <a:r>
              <a:rPr lang="en-US" sz="2000" b="1" dirty="0">
                <a:solidFill>
                  <a:srgbClr val="FFFFFF"/>
                </a:solidFill>
              </a:rPr>
              <a:t>Group members:</a:t>
            </a:r>
          </a:p>
          <a:p>
            <a:pPr lvl="2" algn="l"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Surafel</a:t>
            </a:r>
            <a:r>
              <a:rPr lang="en-US" sz="2800" dirty="0">
                <a:solidFill>
                  <a:srgbClr val="FFFFFF"/>
                </a:solidFill>
              </a:rPr>
              <a:t> Teshome </a:t>
            </a:r>
          </a:p>
          <a:p>
            <a:pPr lvl="2" algn="l"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Getaneh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Yilma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</a:p>
          <a:p>
            <a:pPr lvl="2" algn="l">
              <a:buFont typeface="Wingdings 3" charset="2"/>
              <a:buChar char=""/>
            </a:pPr>
            <a:r>
              <a:rPr lang="en-US" sz="2800" dirty="0" err="1">
                <a:solidFill>
                  <a:srgbClr val="FFFFFF"/>
                </a:solidFill>
              </a:rPr>
              <a:t>Sodbileg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Shirmen</a:t>
            </a:r>
            <a:endParaRPr lang="en-US" sz="2800" dirty="0">
              <a:solidFill>
                <a:srgbClr val="FFFFFF"/>
              </a:solidFill>
            </a:endParaRPr>
          </a:p>
          <a:p>
            <a:pPr lvl="2" algn="l">
              <a:buFont typeface="Wingdings 3" charset="2"/>
              <a:buChar char=""/>
            </a:pPr>
            <a:r>
              <a:rPr lang="en-US" sz="2800" dirty="0">
                <a:solidFill>
                  <a:srgbClr val="FFFFFF"/>
                </a:solidFill>
              </a:rPr>
              <a:t>Addisu Mekonnen </a:t>
            </a:r>
          </a:p>
        </p:txBody>
      </p:sp>
    </p:spTree>
    <p:extLst>
      <p:ext uri="{BB962C8B-B14F-4D97-AF65-F5344CB8AC3E}">
        <p14:creationId xmlns:p14="http://schemas.microsoft.com/office/powerpoint/2010/main" val="106486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i="1" dirty="0"/>
              <a:t>Vision</a:t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144000" cy="3627120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 i="1" dirty="0"/>
              <a:t>Online Platform which: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Allow users to search  books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Accept order request  from customers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 Send delivery request for suppliers 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Send notification to customers  when delivery is initiated</a:t>
            </a:r>
          </a:p>
          <a:p>
            <a:pPr marL="1257300" lvl="2" indent="-342900" algn="l">
              <a:buFont typeface="Wingdings" panose="05000000000000000000" pitchFamily="2" charset="2"/>
              <a:buChar char="§"/>
            </a:pPr>
            <a:r>
              <a:rPr lang="en-US" sz="2400" i="1" dirty="0"/>
              <a:t>Send notification  to customers when products/new arrivals are available</a:t>
            </a:r>
          </a:p>
          <a:p>
            <a:pPr algn="l"/>
            <a:r>
              <a:rPr lang="en-US" i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014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add to cart</a:t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  <a:p>
            <a:pPr algn="l"/>
            <a:r>
              <a:rPr lang="en-US" sz="2400" b="1" dirty="0"/>
              <a:t>Customer:</a:t>
            </a:r>
          </a:p>
          <a:p>
            <a:pPr algn="l"/>
            <a:r>
              <a:rPr lang="en-US" dirty="0"/>
              <a:t>	Select book of interest  &amp; add to shopping cart </a:t>
            </a:r>
          </a:p>
          <a:p>
            <a:pPr algn="l"/>
            <a:r>
              <a:rPr lang="en-US" sz="2400" b="1" dirty="0"/>
              <a:t>System:</a:t>
            </a:r>
          </a:p>
          <a:p>
            <a:pPr algn="l"/>
            <a:r>
              <a:rPr lang="en-US" dirty="0"/>
              <a:t> 	Enable customer to add books into shopping cart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17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415" y="2712720"/>
            <a:ext cx="3497565" cy="1432560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1" i="1" dirty="0"/>
            </a:br>
            <a:r>
              <a:rPr lang="en-US" sz="4400" b="1" i="1" dirty="0"/>
              <a:t>add to cart</a:t>
            </a:r>
            <a:br>
              <a:rPr lang="en-US" sz="4400" b="1" i="1" dirty="0"/>
            </a:br>
            <a:endParaRPr lang="en-US" sz="4400" i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C755BB-D046-4948-BBE7-13B16A2F8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2" y="1657334"/>
            <a:ext cx="5979557" cy="45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place Order</a:t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  <a:p>
            <a:pPr algn="l"/>
            <a:r>
              <a:rPr lang="en-US" sz="2400" b="1" dirty="0"/>
              <a:t>Customer:</a:t>
            </a:r>
          </a:p>
          <a:p>
            <a:pPr algn="l"/>
            <a:r>
              <a:rPr lang="en-US" dirty="0"/>
              <a:t>	Select book,  add to shopping cart, place order and pay</a:t>
            </a:r>
          </a:p>
          <a:p>
            <a:pPr algn="l"/>
            <a:r>
              <a:rPr lang="en-US" sz="2400" b="1" dirty="0"/>
              <a:t>System:</a:t>
            </a:r>
          </a:p>
          <a:p>
            <a:pPr algn="l"/>
            <a:r>
              <a:rPr lang="en-US" dirty="0"/>
              <a:t> 	Initiates delivery request to suppliers</a:t>
            </a:r>
            <a:r>
              <a:rPr lang="en-US" i="1" dirty="0"/>
              <a:t>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322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5120" y="2682240"/>
            <a:ext cx="3497565" cy="1134712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b="1" i="1" dirty="0"/>
            </a:br>
            <a:r>
              <a:rPr lang="en-US" sz="4400" b="1" i="1" dirty="0"/>
              <a:t>place </a:t>
            </a:r>
            <a:r>
              <a:rPr lang="en-US" sz="4400" b="1" i="1" dirty="0">
                <a:solidFill>
                  <a:srgbClr val="0070C0"/>
                </a:solidFill>
              </a:rPr>
              <a:t>order</a:t>
            </a:r>
            <a:r>
              <a:rPr lang="en-US" sz="4400" b="1" i="1" dirty="0"/>
              <a:t> </a:t>
            </a:r>
            <a:endParaRPr lang="en-US" sz="4400" i="1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8D0D-3476-4268-ACA1-7838A2469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2" y="1422400"/>
            <a:ext cx="7056518" cy="44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br>
              <a:rPr lang="en-US" sz="4400" b="1" i="1"/>
            </a:br>
            <a:endParaRPr lang="en-US" sz="4400" i="1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92FC5-5CBD-4DCE-A29B-B1FE48A6D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496" y="538552"/>
            <a:ext cx="7766936" cy="56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1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41EA-89D5-4713-A8CF-DB9303F80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3090"/>
            <a:ext cx="9144000" cy="12797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i="1" dirty="0"/>
              <a:t>Main use case: place Order</a:t>
            </a:r>
            <a:br>
              <a:rPr lang="en-US" sz="4800" b="1" i="1" dirty="0"/>
            </a:b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8AD26-1493-45A0-91D4-B73165C6B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2801"/>
            <a:ext cx="9367520" cy="2580639"/>
          </a:xfrm>
        </p:spPr>
        <p:txBody>
          <a:bodyPr>
            <a:normAutofit/>
          </a:bodyPr>
          <a:lstStyle/>
          <a:p>
            <a:pPr algn="l"/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A9C56-ABE0-4E0B-B7E4-0CC7B5DAA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64" y="614342"/>
            <a:ext cx="9753671" cy="56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 </vt:lpstr>
      <vt:lpstr>Vision </vt:lpstr>
      <vt:lpstr>Main use case: add to cart </vt:lpstr>
      <vt:lpstr> add to cart </vt:lpstr>
      <vt:lpstr>Main use case: place Order </vt:lpstr>
      <vt:lpstr> place order </vt:lpstr>
      <vt:lpstr> </vt:lpstr>
      <vt:lpstr>Main use case: place Order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Addisu Mekonnen Marilign</dc:creator>
  <cp:lastModifiedBy>Addisu Mekonnen Marilign</cp:lastModifiedBy>
  <cp:revision>3</cp:revision>
  <dcterms:created xsi:type="dcterms:W3CDTF">2019-07-27T03:34:57Z</dcterms:created>
  <dcterms:modified xsi:type="dcterms:W3CDTF">2019-07-27T03:42:01Z</dcterms:modified>
</cp:coreProperties>
</file>